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1" r:id="rId6"/>
    <p:sldId id="260" r:id="rId7"/>
    <p:sldId id="266" r:id="rId8"/>
    <p:sldId id="267" r:id="rId9"/>
    <p:sldId id="262" r:id="rId10"/>
    <p:sldId id="268" r:id="rId11"/>
    <p:sldId id="269" r:id="rId12"/>
    <p:sldId id="263" r:id="rId13"/>
    <p:sldId id="264" r:id="rId14"/>
    <p:sldId id="270" r:id="rId15"/>
    <p:sldId id="284" r:id="rId16"/>
    <p:sldId id="271" r:id="rId17"/>
    <p:sldId id="272" r:id="rId18"/>
    <p:sldId id="273" r:id="rId19"/>
    <p:sldId id="274" r:id="rId20"/>
    <p:sldId id="275" r:id="rId21"/>
    <p:sldId id="276" r:id="rId22"/>
    <p:sldId id="277" r:id="rId23"/>
    <p:sldId id="278" r:id="rId24"/>
    <p:sldId id="279" r:id="rId25"/>
    <p:sldId id="281" r:id="rId26"/>
    <p:sldId id="282" r:id="rId27"/>
    <p:sldId id="283" r:id="rId28"/>
    <p:sldId id="265" r:id="rId29"/>
    <p:sldId id="285" r:id="rId30"/>
  </p:sldIdLst>
  <p:sldSz cx="12192000" cy="6858000"/>
  <p:notesSz cx="6858000" cy="9144000"/>
  <p:defaultTex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660"/>
  </p:normalViewPr>
  <p:slideViewPr>
    <p:cSldViewPr snapToGrid="0">
      <p:cViewPr varScale="1">
        <p:scale>
          <a:sx n="78" d="100"/>
          <a:sy n="78" d="100"/>
        </p:scale>
        <p:origin x="878"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8" Type="http://schemas.openxmlformats.org/officeDocument/2006/relationships/slide" Target="slides/slide7.xml"/></Relationships>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91354B4-7E35-42AC-A4C9-055C08E05EC3}" type="doc">
      <dgm:prSet loTypeId="urn:microsoft.com/office/officeart/2005/8/layout/default" loCatId="list" qsTypeId="urn:microsoft.com/office/officeart/2005/8/quickstyle/simple1" qsCatId="simple" csTypeId="urn:microsoft.com/office/officeart/2005/8/colors/colorful2" csCatId="colorful" phldr="1"/>
      <dgm:spPr/>
      <dgm:t>
        <a:bodyPr/>
        <a:lstStyle/>
        <a:p>
          <a:endParaRPr lang="en-US"/>
        </a:p>
      </dgm:t>
    </dgm:pt>
    <dgm:pt modelId="{17E7AD8F-FF15-429B-B5A9-081B861AC60C}">
      <dgm:prSet/>
      <dgm:spPr/>
      <dgm:t>
        <a:bodyPr/>
        <a:lstStyle/>
        <a:p>
          <a:r>
            <a:rPr lang="fi-FI"/>
            <a:t>Olla mukana arjen suunnittelussa</a:t>
          </a:r>
          <a:endParaRPr lang="en-US"/>
        </a:p>
      </dgm:t>
    </dgm:pt>
    <dgm:pt modelId="{3B72D6C7-0396-409F-907B-7CE8F3DE4652}" type="parTrans" cxnId="{38C4C247-9EB1-49E7-A3A4-8D22DD56630E}">
      <dgm:prSet/>
      <dgm:spPr/>
      <dgm:t>
        <a:bodyPr/>
        <a:lstStyle/>
        <a:p>
          <a:endParaRPr lang="en-US"/>
        </a:p>
      </dgm:t>
    </dgm:pt>
    <dgm:pt modelId="{66708CB3-EB21-4702-A98A-B05C549B36E4}" type="sibTrans" cxnId="{38C4C247-9EB1-49E7-A3A4-8D22DD56630E}">
      <dgm:prSet/>
      <dgm:spPr/>
      <dgm:t>
        <a:bodyPr/>
        <a:lstStyle/>
        <a:p>
          <a:endParaRPr lang="en-US"/>
        </a:p>
      </dgm:t>
    </dgm:pt>
    <dgm:pt modelId="{7DA24F0F-ABC6-49CC-8E78-BA889EC7545B}">
      <dgm:prSet/>
      <dgm:spPr/>
      <dgm:t>
        <a:bodyPr/>
        <a:lstStyle/>
        <a:p>
          <a:r>
            <a:rPr lang="fi-FI"/>
            <a:t>Saada ääneni kuuluviin joka viikko Polun nuorten palaverissa</a:t>
          </a:r>
          <a:endParaRPr lang="en-US"/>
        </a:p>
      </dgm:t>
    </dgm:pt>
    <dgm:pt modelId="{46E90FA4-6CD1-47DC-9EF5-877DEB10C631}" type="parTrans" cxnId="{1760611F-0758-4DF5-9C7D-5C2A70546A5D}">
      <dgm:prSet/>
      <dgm:spPr/>
      <dgm:t>
        <a:bodyPr/>
        <a:lstStyle/>
        <a:p>
          <a:endParaRPr lang="en-US"/>
        </a:p>
      </dgm:t>
    </dgm:pt>
    <dgm:pt modelId="{D389B4ED-35D9-489B-9E84-5155C8205C0E}" type="sibTrans" cxnId="{1760611F-0758-4DF5-9C7D-5C2A70546A5D}">
      <dgm:prSet/>
      <dgm:spPr/>
      <dgm:t>
        <a:bodyPr/>
        <a:lstStyle/>
        <a:p>
          <a:endParaRPr lang="en-US"/>
        </a:p>
      </dgm:t>
    </dgm:pt>
    <dgm:pt modelId="{6C0E778B-AE48-4EAE-A198-8DE4D5E86D66}">
      <dgm:prSet/>
      <dgm:spPr/>
      <dgm:t>
        <a:bodyPr/>
        <a:lstStyle/>
        <a:p>
          <a:r>
            <a:rPr lang="fi-FI"/>
            <a:t>Kahteen omaohjaajaan</a:t>
          </a:r>
          <a:endParaRPr lang="en-US"/>
        </a:p>
      </dgm:t>
    </dgm:pt>
    <dgm:pt modelId="{A110CCA8-8117-4670-8CE6-9F892BAB5BDD}" type="parTrans" cxnId="{E7344667-B344-4324-8276-61ACAE78E252}">
      <dgm:prSet/>
      <dgm:spPr/>
      <dgm:t>
        <a:bodyPr/>
        <a:lstStyle/>
        <a:p>
          <a:endParaRPr lang="en-US"/>
        </a:p>
      </dgm:t>
    </dgm:pt>
    <dgm:pt modelId="{4E481215-BBC3-47D7-8840-880DD2EAC473}" type="sibTrans" cxnId="{E7344667-B344-4324-8276-61ACAE78E252}">
      <dgm:prSet/>
      <dgm:spPr/>
      <dgm:t>
        <a:bodyPr/>
        <a:lstStyle/>
        <a:p>
          <a:endParaRPr lang="en-US"/>
        </a:p>
      </dgm:t>
    </dgm:pt>
    <dgm:pt modelId="{0CF050F4-EC74-4010-A873-673B3E0A2325}">
      <dgm:prSet/>
      <dgm:spPr/>
      <dgm:t>
        <a:bodyPr/>
        <a:lstStyle/>
        <a:p>
          <a:r>
            <a:rPr lang="fi-FI"/>
            <a:t>Saada lakisääteisiä käyttövaroja kerran viikossa tai kuukaudessa</a:t>
          </a:r>
          <a:endParaRPr lang="en-US"/>
        </a:p>
      </dgm:t>
    </dgm:pt>
    <dgm:pt modelId="{DAE11EEF-2BF8-4A19-9AA2-8E9DE37C74B1}" type="parTrans" cxnId="{BB8F9233-E2BB-443C-9D63-1708B5A85906}">
      <dgm:prSet/>
      <dgm:spPr/>
      <dgm:t>
        <a:bodyPr/>
        <a:lstStyle/>
        <a:p>
          <a:endParaRPr lang="en-US"/>
        </a:p>
      </dgm:t>
    </dgm:pt>
    <dgm:pt modelId="{B2EE0522-616B-40DA-9AF4-CF5153493150}" type="sibTrans" cxnId="{BB8F9233-E2BB-443C-9D63-1708B5A85906}">
      <dgm:prSet/>
      <dgm:spPr/>
      <dgm:t>
        <a:bodyPr/>
        <a:lstStyle/>
        <a:p>
          <a:endParaRPr lang="en-US"/>
        </a:p>
      </dgm:t>
    </dgm:pt>
    <dgm:pt modelId="{87023B7A-4DC0-47C1-9110-1B5B068C2D37}">
      <dgm:prSet/>
      <dgm:spPr/>
      <dgm:t>
        <a:bodyPr/>
        <a:lstStyle/>
        <a:p>
          <a:r>
            <a:rPr lang="fi-FI"/>
            <a:t>Osallistua itseäni koskeviin päätöksiin</a:t>
          </a:r>
          <a:endParaRPr lang="en-US"/>
        </a:p>
      </dgm:t>
    </dgm:pt>
    <dgm:pt modelId="{0DDF3785-7732-42FB-B750-06521560287A}" type="parTrans" cxnId="{7ECE93F9-650F-46AC-9F06-8F98FAE5FA70}">
      <dgm:prSet/>
      <dgm:spPr/>
      <dgm:t>
        <a:bodyPr/>
        <a:lstStyle/>
        <a:p>
          <a:endParaRPr lang="en-US"/>
        </a:p>
      </dgm:t>
    </dgm:pt>
    <dgm:pt modelId="{E5AE51EB-BD13-403A-A57E-D6B8BC5FEFAF}" type="sibTrans" cxnId="{7ECE93F9-650F-46AC-9F06-8F98FAE5FA70}">
      <dgm:prSet/>
      <dgm:spPr/>
      <dgm:t>
        <a:bodyPr/>
        <a:lstStyle/>
        <a:p>
          <a:endParaRPr lang="en-US"/>
        </a:p>
      </dgm:t>
    </dgm:pt>
    <dgm:pt modelId="{7D595C72-7349-41D2-BBE5-34EF8B8FC0B1}">
      <dgm:prSet/>
      <dgm:spPr/>
      <dgm:t>
        <a:bodyPr/>
        <a:lstStyle/>
        <a:p>
          <a:r>
            <a:rPr lang="fi-FI"/>
            <a:t>Turvallisiin aikuisiin ympärilläni</a:t>
          </a:r>
          <a:endParaRPr lang="en-US"/>
        </a:p>
      </dgm:t>
    </dgm:pt>
    <dgm:pt modelId="{1C03E36B-FF70-4899-81A7-4A84AD19618D}" type="parTrans" cxnId="{3DFA0B64-9008-4F3F-9C55-46D07FC69CBD}">
      <dgm:prSet/>
      <dgm:spPr/>
      <dgm:t>
        <a:bodyPr/>
        <a:lstStyle/>
        <a:p>
          <a:endParaRPr lang="en-US"/>
        </a:p>
      </dgm:t>
    </dgm:pt>
    <dgm:pt modelId="{30198060-C37B-43D1-A4C5-B2E1EB396D74}" type="sibTrans" cxnId="{3DFA0B64-9008-4F3F-9C55-46D07FC69CBD}">
      <dgm:prSet/>
      <dgm:spPr/>
      <dgm:t>
        <a:bodyPr/>
        <a:lstStyle/>
        <a:p>
          <a:endParaRPr lang="en-US"/>
        </a:p>
      </dgm:t>
    </dgm:pt>
    <dgm:pt modelId="{AFDAF02A-2879-45C9-A9E6-D0308ED477F2}">
      <dgm:prSet/>
      <dgm:spPr/>
      <dgm:t>
        <a:bodyPr/>
        <a:lstStyle/>
        <a:p>
          <a:r>
            <a:rPr lang="fi-FI" dirty="0"/>
            <a:t>Pitää yhteyttä perheeseeni, kavereihini ja muihin minulle läheisiin ihmisiin</a:t>
          </a:r>
          <a:endParaRPr lang="en-US" dirty="0"/>
        </a:p>
      </dgm:t>
    </dgm:pt>
    <dgm:pt modelId="{5D4AA210-C577-4F98-9A6E-82DC616AA251}" type="parTrans" cxnId="{CE460B72-AD16-4126-92A7-B7B9C2B9DC86}">
      <dgm:prSet/>
      <dgm:spPr/>
      <dgm:t>
        <a:bodyPr/>
        <a:lstStyle/>
        <a:p>
          <a:endParaRPr lang="en-US"/>
        </a:p>
      </dgm:t>
    </dgm:pt>
    <dgm:pt modelId="{C9B8548C-2FE0-4873-81C6-A15F513BAD3E}" type="sibTrans" cxnId="{CE460B72-AD16-4126-92A7-B7B9C2B9DC86}">
      <dgm:prSet/>
      <dgm:spPr/>
      <dgm:t>
        <a:bodyPr/>
        <a:lstStyle/>
        <a:p>
          <a:endParaRPr lang="en-US"/>
        </a:p>
      </dgm:t>
    </dgm:pt>
    <dgm:pt modelId="{850C487E-4C8A-46E0-A12A-0729E7587BC5}">
      <dgm:prSet/>
      <dgm:spPr/>
      <dgm:t>
        <a:bodyPr/>
        <a:lstStyle/>
        <a:p>
          <a:r>
            <a:rPr lang="fi-FI"/>
            <a:t>Liikkua vapaasti yksikön ulkopuolella</a:t>
          </a:r>
          <a:endParaRPr lang="en-US"/>
        </a:p>
      </dgm:t>
    </dgm:pt>
    <dgm:pt modelId="{AECEDBE3-2811-4567-BA50-EB38A4874B15}" type="parTrans" cxnId="{12337162-79C9-4B41-92F3-834BEDF456C3}">
      <dgm:prSet/>
      <dgm:spPr/>
      <dgm:t>
        <a:bodyPr/>
        <a:lstStyle/>
        <a:p>
          <a:endParaRPr lang="en-US"/>
        </a:p>
      </dgm:t>
    </dgm:pt>
    <dgm:pt modelId="{A0BFA44C-1F8E-4866-A1E6-FD80ACB1BED0}" type="sibTrans" cxnId="{12337162-79C9-4B41-92F3-834BEDF456C3}">
      <dgm:prSet/>
      <dgm:spPr/>
      <dgm:t>
        <a:bodyPr/>
        <a:lstStyle/>
        <a:p>
          <a:endParaRPr lang="en-US"/>
        </a:p>
      </dgm:t>
    </dgm:pt>
    <dgm:pt modelId="{B45B42BF-139B-42C6-9514-EB448F987374}">
      <dgm:prSet/>
      <dgm:spPr/>
      <dgm:t>
        <a:bodyPr/>
        <a:lstStyle/>
        <a:p>
          <a:r>
            <a:rPr lang="fi-FI"/>
            <a:t>Empaattiseen, arvostavaan ja tasavertaiseen kohteluun</a:t>
          </a:r>
          <a:endParaRPr lang="en-US"/>
        </a:p>
      </dgm:t>
    </dgm:pt>
    <dgm:pt modelId="{45DF631E-118A-4418-8D82-EA7C10885E63}" type="parTrans" cxnId="{B0432AA0-8815-4DAC-B854-FFF81F84A630}">
      <dgm:prSet/>
      <dgm:spPr/>
      <dgm:t>
        <a:bodyPr/>
        <a:lstStyle/>
        <a:p>
          <a:endParaRPr lang="en-US"/>
        </a:p>
      </dgm:t>
    </dgm:pt>
    <dgm:pt modelId="{0CD72C93-F4FD-46B5-9A79-2579C10E768A}" type="sibTrans" cxnId="{B0432AA0-8815-4DAC-B854-FFF81F84A630}">
      <dgm:prSet/>
      <dgm:spPr/>
      <dgm:t>
        <a:bodyPr/>
        <a:lstStyle/>
        <a:p>
          <a:endParaRPr lang="en-US"/>
        </a:p>
      </dgm:t>
    </dgm:pt>
    <dgm:pt modelId="{0B1F7B18-BEC5-4AC4-A744-9FF87E1B905A}">
      <dgm:prSet/>
      <dgm:spPr/>
      <dgm:t>
        <a:bodyPr/>
        <a:lstStyle/>
        <a:p>
          <a:r>
            <a:rPr lang="fi-FI"/>
            <a:t>Fyysiseen koskemattomuuteen</a:t>
          </a:r>
          <a:endParaRPr lang="en-US"/>
        </a:p>
      </dgm:t>
    </dgm:pt>
    <dgm:pt modelId="{FFB7F0B4-A449-4F7F-98DE-B4E063D4106D}" type="parTrans" cxnId="{A553EE0F-91F6-4C62-90AC-EF3CB2EB8923}">
      <dgm:prSet/>
      <dgm:spPr/>
      <dgm:t>
        <a:bodyPr/>
        <a:lstStyle/>
        <a:p>
          <a:endParaRPr lang="en-US"/>
        </a:p>
      </dgm:t>
    </dgm:pt>
    <dgm:pt modelId="{C3C8BB42-6F3E-436F-A22B-F12ADEDD05DC}" type="sibTrans" cxnId="{A553EE0F-91F6-4C62-90AC-EF3CB2EB8923}">
      <dgm:prSet/>
      <dgm:spPr/>
      <dgm:t>
        <a:bodyPr/>
        <a:lstStyle/>
        <a:p>
          <a:endParaRPr lang="en-US"/>
        </a:p>
      </dgm:t>
    </dgm:pt>
    <dgm:pt modelId="{29F789EE-A463-4C7A-AC9F-8FDEC9F8E0F5}" type="pres">
      <dgm:prSet presAssocID="{B91354B4-7E35-42AC-A4C9-055C08E05EC3}" presName="diagram" presStyleCnt="0">
        <dgm:presLayoutVars>
          <dgm:dir/>
          <dgm:resizeHandles val="exact"/>
        </dgm:presLayoutVars>
      </dgm:prSet>
      <dgm:spPr/>
    </dgm:pt>
    <dgm:pt modelId="{3D1F9811-1D8A-411E-ABA8-BE58DFE10BD5}" type="pres">
      <dgm:prSet presAssocID="{17E7AD8F-FF15-429B-B5A9-081B861AC60C}" presName="node" presStyleLbl="node1" presStyleIdx="0" presStyleCnt="10">
        <dgm:presLayoutVars>
          <dgm:bulletEnabled val="1"/>
        </dgm:presLayoutVars>
      </dgm:prSet>
      <dgm:spPr/>
    </dgm:pt>
    <dgm:pt modelId="{E8DA9684-6571-47C5-BD8A-1C314979AC0D}" type="pres">
      <dgm:prSet presAssocID="{66708CB3-EB21-4702-A98A-B05C549B36E4}" presName="sibTrans" presStyleCnt="0"/>
      <dgm:spPr/>
    </dgm:pt>
    <dgm:pt modelId="{3A85487C-E65A-4AD0-9A0E-4ADCCB0DD437}" type="pres">
      <dgm:prSet presAssocID="{7DA24F0F-ABC6-49CC-8E78-BA889EC7545B}" presName="node" presStyleLbl="node1" presStyleIdx="1" presStyleCnt="10">
        <dgm:presLayoutVars>
          <dgm:bulletEnabled val="1"/>
        </dgm:presLayoutVars>
      </dgm:prSet>
      <dgm:spPr/>
    </dgm:pt>
    <dgm:pt modelId="{851D9F98-38BD-40B9-A0DA-726CDBD37ED1}" type="pres">
      <dgm:prSet presAssocID="{D389B4ED-35D9-489B-9E84-5155C8205C0E}" presName="sibTrans" presStyleCnt="0"/>
      <dgm:spPr/>
    </dgm:pt>
    <dgm:pt modelId="{138F38CF-E826-4C3A-8930-C02DB9519CBA}" type="pres">
      <dgm:prSet presAssocID="{6C0E778B-AE48-4EAE-A198-8DE4D5E86D66}" presName="node" presStyleLbl="node1" presStyleIdx="2" presStyleCnt="10">
        <dgm:presLayoutVars>
          <dgm:bulletEnabled val="1"/>
        </dgm:presLayoutVars>
      </dgm:prSet>
      <dgm:spPr/>
    </dgm:pt>
    <dgm:pt modelId="{71379DAA-2D13-46BF-A78C-E5DC34815B46}" type="pres">
      <dgm:prSet presAssocID="{4E481215-BBC3-47D7-8840-880DD2EAC473}" presName="sibTrans" presStyleCnt="0"/>
      <dgm:spPr/>
    </dgm:pt>
    <dgm:pt modelId="{B15B9848-6A51-4A1B-81B4-33CB9F5AFE19}" type="pres">
      <dgm:prSet presAssocID="{0CF050F4-EC74-4010-A873-673B3E0A2325}" presName="node" presStyleLbl="node1" presStyleIdx="3" presStyleCnt="10">
        <dgm:presLayoutVars>
          <dgm:bulletEnabled val="1"/>
        </dgm:presLayoutVars>
      </dgm:prSet>
      <dgm:spPr/>
    </dgm:pt>
    <dgm:pt modelId="{10657809-F038-4BBB-8DEA-15A4E3D7BA09}" type="pres">
      <dgm:prSet presAssocID="{B2EE0522-616B-40DA-9AF4-CF5153493150}" presName="sibTrans" presStyleCnt="0"/>
      <dgm:spPr/>
    </dgm:pt>
    <dgm:pt modelId="{A1B9912D-4065-4846-A690-952ACF5C3D20}" type="pres">
      <dgm:prSet presAssocID="{87023B7A-4DC0-47C1-9110-1B5B068C2D37}" presName="node" presStyleLbl="node1" presStyleIdx="4" presStyleCnt="10">
        <dgm:presLayoutVars>
          <dgm:bulletEnabled val="1"/>
        </dgm:presLayoutVars>
      </dgm:prSet>
      <dgm:spPr/>
    </dgm:pt>
    <dgm:pt modelId="{A1F0D9EC-46C0-4EDC-82A7-67B7798D74F1}" type="pres">
      <dgm:prSet presAssocID="{E5AE51EB-BD13-403A-A57E-D6B8BC5FEFAF}" presName="sibTrans" presStyleCnt="0"/>
      <dgm:spPr/>
    </dgm:pt>
    <dgm:pt modelId="{DDBDEDE6-1D9E-4406-945B-60764D74A970}" type="pres">
      <dgm:prSet presAssocID="{7D595C72-7349-41D2-BBE5-34EF8B8FC0B1}" presName="node" presStyleLbl="node1" presStyleIdx="5" presStyleCnt="10">
        <dgm:presLayoutVars>
          <dgm:bulletEnabled val="1"/>
        </dgm:presLayoutVars>
      </dgm:prSet>
      <dgm:spPr/>
    </dgm:pt>
    <dgm:pt modelId="{E0D04DA1-790F-4AC4-8F86-7DA98B1F093E}" type="pres">
      <dgm:prSet presAssocID="{30198060-C37B-43D1-A4C5-B2E1EB396D74}" presName="sibTrans" presStyleCnt="0"/>
      <dgm:spPr/>
    </dgm:pt>
    <dgm:pt modelId="{FC755741-3A5D-40D3-BC11-477A3096C1B9}" type="pres">
      <dgm:prSet presAssocID="{AFDAF02A-2879-45C9-A9E6-D0308ED477F2}" presName="node" presStyleLbl="node1" presStyleIdx="6" presStyleCnt="10">
        <dgm:presLayoutVars>
          <dgm:bulletEnabled val="1"/>
        </dgm:presLayoutVars>
      </dgm:prSet>
      <dgm:spPr/>
    </dgm:pt>
    <dgm:pt modelId="{7BBB23B2-7809-48A9-9995-110CBE20DE93}" type="pres">
      <dgm:prSet presAssocID="{C9B8548C-2FE0-4873-81C6-A15F513BAD3E}" presName="sibTrans" presStyleCnt="0"/>
      <dgm:spPr/>
    </dgm:pt>
    <dgm:pt modelId="{FCB4E309-0479-44CC-BFE8-933F204DA35E}" type="pres">
      <dgm:prSet presAssocID="{850C487E-4C8A-46E0-A12A-0729E7587BC5}" presName="node" presStyleLbl="node1" presStyleIdx="7" presStyleCnt="10">
        <dgm:presLayoutVars>
          <dgm:bulletEnabled val="1"/>
        </dgm:presLayoutVars>
      </dgm:prSet>
      <dgm:spPr/>
    </dgm:pt>
    <dgm:pt modelId="{5F4AD5B9-208F-41AB-AA6D-14115EE001C9}" type="pres">
      <dgm:prSet presAssocID="{A0BFA44C-1F8E-4866-A1E6-FD80ACB1BED0}" presName="sibTrans" presStyleCnt="0"/>
      <dgm:spPr/>
    </dgm:pt>
    <dgm:pt modelId="{9BBB57D1-3119-40A8-B2A6-3D87789419A5}" type="pres">
      <dgm:prSet presAssocID="{B45B42BF-139B-42C6-9514-EB448F987374}" presName="node" presStyleLbl="node1" presStyleIdx="8" presStyleCnt="10">
        <dgm:presLayoutVars>
          <dgm:bulletEnabled val="1"/>
        </dgm:presLayoutVars>
      </dgm:prSet>
      <dgm:spPr/>
    </dgm:pt>
    <dgm:pt modelId="{5D7057DE-B588-46E0-B5D0-9D6E77B06EDD}" type="pres">
      <dgm:prSet presAssocID="{0CD72C93-F4FD-46B5-9A79-2579C10E768A}" presName="sibTrans" presStyleCnt="0"/>
      <dgm:spPr/>
    </dgm:pt>
    <dgm:pt modelId="{AFC66268-7FD5-4848-A908-7615192CC6AD}" type="pres">
      <dgm:prSet presAssocID="{0B1F7B18-BEC5-4AC4-A744-9FF87E1B905A}" presName="node" presStyleLbl="node1" presStyleIdx="9" presStyleCnt="10">
        <dgm:presLayoutVars>
          <dgm:bulletEnabled val="1"/>
        </dgm:presLayoutVars>
      </dgm:prSet>
      <dgm:spPr/>
    </dgm:pt>
  </dgm:ptLst>
  <dgm:cxnLst>
    <dgm:cxn modelId="{0CF1EC0B-6153-4331-8EDA-A71817450BC6}" type="presOf" srcId="{87023B7A-4DC0-47C1-9110-1B5B068C2D37}" destId="{A1B9912D-4065-4846-A690-952ACF5C3D20}" srcOrd="0" destOrd="0" presId="urn:microsoft.com/office/officeart/2005/8/layout/default"/>
    <dgm:cxn modelId="{A553EE0F-91F6-4C62-90AC-EF3CB2EB8923}" srcId="{B91354B4-7E35-42AC-A4C9-055C08E05EC3}" destId="{0B1F7B18-BEC5-4AC4-A744-9FF87E1B905A}" srcOrd="9" destOrd="0" parTransId="{FFB7F0B4-A449-4F7F-98DE-B4E063D4106D}" sibTransId="{C3C8BB42-6F3E-436F-A22B-F12ADEDD05DC}"/>
    <dgm:cxn modelId="{BAD0FD14-E0B0-4993-BDBB-21B7E3BF149F}" type="presOf" srcId="{0CF050F4-EC74-4010-A873-673B3E0A2325}" destId="{B15B9848-6A51-4A1B-81B4-33CB9F5AFE19}" srcOrd="0" destOrd="0" presId="urn:microsoft.com/office/officeart/2005/8/layout/default"/>
    <dgm:cxn modelId="{2A3D561A-9230-407D-BD30-BE6599A3707D}" type="presOf" srcId="{6C0E778B-AE48-4EAE-A198-8DE4D5E86D66}" destId="{138F38CF-E826-4C3A-8930-C02DB9519CBA}" srcOrd="0" destOrd="0" presId="urn:microsoft.com/office/officeart/2005/8/layout/default"/>
    <dgm:cxn modelId="{1760611F-0758-4DF5-9C7D-5C2A70546A5D}" srcId="{B91354B4-7E35-42AC-A4C9-055C08E05EC3}" destId="{7DA24F0F-ABC6-49CC-8E78-BA889EC7545B}" srcOrd="1" destOrd="0" parTransId="{46E90FA4-6CD1-47DC-9EF5-877DEB10C631}" sibTransId="{D389B4ED-35D9-489B-9E84-5155C8205C0E}"/>
    <dgm:cxn modelId="{BB8F9233-E2BB-443C-9D63-1708B5A85906}" srcId="{B91354B4-7E35-42AC-A4C9-055C08E05EC3}" destId="{0CF050F4-EC74-4010-A873-673B3E0A2325}" srcOrd="3" destOrd="0" parTransId="{DAE11EEF-2BF8-4A19-9AA2-8E9DE37C74B1}" sibTransId="{B2EE0522-616B-40DA-9AF4-CF5153493150}"/>
    <dgm:cxn modelId="{CF40E23F-B1BA-438A-9740-FE75AF954EF9}" type="presOf" srcId="{B45B42BF-139B-42C6-9514-EB448F987374}" destId="{9BBB57D1-3119-40A8-B2A6-3D87789419A5}" srcOrd="0" destOrd="0" presId="urn:microsoft.com/office/officeart/2005/8/layout/default"/>
    <dgm:cxn modelId="{12337162-79C9-4B41-92F3-834BEDF456C3}" srcId="{B91354B4-7E35-42AC-A4C9-055C08E05EC3}" destId="{850C487E-4C8A-46E0-A12A-0729E7587BC5}" srcOrd="7" destOrd="0" parTransId="{AECEDBE3-2811-4567-BA50-EB38A4874B15}" sibTransId="{A0BFA44C-1F8E-4866-A1E6-FD80ACB1BED0}"/>
    <dgm:cxn modelId="{3DFA0B64-9008-4F3F-9C55-46D07FC69CBD}" srcId="{B91354B4-7E35-42AC-A4C9-055C08E05EC3}" destId="{7D595C72-7349-41D2-BBE5-34EF8B8FC0B1}" srcOrd="5" destOrd="0" parTransId="{1C03E36B-FF70-4899-81A7-4A84AD19618D}" sibTransId="{30198060-C37B-43D1-A4C5-B2E1EB396D74}"/>
    <dgm:cxn modelId="{E7344667-B344-4324-8276-61ACAE78E252}" srcId="{B91354B4-7E35-42AC-A4C9-055C08E05EC3}" destId="{6C0E778B-AE48-4EAE-A198-8DE4D5E86D66}" srcOrd="2" destOrd="0" parTransId="{A110CCA8-8117-4670-8CE6-9F892BAB5BDD}" sibTransId="{4E481215-BBC3-47D7-8840-880DD2EAC473}"/>
    <dgm:cxn modelId="{38C4C247-9EB1-49E7-A3A4-8D22DD56630E}" srcId="{B91354B4-7E35-42AC-A4C9-055C08E05EC3}" destId="{17E7AD8F-FF15-429B-B5A9-081B861AC60C}" srcOrd="0" destOrd="0" parTransId="{3B72D6C7-0396-409F-907B-7CE8F3DE4652}" sibTransId="{66708CB3-EB21-4702-A98A-B05C549B36E4}"/>
    <dgm:cxn modelId="{60DFBD68-AA6A-4A57-9A41-43FCFE083D34}" type="presOf" srcId="{B91354B4-7E35-42AC-A4C9-055C08E05EC3}" destId="{29F789EE-A463-4C7A-AC9F-8FDEC9F8E0F5}" srcOrd="0" destOrd="0" presId="urn:microsoft.com/office/officeart/2005/8/layout/default"/>
    <dgm:cxn modelId="{A9720A6E-E067-47B6-A6C6-FE91BC6963EA}" type="presOf" srcId="{AFDAF02A-2879-45C9-A9E6-D0308ED477F2}" destId="{FC755741-3A5D-40D3-BC11-477A3096C1B9}" srcOrd="0" destOrd="0" presId="urn:microsoft.com/office/officeart/2005/8/layout/default"/>
    <dgm:cxn modelId="{CE460B72-AD16-4126-92A7-B7B9C2B9DC86}" srcId="{B91354B4-7E35-42AC-A4C9-055C08E05EC3}" destId="{AFDAF02A-2879-45C9-A9E6-D0308ED477F2}" srcOrd="6" destOrd="0" parTransId="{5D4AA210-C577-4F98-9A6E-82DC616AA251}" sibTransId="{C9B8548C-2FE0-4873-81C6-A15F513BAD3E}"/>
    <dgm:cxn modelId="{B0432AA0-8815-4DAC-B854-FFF81F84A630}" srcId="{B91354B4-7E35-42AC-A4C9-055C08E05EC3}" destId="{B45B42BF-139B-42C6-9514-EB448F987374}" srcOrd="8" destOrd="0" parTransId="{45DF631E-118A-4418-8D82-EA7C10885E63}" sibTransId="{0CD72C93-F4FD-46B5-9A79-2579C10E768A}"/>
    <dgm:cxn modelId="{481FA3A0-9CAA-4F82-B583-03A643E24BA1}" type="presOf" srcId="{17E7AD8F-FF15-429B-B5A9-081B861AC60C}" destId="{3D1F9811-1D8A-411E-ABA8-BE58DFE10BD5}" srcOrd="0" destOrd="0" presId="urn:microsoft.com/office/officeart/2005/8/layout/default"/>
    <dgm:cxn modelId="{3A8260BD-F1BC-4D26-ACC4-AFB1C5768DD7}" type="presOf" srcId="{850C487E-4C8A-46E0-A12A-0729E7587BC5}" destId="{FCB4E309-0479-44CC-BFE8-933F204DA35E}" srcOrd="0" destOrd="0" presId="urn:microsoft.com/office/officeart/2005/8/layout/default"/>
    <dgm:cxn modelId="{855713C0-26C8-484B-9B38-075018476B68}" type="presOf" srcId="{7DA24F0F-ABC6-49CC-8E78-BA889EC7545B}" destId="{3A85487C-E65A-4AD0-9A0E-4ADCCB0DD437}" srcOrd="0" destOrd="0" presId="urn:microsoft.com/office/officeart/2005/8/layout/default"/>
    <dgm:cxn modelId="{BC9EE7CF-8FF1-458A-993A-D74E66FFC0F1}" type="presOf" srcId="{0B1F7B18-BEC5-4AC4-A744-9FF87E1B905A}" destId="{AFC66268-7FD5-4848-A908-7615192CC6AD}" srcOrd="0" destOrd="0" presId="urn:microsoft.com/office/officeart/2005/8/layout/default"/>
    <dgm:cxn modelId="{42F464E0-E2D4-437B-B939-24F3E8052BC6}" type="presOf" srcId="{7D595C72-7349-41D2-BBE5-34EF8B8FC0B1}" destId="{DDBDEDE6-1D9E-4406-945B-60764D74A970}" srcOrd="0" destOrd="0" presId="urn:microsoft.com/office/officeart/2005/8/layout/default"/>
    <dgm:cxn modelId="{7ECE93F9-650F-46AC-9F06-8F98FAE5FA70}" srcId="{B91354B4-7E35-42AC-A4C9-055C08E05EC3}" destId="{87023B7A-4DC0-47C1-9110-1B5B068C2D37}" srcOrd="4" destOrd="0" parTransId="{0DDF3785-7732-42FB-B750-06521560287A}" sibTransId="{E5AE51EB-BD13-403A-A57E-D6B8BC5FEFAF}"/>
    <dgm:cxn modelId="{E350C4CA-EC2D-44C7-B3B8-659AF263D89B}" type="presParOf" srcId="{29F789EE-A463-4C7A-AC9F-8FDEC9F8E0F5}" destId="{3D1F9811-1D8A-411E-ABA8-BE58DFE10BD5}" srcOrd="0" destOrd="0" presId="urn:microsoft.com/office/officeart/2005/8/layout/default"/>
    <dgm:cxn modelId="{C182989E-EE94-412D-83DA-345B7731ABE4}" type="presParOf" srcId="{29F789EE-A463-4C7A-AC9F-8FDEC9F8E0F5}" destId="{E8DA9684-6571-47C5-BD8A-1C314979AC0D}" srcOrd="1" destOrd="0" presId="urn:microsoft.com/office/officeart/2005/8/layout/default"/>
    <dgm:cxn modelId="{493AA14F-4088-436A-88B7-5CE737B43B6C}" type="presParOf" srcId="{29F789EE-A463-4C7A-AC9F-8FDEC9F8E0F5}" destId="{3A85487C-E65A-4AD0-9A0E-4ADCCB0DD437}" srcOrd="2" destOrd="0" presId="urn:microsoft.com/office/officeart/2005/8/layout/default"/>
    <dgm:cxn modelId="{EB265C7D-0A27-456A-ACE1-8B2303CC80A4}" type="presParOf" srcId="{29F789EE-A463-4C7A-AC9F-8FDEC9F8E0F5}" destId="{851D9F98-38BD-40B9-A0DA-726CDBD37ED1}" srcOrd="3" destOrd="0" presId="urn:microsoft.com/office/officeart/2005/8/layout/default"/>
    <dgm:cxn modelId="{205A1B31-901B-4212-AA8A-235D49CDCADA}" type="presParOf" srcId="{29F789EE-A463-4C7A-AC9F-8FDEC9F8E0F5}" destId="{138F38CF-E826-4C3A-8930-C02DB9519CBA}" srcOrd="4" destOrd="0" presId="urn:microsoft.com/office/officeart/2005/8/layout/default"/>
    <dgm:cxn modelId="{9C24FDC7-6037-4FBA-980C-3AC7E4C746F1}" type="presParOf" srcId="{29F789EE-A463-4C7A-AC9F-8FDEC9F8E0F5}" destId="{71379DAA-2D13-46BF-A78C-E5DC34815B46}" srcOrd="5" destOrd="0" presId="urn:microsoft.com/office/officeart/2005/8/layout/default"/>
    <dgm:cxn modelId="{C07788FA-52A1-4ED1-A1EA-C17D2DAFDD1A}" type="presParOf" srcId="{29F789EE-A463-4C7A-AC9F-8FDEC9F8E0F5}" destId="{B15B9848-6A51-4A1B-81B4-33CB9F5AFE19}" srcOrd="6" destOrd="0" presId="urn:microsoft.com/office/officeart/2005/8/layout/default"/>
    <dgm:cxn modelId="{8DEAA51A-3314-4A81-AFB3-FC2792A01EB2}" type="presParOf" srcId="{29F789EE-A463-4C7A-AC9F-8FDEC9F8E0F5}" destId="{10657809-F038-4BBB-8DEA-15A4E3D7BA09}" srcOrd="7" destOrd="0" presId="urn:microsoft.com/office/officeart/2005/8/layout/default"/>
    <dgm:cxn modelId="{8FAC21B2-2744-4AF5-A5BE-834C15CB433B}" type="presParOf" srcId="{29F789EE-A463-4C7A-AC9F-8FDEC9F8E0F5}" destId="{A1B9912D-4065-4846-A690-952ACF5C3D20}" srcOrd="8" destOrd="0" presId="urn:microsoft.com/office/officeart/2005/8/layout/default"/>
    <dgm:cxn modelId="{257F6C30-63C7-42CB-9939-CD4B8E49A153}" type="presParOf" srcId="{29F789EE-A463-4C7A-AC9F-8FDEC9F8E0F5}" destId="{A1F0D9EC-46C0-4EDC-82A7-67B7798D74F1}" srcOrd="9" destOrd="0" presId="urn:microsoft.com/office/officeart/2005/8/layout/default"/>
    <dgm:cxn modelId="{ADFA6D05-F4DF-4D24-A43F-B47828FE3E4A}" type="presParOf" srcId="{29F789EE-A463-4C7A-AC9F-8FDEC9F8E0F5}" destId="{DDBDEDE6-1D9E-4406-945B-60764D74A970}" srcOrd="10" destOrd="0" presId="urn:microsoft.com/office/officeart/2005/8/layout/default"/>
    <dgm:cxn modelId="{BA9AB4B0-135A-4B58-8B34-4A7FAABEB99D}" type="presParOf" srcId="{29F789EE-A463-4C7A-AC9F-8FDEC9F8E0F5}" destId="{E0D04DA1-790F-4AC4-8F86-7DA98B1F093E}" srcOrd="11" destOrd="0" presId="urn:microsoft.com/office/officeart/2005/8/layout/default"/>
    <dgm:cxn modelId="{C3D78E14-88CE-42B4-8A18-E051AF676914}" type="presParOf" srcId="{29F789EE-A463-4C7A-AC9F-8FDEC9F8E0F5}" destId="{FC755741-3A5D-40D3-BC11-477A3096C1B9}" srcOrd="12" destOrd="0" presId="urn:microsoft.com/office/officeart/2005/8/layout/default"/>
    <dgm:cxn modelId="{6B117580-A596-4865-B333-C1959E9A66DA}" type="presParOf" srcId="{29F789EE-A463-4C7A-AC9F-8FDEC9F8E0F5}" destId="{7BBB23B2-7809-48A9-9995-110CBE20DE93}" srcOrd="13" destOrd="0" presId="urn:microsoft.com/office/officeart/2005/8/layout/default"/>
    <dgm:cxn modelId="{BBCC5E79-6C28-4E3E-83CE-7F87CFB5B0AC}" type="presParOf" srcId="{29F789EE-A463-4C7A-AC9F-8FDEC9F8E0F5}" destId="{FCB4E309-0479-44CC-BFE8-933F204DA35E}" srcOrd="14" destOrd="0" presId="urn:microsoft.com/office/officeart/2005/8/layout/default"/>
    <dgm:cxn modelId="{E68EC5D0-1F06-44D0-9065-D4745D4F579D}" type="presParOf" srcId="{29F789EE-A463-4C7A-AC9F-8FDEC9F8E0F5}" destId="{5F4AD5B9-208F-41AB-AA6D-14115EE001C9}" srcOrd="15" destOrd="0" presId="urn:microsoft.com/office/officeart/2005/8/layout/default"/>
    <dgm:cxn modelId="{12F050C2-EBA4-4645-A9A9-41019FF7BD0E}" type="presParOf" srcId="{29F789EE-A463-4C7A-AC9F-8FDEC9F8E0F5}" destId="{9BBB57D1-3119-40A8-B2A6-3D87789419A5}" srcOrd="16" destOrd="0" presId="urn:microsoft.com/office/officeart/2005/8/layout/default"/>
    <dgm:cxn modelId="{BBA750D9-FEDD-4777-8F6F-4DEEF1B4D6EA}" type="presParOf" srcId="{29F789EE-A463-4C7A-AC9F-8FDEC9F8E0F5}" destId="{5D7057DE-B588-46E0-B5D0-9D6E77B06EDD}" srcOrd="17" destOrd="0" presId="urn:microsoft.com/office/officeart/2005/8/layout/default"/>
    <dgm:cxn modelId="{442AA384-C530-4F20-82ED-71A693FEEBA0}" type="presParOf" srcId="{29F789EE-A463-4C7A-AC9F-8FDEC9F8E0F5}" destId="{AFC66268-7FD5-4848-A908-7615192CC6AD}" srcOrd="18"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D1F9811-1D8A-411E-ABA8-BE58DFE10BD5}">
      <dsp:nvSpPr>
        <dsp:cNvPr id="0" name=""/>
        <dsp:cNvSpPr/>
      </dsp:nvSpPr>
      <dsp:spPr>
        <a:xfrm>
          <a:off x="0" y="145203"/>
          <a:ext cx="1724967" cy="1034980"/>
        </a:xfrm>
        <a:prstGeom prst="rect">
          <a:avLst/>
        </a:prstGeom>
        <a:solidFill>
          <a:schemeClr val="accent2">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ctr" defTabSz="577850">
            <a:lnSpc>
              <a:spcPct val="90000"/>
            </a:lnSpc>
            <a:spcBef>
              <a:spcPct val="0"/>
            </a:spcBef>
            <a:spcAft>
              <a:spcPct val="35000"/>
            </a:spcAft>
            <a:buNone/>
          </a:pPr>
          <a:r>
            <a:rPr lang="fi-FI" sz="1300" kern="1200"/>
            <a:t>Olla mukana arjen suunnittelussa</a:t>
          </a:r>
          <a:endParaRPr lang="en-US" sz="1300" kern="1200"/>
        </a:p>
      </dsp:txBody>
      <dsp:txXfrm>
        <a:off x="0" y="145203"/>
        <a:ext cx="1724967" cy="1034980"/>
      </dsp:txXfrm>
    </dsp:sp>
    <dsp:sp modelId="{3A85487C-E65A-4AD0-9A0E-4ADCCB0DD437}">
      <dsp:nvSpPr>
        <dsp:cNvPr id="0" name=""/>
        <dsp:cNvSpPr/>
      </dsp:nvSpPr>
      <dsp:spPr>
        <a:xfrm>
          <a:off x="1897463" y="145203"/>
          <a:ext cx="1724967" cy="1034980"/>
        </a:xfrm>
        <a:prstGeom prst="rect">
          <a:avLst/>
        </a:prstGeom>
        <a:solidFill>
          <a:schemeClr val="accent2">
            <a:hueOff val="715957"/>
            <a:satOff val="-2055"/>
            <a:lumOff val="-329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ctr" defTabSz="577850">
            <a:lnSpc>
              <a:spcPct val="90000"/>
            </a:lnSpc>
            <a:spcBef>
              <a:spcPct val="0"/>
            </a:spcBef>
            <a:spcAft>
              <a:spcPct val="35000"/>
            </a:spcAft>
            <a:buNone/>
          </a:pPr>
          <a:r>
            <a:rPr lang="fi-FI" sz="1300" kern="1200"/>
            <a:t>Saada ääneni kuuluviin joka viikko Polun nuorten palaverissa</a:t>
          </a:r>
          <a:endParaRPr lang="en-US" sz="1300" kern="1200"/>
        </a:p>
      </dsp:txBody>
      <dsp:txXfrm>
        <a:off x="1897463" y="145203"/>
        <a:ext cx="1724967" cy="1034980"/>
      </dsp:txXfrm>
    </dsp:sp>
    <dsp:sp modelId="{138F38CF-E826-4C3A-8930-C02DB9519CBA}">
      <dsp:nvSpPr>
        <dsp:cNvPr id="0" name=""/>
        <dsp:cNvSpPr/>
      </dsp:nvSpPr>
      <dsp:spPr>
        <a:xfrm>
          <a:off x="3794927" y="145203"/>
          <a:ext cx="1724967" cy="1034980"/>
        </a:xfrm>
        <a:prstGeom prst="rect">
          <a:avLst/>
        </a:prstGeom>
        <a:solidFill>
          <a:schemeClr val="accent2">
            <a:hueOff val="1431914"/>
            <a:satOff val="-4110"/>
            <a:lumOff val="-658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ctr" defTabSz="577850">
            <a:lnSpc>
              <a:spcPct val="90000"/>
            </a:lnSpc>
            <a:spcBef>
              <a:spcPct val="0"/>
            </a:spcBef>
            <a:spcAft>
              <a:spcPct val="35000"/>
            </a:spcAft>
            <a:buNone/>
          </a:pPr>
          <a:r>
            <a:rPr lang="fi-FI" sz="1300" kern="1200"/>
            <a:t>Kahteen omaohjaajaan</a:t>
          </a:r>
          <a:endParaRPr lang="en-US" sz="1300" kern="1200"/>
        </a:p>
      </dsp:txBody>
      <dsp:txXfrm>
        <a:off x="3794927" y="145203"/>
        <a:ext cx="1724967" cy="1034980"/>
      </dsp:txXfrm>
    </dsp:sp>
    <dsp:sp modelId="{B15B9848-6A51-4A1B-81B4-33CB9F5AFE19}">
      <dsp:nvSpPr>
        <dsp:cNvPr id="0" name=""/>
        <dsp:cNvSpPr/>
      </dsp:nvSpPr>
      <dsp:spPr>
        <a:xfrm>
          <a:off x="0" y="1352680"/>
          <a:ext cx="1724967" cy="1034980"/>
        </a:xfrm>
        <a:prstGeom prst="rect">
          <a:avLst/>
        </a:prstGeom>
        <a:solidFill>
          <a:schemeClr val="accent2">
            <a:hueOff val="2147871"/>
            <a:satOff val="-6164"/>
            <a:lumOff val="-987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ctr" defTabSz="577850">
            <a:lnSpc>
              <a:spcPct val="90000"/>
            </a:lnSpc>
            <a:spcBef>
              <a:spcPct val="0"/>
            </a:spcBef>
            <a:spcAft>
              <a:spcPct val="35000"/>
            </a:spcAft>
            <a:buNone/>
          </a:pPr>
          <a:r>
            <a:rPr lang="fi-FI" sz="1300" kern="1200"/>
            <a:t>Saada lakisääteisiä käyttövaroja kerran viikossa tai kuukaudessa</a:t>
          </a:r>
          <a:endParaRPr lang="en-US" sz="1300" kern="1200"/>
        </a:p>
      </dsp:txBody>
      <dsp:txXfrm>
        <a:off x="0" y="1352680"/>
        <a:ext cx="1724967" cy="1034980"/>
      </dsp:txXfrm>
    </dsp:sp>
    <dsp:sp modelId="{A1B9912D-4065-4846-A690-952ACF5C3D20}">
      <dsp:nvSpPr>
        <dsp:cNvPr id="0" name=""/>
        <dsp:cNvSpPr/>
      </dsp:nvSpPr>
      <dsp:spPr>
        <a:xfrm>
          <a:off x="1897463" y="1352680"/>
          <a:ext cx="1724967" cy="1034980"/>
        </a:xfrm>
        <a:prstGeom prst="rect">
          <a:avLst/>
        </a:prstGeom>
        <a:solidFill>
          <a:schemeClr val="accent2">
            <a:hueOff val="2863828"/>
            <a:satOff val="-8219"/>
            <a:lumOff val="-1316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ctr" defTabSz="577850">
            <a:lnSpc>
              <a:spcPct val="90000"/>
            </a:lnSpc>
            <a:spcBef>
              <a:spcPct val="0"/>
            </a:spcBef>
            <a:spcAft>
              <a:spcPct val="35000"/>
            </a:spcAft>
            <a:buNone/>
          </a:pPr>
          <a:r>
            <a:rPr lang="fi-FI" sz="1300" kern="1200"/>
            <a:t>Osallistua itseäni koskeviin päätöksiin</a:t>
          </a:r>
          <a:endParaRPr lang="en-US" sz="1300" kern="1200"/>
        </a:p>
      </dsp:txBody>
      <dsp:txXfrm>
        <a:off x="1897463" y="1352680"/>
        <a:ext cx="1724967" cy="1034980"/>
      </dsp:txXfrm>
    </dsp:sp>
    <dsp:sp modelId="{DDBDEDE6-1D9E-4406-945B-60764D74A970}">
      <dsp:nvSpPr>
        <dsp:cNvPr id="0" name=""/>
        <dsp:cNvSpPr/>
      </dsp:nvSpPr>
      <dsp:spPr>
        <a:xfrm>
          <a:off x="3794927" y="1352680"/>
          <a:ext cx="1724967" cy="1034980"/>
        </a:xfrm>
        <a:prstGeom prst="rect">
          <a:avLst/>
        </a:prstGeom>
        <a:solidFill>
          <a:schemeClr val="accent2">
            <a:hueOff val="3579786"/>
            <a:satOff val="-10274"/>
            <a:lumOff val="-16449"/>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ctr" defTabSz="577850">
            <a:lnSpc>
              <a:spcPct val="90000"/>
            </a:lnSpc>
            <a:spcBef>
              <a:spcPct val="0"/>
            </a:spcBef>
            <a:spcAft>
              <a:spcPct val="35000"/>
            </a:spcAft>
            <a:buNone/>
          </a:pPr>
          <a:r>
            <a:rPr lang="fi-FI" sz="1300" kern="1200"/>
            <a:t>Turvallisiin aikuisiin ympärilläni</a:t>
          </a:r>
          <a:endParaRPr lang="en-US" sz="1300" kern="1200"/>
        </a:p>
      </dsp:txBody>
      <dsp:txXfrm>
        <a:off x="3794927" y="1352680"/>
        <a:ext cx="1724967" cy="1034980"/>
      </dsp:txXfrm>
    </dsp:sp>
    <dsp:sp modelId="{FC755741-3A5D-40D3-BC11-477A3096C1B9}">
      <dsp:nvSpPr>
        <dsp:cNvPr id="0" name=""/>
        <dsp:cNvSpPr/>
      </dsp:nvSpPr>
      <dsp:spPr>
        <a:xfrm>
          <a:off x="0" y="2560157"/>
          <a:ext cx="1724967" cy="1034980"/>
        </a:xfrm>
        <a:prstGeom prst="rect">
          <a:avLst/>
        </a:prstGeom>
        <a:solidFill>
          <a:schemeClr val="accent2">
            <a:hueOff val="4295743"/>
            <a:satOff val="-12329"/>
            <a:lumOff val="-19739"/>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ctr" defTabSz="577850">
            <a:lnSpc>
              <a:spcPct val="90000"/>
            </a:lnSpc>
            <a:spcBef>
              <a:spcPct val="0"/>
            </a:spcBef>
            <a:spcAft>
              <a:spcPct val="35000"/>
            </a:spcAft>
            <a:buNone/>
          </a:pPr>
          <a:r>
            <a:rPr lang="fi-FI" sz="1300" kern="1200" dirty="0"/>
            <a:t>Pitää yhteyttä perheeseeni, kavereihini ja muihin minulle läheisiin ihmisiin</a:t>
          </a:r>
          <a:endParaRPr lang="en-US" sz="1300" kern="1200" dirty="0"/>
        </a:p>
      </dsp:txBody>
      <dsp:txXfrm>
        <a:off x="0" y="2560157"/>
        <a:ext cx="1724967" cy="1034980"/>
      </dsp:txXfrm>
    </dsp:sp>
    <dsp:sp modelId="{FCB4E309-0479-44CC-BFE8-933F204DA35E}">
      <dsp:nvSpPr>
        <dsp:cNvPr id="0" name=""/>
        <dsp:cNvSpPr/>
      </dsp:nvSpPr>
      <dsp:spPr>
        <a:xfrm>
          <a:off x="1897463" y="2560157"/>
          <a:ext cx="1724967" cy="1034980"/>
        </a:xfrm>
        <a:prstGeom prst="rect">
          <a:avLst/>
        </a:prstGeom>
        <a:solidFill>
          <a:schemeClr val="accent2">
            <a:hueOff val="5011700"/>
            <a:satOff val="-14383"/>
            <a:lumOff val="-23029"/>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ctr" defTabSz="577850">
            <a:lnSpc>
              <a:spcPct val="90000"/>
            </a:lnSpc>
            <a:spcBef>
              <a:spcPct val="0"/>
            </a:spcBef>
            <a:spcAft>
              <a:spcPct val="35000"/>
            </a:spcAft>
            <a:buNone/>
          </a:pPr>
          <a:r>
            <a:rPr lang="fi-FI" sz="1300" kern="1200"/>
            <a:t>Liikkua vapaasti yksikön ulkopuolella</a:t>
          </a:r>
          <a:endParaRPr lang="en-US" sz="1300" kern="1200"/>
        </a:p>
      </dsp:txBody>
      <dsp:txXfrm>
        <a:off x="1897463" y="2560157"/>
        <a:ext cx="1724967" cy="1034980"/>
      </dsp:txXfrm>
    </dsp:sp>
    <dsp:sp modelId="{9BBB57D1-3119-40A8-B2A6-3D87789419A5}">
      <dsp:nvSpPr>
        <dsp:cNvPr id="0" name=""/>
        <dsp:cNvSpPr/>
      </dsp:nvSpPr>
      <dsp:spPr>
        <a:xfrm>
          <a:off x="3794927" y="2560157"/>
          <a:ext cx="1724967" cy="1034980"/>
        </a:xfrm>
        <a:prstGeom prst="rect">
          <a:avLst/>
        </a:prstGeom>
        <a:solidFill>
          <a:schemeClr val="accent2">
            <a:hueOff val="5727657"/>
            <a:satOff val="-16438"/>
            <a:lumOff val="-26319"/>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ctr" defTabSz="577850">
            <a:lnSpc>
              <a:spcPct val="90000"/>
            </a:lnSpc>
            <a:spcBef>
              <a:spcPct val="0"/>
            </a:spcBef>
            <a:spcAft>
              <a:spcPct val="35000"/>
            </a:spcAft>
            <a:buNone/>
          </a:pPr>
          <a:r>
            <a:rPr lang="fi-FI" sz="1300" kern="1200"/>
            <a:t>Empaattiseen, arvostavaan ja tasavertaiseen kohteluun</a:t>
          </a:r>
          <a:endParaRPr lang="en-US" sz="1300" kern="1200"/>
        </a:p>
      </dsp:txBody>
      <dsp:txXfrm>
        <a:off x="3794927" y="2560157"/>
        <a:ext cx="1724967" cy="1034980"/>
      </dsp:txXfrm>
    </dsp:sp>
    <dsp:sp modelId="{AFC66268-7FD5-4848-A908-7615192CC6AD}">
      <dsp:nvSpPr>
        <dsp:cNvPr id="0" name=""/>
        <dsp:cNvSpPr/>
      </dsp:nvSpPr>
      <dsp:spPr>
        <a:xfrm>
          <a:off x="1897463" y="3767634"/>
          <a:ext cx="1724967" cy="1034980"/>
        </a:xfrm>
        <a:prstGeom prst="rect">
          <a:avLst/>
        </a:prstGeom>
        <a:solidFill>
          <a:schemeClr val="accent2">
            <a:hueOff val="6443614"/>
            <a:satOff val="-18493"/>
            <a:lumOff val="-29609"/>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ctr" defTabSz="577850">
            <a:lnSpc>
              <a:spcPct val="90000"/>
            </a:lnSpc>
            <a:spcBef>
              <a:spcPct val="0"/>
            </a:spcBef>
            <a:spcAft>
              <a:spcPct val="35000"/>
            </a:spcAft>
            <a:buNone/>
          </a:pPr>
          <a:r>
            <a:rPr lang="fi-FI" sz="1300" kern="1200"/>
            <a:t>Fyysiseen koskemattomuuteen</a:t>
          </a:r>
          <a:endParaRPr lang="en-US" sz="1300" kern="1200"/>
        </a:p>
      </dsp:txBody>
      <dsp:txXfrm>
        <a:off x="1897463" y="3767634"/>
        <a:ext cx="1724967" cy="1034980"/>
      </dsp:txXfrm>
    </dsp:sp>
  </dsp:spTree>
</dsp:drawing>
</file>

<file path=ppt/diagrams/layout1.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Otsikkodia">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30453132-18DA-D322-6EF1-9D6DEE516FFF}"/>
              </a:ext>
            </a:extLst>
          </p:cNvPr>
          <p:cNvSpPr>
            <a:spLocks noGrp="1"/>
          </p:cNvSpPr>
          <p:nvPr>
            <p:ph type="ctrTitle"/>
          </p:nvPr>
        </p:nvSpPr>
        <p:spPr>
          <a:xfrm>
            <a:off x="1524000" y="1122363"/>
            <a:ext cx="9144000" cy="2387600"/>
          </a:xfrm>
        </p:spPr>
        <p:txBody>
          <a:bodyPr anchor="b"/>
          <a:lstStyle>
            <a:lvl1pPr algn="ctr">
              <a:defRPr sz="6000"/>
            </a:lvl1pPr>
          </a:lstStyle>
          <a:p>
            <a:r>
              <a:rPr lang="fi-FI"/>
              <a:t>Muokkaa ots. perustyyl. napsautt.</a:t>
            </a:r>
          </a:p>
        </p:txBody>
      </p:sp>
      <p:sp>
        <p:nvSpPr>
          <p:cNvPr id="3" name="Alaotsikko 2">
            <a:extLst>
              <a:ext uri="{FF2B5EF4-FFF2-40B4-BE49-F238E27FC236}">
                <a16:creationId xmlns:a16="http://schemas.microsoft.com/office/drawing/2014/main" id="{864BEC6C-16B7-4D47-3090-701B4B1621D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i-FI"/>
              <a:t>Muokkaa alaotsikon perustyyliä napsautt.</a:t>
            </a:r>
          </a:p>
        </p:txBody>
      </p:sp>
      <p:sp>
        <p:nvSpPr>
          <p:cNvPr id="4" name="Päivämäärän paikkamerkki 3">
            <a:extLst>
              <a:ext uri="{FF2B5EF4-FFF2-40B4-BE49-F238E27FC236}">
                <a16:creationId xmlns:a16="http://schemas.microsoft.com/office/drawing/2014/main" id="{7B9316D6-2F42-C1BD-9288-A7E7269F219C}"/>
              </a:ext>
            </a:extLst>
          </p:cNvPr>
          <p:cNvSpPr>
            <a:spLocks noGrp="1"/>
          </p:cNvSpPr>
          <p:nvPr>
            <p:ph type="dt" sz="half" idx="10"/>
          </p:nvPr>
        </p:nvSpPr>
        <p:spPr/>
        <p:txBody>
          <a:bodyPr/>
          <a:lstStyle/>
          <a:p>
            <a:fld id="{F7987990-91B4-4155-9637-273AAE47862D}" type="datetimeFigureOut">
              <a:rPr lang="fi-FI" smtClean="0"/>
              <a:t>12.3.2026</a:t>
            </a:fld>
            <a:endParaRPr lang="fi-FI"/>
          </a:p>
        </p:txBody>
      </p:sp>
      <p:sp>
        <p:nvSpPr>
          <p:cNvPr id="5" name="Alatunnisteen paikkamerkki 4">
            <a:extLst>
              <a:ext uri="{FF2B5EF4-FFF2-40B4-BE49-F238E27FC236}">
                <a16:creationId xmlns:a16="http://schemas.microsoft.com/office/drawing/2014/main" id="{11BF7231-5336-18AA-5B20-84250E89A28A}"/>
              </a:ext>
            </a:extLst>
          </p:cNvPr>
          <p:cNvSpPr>
            <a:spLocks noGrp="1"/>
          </p:cNvSpPr>
          <p:nvPr>
            <p:ph type="ftr" sz="quarter" idx="11"/>
          </p:nvPr>
        </p:nvSpPr>
        <p:spPr/>
        <p:txBody>
          <a:bodyPr/>
          <a:lstStyle/>
          <a:p>
            <a:endParaRPr lang="fi-FI"/>
          </a:p>
        </p:txBody>
      </p:sp>
      <p:sp>
        <p:nvSpPr>
          <p:cNvPr id="6" name="Dian numeron paikkamerkki 5">
            <a:extLst>
              <a:ext uri="{FF2B5EF4-FFF2-40B4-BE49-F238E27FC236}">
                <a16:creationId xmlns:a16="http://schemas.microsoft.com/office/drawing/2014/main" id="{8F462336-22A9-2B90-F349-A17B5EFDE86B}"/>
              </a:ext>
            </a:extLst>
          </p:cNvPr>
          <p:cNvSpPr>
            <a:spLocks noGrp="1"/>
          </p:cNvSpPr>
          <p:nvPr>
            <p:ph type="sldNum" sz="quarter" idx="12"/>
          </p:nvPr>
        </p:nvSpPr>
        <p:spPr/>
        <p:txBody>
          <a:bodyPr/>
          <a:lstStyle/>
          <a:p>
            <a:fld id="{4FC2D8E1-8962-4C87-A758-3A903A2BDCFB}" type="slidenum">
              <a:rPr lang="fi-FI" smtClean="0"/>
              <a:t>‹#›</a:t>
            </a:fld>
            <a:endParaRPr lang="fi-FI"/>
          </a:p>
        </p:txBody>
      </p:sp>
    </p:spTree>
    <p:extLst>
      <p:ext uri="{BB962C8B-B14F-4D97-AF65-F5344CB8AC3E}">
        <p14:creationId xmlns:p14="http://schemas.microsoft.com/office/powerpoint/2010/main" val="345733392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Otsikko ja pystysuora teksti">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95C6BE28-1A13-9BB8-7641-955DFE185483}"/>
              </a:ext>
            </a:extLst>
          </p:cNvPr>
          <p:cNvSpPr>
            <a:spLocks noGrp="1"/>
          </p:cNvSpPr>
          <p:nvPr>
            <p:ph type="title"/>
          </p:nvPr>
        </p:nvSpPr>
        <p:spPr/>
        <p:txBody>
          <a:bodyPr/>
          <a:lstStyle/>
          <a:p>
            <a:r>
              <a:rPr lang="fi-FI"/>
              <a:t>Muokkaa ots. perustyyl. napsautt.</a:t>
            </a:r>
          </a:p>
        </p:txBody>
      </p:sp>
      <p:sp>
        <p:nvSpPr>
          <p:cNvPr id="3" name="Pystysuoran tekstin paikkamerkki 2">
            <a:extLst>
              <a:ext uri="{FF2B5EF4-FFF2-40B4-BE49-F238E27FC236}">
                <a16:creationId xmlns:a16="http://schemas.microsoft.com/office/drawing/2014/main" id="{04136F9D-A300-2372-1899-B08F70A5E563}"/>
              </a:ext>
            </a:extLst>
          </p:cNvPr>
          <p:cNvSpPr>
            <a:spLocks noGrp="1"/>
          </p:cNvSpPr>
          <p:nvPr>
            <p:ph type="body" orient="vert" idx="1"/>
          </p:nvPr>
        </p:nvSpPr>
        <p:spPr/>
        <p:txBody>
          <a:bodyPr vert="eaVert"/>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Päivämäärän paikkamerkki 3">
            <a:extLst>
              <a:ext uri="{FF2B5EF4-FFF2-40B4-BE49-F238E27FC236}">
                <a16:creationId xmlns:a16="http://schemas.microsoft.com/office/drawing/2014/main" id="{EB9AA9D0-BE19-73EE-12E4-69CD212C2B3C}"/>
              </a:ext>
            </a:extLst>
          </p:cNvPr>
          <p:cNvSpPr>
            <a:spLocks noGrp="1"/>
          </p:cNvSpPr>
          <p:nvPr>
            <p:ph type="dt" sz="half" idx="10"/>
          </p:nvPr>
        </p:nvSpPr>
        <p:spPr/>
        <p:txBody>
          <a:bodyPr/>
          <a:lstStyle/>
          <a:p>
            <a:fld id="{F7987990-91B4-4155-9637-273AAE47862D}" type="datetimeFigureOut">
              <a:rPr lang="fi-FI" smtClean="0"/>
              <a:t>12.3.2026</a:t>
            </a:fld>
            <a:endParaRPr lang="fi-FI"/>
          </a:p>
        </p:txBody>
      </p:sp>
      <p:sp>
        <p:nvSpPr>
          <p:cNvPr id="5" name="Alatunnisteen paikkamerkki 4">
            <a:extLst>
              <a:ext uri="{FF2B5EF4-FFF2-40B4-BE49-F238E27FC236}">
                <a16:creationId xmlns:a16="http://schemas.microsoft.com/office/drawing/2014/main" id="{826B5D5A-8186-4E12-219E-3EFB7DDD160F}"/>
              </a:ext>
            </a:extLst>
          </p:cNvPr>
          <p:cNvSpPr>
            <a:spLocks noGrp="1"/>
          </p:cNvSpPr>
          <p:nvPr>
            <p:ph type="ftr" sz="quarter" idx="11"/>
          </p:nvPr>
        </p:nvSpPr>
        <p:spPr/>
        <p:txBody>
          <a:bodyPr/>
          <a:lstStyle/>
          <a:p>
            <a:endParaRPr lang="fi-FI"/>
          </a:p>
        </p:txBody>
      </p:sp>
      <p:sp>
        <p:nvSpPr>
          <p:cNvPr id="6" name="Dian numeron paikkamerkki 5">
            <a:extLst>
              <a:ext uri="{FF2B5EF4-FFF2-40B4-BE49-F238E27FC236}">
                <a16:creationId xmlns:a16="http://schemas.microsoft.com/office/drawing/2014/main" id="{80A1ED24-42E4-0C13-8C0E-96039B44CA53}"/>
              </a:ext>
            </a:extLst>
          </p:cNvPr>
          <p:cNvSpPr>
            <a:spLocks noGrp="1"/>
          </p:cNvSpPr>
          <p:nvPr>
            <p:ph type="sldNum" sz="quarter" idx="12"/>
          </p:nvPr>
        </p:nvSpPr>
        <p:spPr/>
        <p:txBody>
          <a:bodyPr/>
          <a:lstStyle/>
          <a:p>
            <a:fld id="{4FC2D8E1-8962-4C87-A758-3A903A2BDCFB}" type="slidenum">
              <a:rPr lang="fi-FI" smtClean="0"/>
              <a:t>‹#›</a:t>
            </a:fld>
            <a:endParaRPr lang="fi-FI"/>
          </a:p>
        </p:txBody>
      </p:sp>
    </p:spTree>
    <p:extLst>
      <p:ext uri="{BB962C8B-B14F-4D97-AF65-F5344CB8AC3E}">
        <p14:creationId xmlns:p14="http://schemas.microsoft.com/office/powerpoint/2010/main" val="419751885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Pystysuora otsikko ja teksti">
    <p:spTree>
      <p:nvGrpSpPr>
        <p:cNvPr id="1" name=""/>
        <p:cNvGrpSpPr/>
        <p:nvPr/>
      </p:nvGrpSpPr>
      <p:grpSpPr>
        <a:xfrm>
          <a:off x="0" y="0"/>
          <a:ext cx="0" cy="0"/>
          <a:chOff x="0" y="0"/>
          <a:chExt cx="0" cy="0"/>
        </a:xfrm>
      </p:grpSpPr>
      <p:sp>
        <p:nvSpPr>
          <p:cNvPr id="2" name="Pystysuora otsikko 1">
            <a:extLst>
              <a:ext uri="{FF2B5EF4-FFF2-40B4-BE49-F238E27FC236}">
                <a16:creationId xmlns:a16="http://schemas.microsoft.com/office/drawing/2014/main" id="{253EF26C-AB06-A290-83F2-A1DCFDAA8FFC}"/>
              </a:ext>
            </a:extLst>
          </p:cNvPr>
          <p:cNvSpPr>
            <a:spLocks noGrp="1"/>
          </p:cNvSpPr>
          <p:nvPr>
            <p:ph type="title" orient="vert"/>
          </p:nvPr>
        </p:nvSpPr>
        <p:spPr>
          <a:xfrm>
            <a:off x="8724900" y="365125"/>
            <a:ext cx="2628900" cy="5811838"/>
          </a:xfrm>
        </p:spPr>
        <p:txBody>
          <a:bodyPr vert="eaVert"/>
          <a:lstStyle/>
          <a:p>
            <a:r>
              <a:rPr lang="fi-FI"/>
              <a:t>Muokkaa ots. perustyyl. napsautt.</a:t>
            </a:r>
          </a:p>
        </p:txBody>
      </p:sp>
      <p:sp>
        <p:nvSpPr>
          <p:cNvPr id="3" name="Pystysuoran tekstin paikkamerkki 2">
            <a:extLst>
              <a:ext uri="{FF2B5EF4-FFF2-40B4-BE49-F238E27FC236}">
                <a16:creationId xmlns:a16="http://schemas.microsoft.com/office/drawing/2014/main" id="{7317FF72-4791-E69A-B66F-B003F476DE6D}"/>
              </a:ext>
            </a:extLst>
          </p:cNvPr>
          <p:cNvSpPr>
            <a:spLocks noGrp="1"/>
          </p:cNvSpPr>
          <p:nvPr>
            <p:ph type="body" orient="vert" idx="1"/>
          </p:nvPr>
        </p:nvSpPr>
        <p:spPr>
          <a:xfrm>
            <a:off x="838200" y="365125"/>
            <a:ext cx="7734300" cy="5811838"/>
          </a:xfrm>
        </p:spPr>
        <p:txBody>
          <a:bodyPr vert="eaVert"/>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Päivämäärän paikkamerkki 3">
            <a:extLst>
              <a:ext uri="{FF2B5EF4-FFF2-40B4-BE49-F238E27FC236}">
                <a16:creationId xmlns:a16="http://schemas.microsoft.com/office/drawing/2014/main" id="{0DA9B0C9-C8CE-0181-F581-AEFE3087DBF4}"/>
              </a:ext>
            </a:extLst>
          </p:cNvPr>
          <p:cNvSpPr>
            <a:spLocks noGrp="1"/>
          </p:cNvSpPr>
          <p:nvPr>
            <p:ph type="dt" sz="half" idx="10"/>
          </p:nvPr>
        </p:nvSpPr>
        <p:spPr/>
        <p:txBody>
          <a:bodyPr/>
          <a:lstStyle/>
          <a:p>
            <a:fld id="{F7987990-91B4-4155-9637-273AAE47862D}" type="datetimeFigureOut">
              <a:rPr lang="fi-FI" smtClean="0"/>
              <a:t>12.3.2026</a:t>
            </a:fld>
            <a:endParaRPr lang="fi-FI"/>
          </a:p>
        </p:txBody>
      </p:sp>
      <p:sp>
        <p:nvSpPr>
          <p:cNvPr id="5" name="Alatunnisteen paikkamerkki 4">
            <a:extLst>
              <a:ext uri="{FF2B5EF4-FFF2-40B4-BE49-F238E27FC236}">
                <a16:creationId xmlns:a16="http://schemas.microsoft.com/office/drawing/2014/main" id="{E012EBC4-2B26-7F70-827A-5A217632E3DF}"/>
              </a:ext>
            </a:extLst>
          </p:cNvPr>
          <p:cNvSpPr>
            <a:spLocks noGrp="1"/>
          </p:cNvSpPr>
          <p:nvPr>
            <p:ph type="ftr" sz="quarter" idx="11"/>
          </p:nvPr>
        </p:nvSpPr>
        <p:spPr/>
        <p:txBody>
          <a:bodyPr/>
          <a:lstStyle/>
          <a:p>
            <a:endParaRPr lang="fi-FI"/>
          </a:p>
        </p:txBody>
      </p:sp>
      <p:sp>
        <p:nvSpPr>
          <p:cNvPr id="6" name="Dian numeron paikkamerkki 5">
            <a:extLst>
              <a:ext uri="{FF2B5EF4-FFF2-40B4-BE49-F238E27FC236}">
                <a16:creationId xmlns:a16="http://schemas.microsoft.com/office/drawing/2014/main" id="{D471B446-F504-1CCE-7ECC-CDF23E315F77}"/>
              </a:ext>
            </a:extLst>
          </p:cNvPr>
          <p:cNvSpPr>
            <a:spLocks noGrp="1"/>
          </p:cNvSpPr>
          <p:nvPr>
            <p:ph type="sldNum" sz="quarter" idx="12"/>
          </p:nvPr>
        </p:nvSpPr>
        <p:spPr/>
        <p:txBody>
          <a:bodyPr/>
          <a:lstStyle/>
          <a:p>
            <a:fld id="{4FC2D8E1-8962-4C87-A758-3A903A2BDCFB}" type="slidenum">
              <a:rPr lang="fi-FI" smtClean="0"/>
              <a:t>‹#›</a:t>
            </a:fld>
            <a:endParaRPr lang="fi-FI"/>
          </a:p>
        </p:txBody>
      </p:sp>
    </p:spTree>
    <p:extLst>
      <p:ext uri="{BB962C8B-B14F-4D97-AF65-F5344CB8AC3E}">
        <p14:creationId xmlns:p14="http://schemas.microsoft.com/office/powerpoint/2010/main" val="32917969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Otsikko ja sisältö">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E7A0CDCB-5126-D210-BFD1-96E5C47F854C}"/>
              </a:ext>
            </a:extLst>
          </p:cNvPr>
          <p:cNvSpPr>
            <a:spLocks noGrp="1"/>
          </p:cNvSpPr>
          <p:nvPr>
            <p:ph type="title"/>
          </p:nvPr>
        </p:nvSpPr>
        <p:spPr/>
        <p:txBody>
          <a:bodyPr/>
          <a:lstStyle/>
          <a:p>
            <a:r>
              <a:rPr lang="fi-FI"/>
              <a:t>Muokkaa ots. perustyyl. napsautt.</a:t>
            </a:r>
          </a:p>
        </p:txBody>
      </p:sp>
      <p:sp>
        <p:nvSpPr>
          <p:cNvPr id="3" name="Sisällön paikkamerkki 2">
            <a:extLst>
              <a:ext uri="{FF2B5EF4-FFF2-40B4-BE49-F238E27FC236}">
                <a16:creationId xmlns:a16="http://schemas.microsoft.com/office/drawing/2014/main" id="{09EB5A96-DEA2-0CBA-4454-916B0C3BF9CC}"/>
              </a:ext>
            </a:extLst>
          </p:cNvPr>
          <p:cNvSpPr>
            <a:spLocks noGrp="1"/>
          </p:cNvSpPr>
          <p:nvPr>
            <p:ph idx="1"/>
          </p:nvPr>
        </p:nvSpPr>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Päivämäärän paikkamerkki 3">
            <a:extLst>
              <a:ext uri="{FF2B5EF4-FFF2-40B4-BE49-F238E27FC236}">
                <a16:creationId xmlns:a16="http://schemas.microsoft.com/office/drawing/2014/main" id="{C8D36A3A-586C-0319-4DF3-4389953526DB}"/>
              </a:ext>
            </a:extLst>
          </p:cNvPr>
          <p:cNvSpPr>
            <a:spLocks noGrp="1"/>
          </p:cNvSpPr>
          <p:nvPr>
            <p:ph type="dt" sz="half" idx="10"/>
          </p:nvPr>
        </p:nvSpPr>
        <p:spPr/>
        <p:txBody>
          <a:bodyPr/>
          <a:lstStyle/>
          <a:p>
            <a:fld id="{F7987990-91B4-4155-9637-273AAE47862D}" type="datetimeFigureOut">
              <a:rPr lang="fi-FI" smtClean="0"/>
              <a:t>12.3.2026</a:t>
            </a:fld>
            <a:endParaRPr lang="fi-FI"/>
          </a:p>
        </p:txBody>
      </p:sp>
      <p:sp>
        <p:nvSpPr>
          <p:cNvPr id="5" name="Alatunnisteen paikkamerkki 4">
            <a:extLst>
              <a:ext uri="{FF2B5EF4-FFF2-40B4-BE49-F238E27FC236}">
                <a16:creationId xmlns:a16="http://schemas.microsoft.com/office/drawing/2014/main" id="{CEECCF63-D3A5-39B2-71CA-60A4185CF22B}"/>
              </a:ext>
            </a:extLst>
          </p:cNvPr>
          <p:cNvSpPr>
            <a:spLocks noGrp="1"/>
          </p:cNvSpPr>
          <p:nvPr>
            <p:ph type="ftr" sz="quarter" idx="11"/>
          </p:nvPr>
        </p:nvSpPr>
        <p:spPr/>
        <p:txBody>
          <a:bodyPr/>
          <a:lstStyle/>
          <a:p>
            <a:endParaRPr lang="fi-FI"/>
          </a:p>
        </p:txBody>
      </p:sp>
      <p:sp>
        <p:nvSpPr>
          <p:cNvPr id="6" name="Dian numeron paikkamerkki 5">
            <a:extLst>
              <a:ext uri="{FF2B5EF4-FFF2-40B4-BE49-F238E27FC236}">
                <a16:creationId xmlns:a16="http://schemas.microsoft.com/office/drawing/2014/main" id="{2C9D406E-3214-D40D-404E-AD2CB4AE9A25}"/>
              </a:ext>
            </a:extLst>
          </p:cNvPr>
          <p:cNvSpPr>
            <a:spLocks noGrp="1"/>
          </p:cNvSpPr>
          <p:nvPr>
            <p:ph type="sldNum" sz="quarter" idx="12"/>
          </p:nvPr>
        </p:nvSpPr>
        <p:spPr/>
        <p:txBody>
          <a:bodyPr/>
          <a:lstStyle/>
          <a:p>
            <a:fld id="{4FC2D8E1-8962-4C87-A758-3A903A2BDCFB}" type="slidenum">
              <a:rPr lang="fi-FI" smtClean="0"/>
              <a:t>‹#›</a:t>
            </a:fld>
            <a:endParaRPr lang="fi-FI"/>
          </a:p>
        </p:txBody>
      </p:sp>
    </p:spTree>
    <p:extLst>
      <p:ext uri="{BB962C8B-B14F-4D97-AF65-F5344CB8AC3E}">
        <p14:creationId xmlns:p14="http://schemas.microsoft.com/office/powerpoint/2010/main" val="7789314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Osan ylätunniste">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3E738D42-0B42-B750-F865-D487215696E3}"/>
              </a:ext>
            </a:extLst>
          </p:cNvPr>
          <p:cNvSpPr>
            <a:spLocks noGrp="1"/>
          </p:cNvSpPr>
          <p:nvPr>
            <p:ph type="title"/>
          </p:nvPr>
        </p:nvSpPr>
        <p:spPr>
          <a:xfrm>
            <a:off x="831850" y="1709738"/>
            <a:ext cx="10515600" cy="2852737"/>
          </a:xfrm>
        </p:spPr>
        <p:txBody>
          <a:bodyPr anchor="b"/>
          <a:lstStyle>
            <a:lvl1pPr>
              <a:defRPr sz="6000"/>
            </a:lvl1pPr>
          </a:lstStyle>
          <a:p>
            <a:r>
              <a:rPr lang="fi-FI"/>
              <a:t>Muokkaa ots. perustyyl. napsautt.</a:t>
            </a:r>
          </a:p>
        </p:txBody>
      </p:sp>
      <p:sp>
        <p:nvSpPr>
          <p:cNvPr id="3" name="Tekstin paikkamerkki 2">
            <a:extLst>
              <a:ext uri="{FF2B5EF4-FFF2-40B4-BE49-F238E27FC236}">
                <a16:creationId xmlns:a16="http://schemas.microsoft.com/office/drawing/2014/main" id="{99822363-7DAA-8DB9-25FC-E8FDCBDFD542}"/>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fi-FI"/>
              <a:t>Muokkaa tekstin perustyylejä napsauttamalla</a:t>
            </a:r>
          </a:p>
        </p:txBody>
      </p:sp>
      <p:sp>
        <p:nvSpPr>
          <p:cNvPr id="4" name="Päivämäärän paikkamerkki 3">
            <a:extLst>
              <a:ext uri="{FF2B5EF4-FFF2-40B4-BE49-F238E27FC236}">
                <a16:creationId xmlns:a16="http://schemas.microsoft.com/office/drawing/2014/main" id="{A8AC0C96-4929-D5D5-5CBD-72DCFC1EBCFF}"/>
              </a:ext>
            </a:extLst>
          </p:cNvPr>
          <p:cNvSpPr>
            <a:spLocks noGrp="1"/>
          </p:cNvSpPr>
          <p:nvPr>
            <p:ph type="dt" sz="half" idx="10"/>
          </p:nvPr>
        </p:nvSpPr>
        <p:spPr/>
        <p:txBody>
          <a:bodyPr/>
          <a:lstStyle/>
          <a:p>
            <a:fld id="{F7987990-91B4-4155-9637-273AAE47862D}" type="datetimeFigureOut">
              <a:rPr lang="fi-FI" smtClean="0"/>
              <a:t>12.3.2026</a:t>
            </a:fld>
            <a:endParaRPr lang="fi-FI"/>
          </a:p>
        </p:txBody>
      </p:sp>
      <p:sp>
        <p:nvSpPr>
          <p:cNvPr id="5" name="Alatunnisteen paikkamerkki 4">
            <a:extLst>
              <a:ext uri="{FF2B5EF4-FFF2-40B4-BE49-F238E27FC236}">
                <a16:creationId xmlns:a16="http://schemas.microsoft.com/office/drawing/2014/main" id="{D9C2F624-83D9-2EBC-8067-FE081E9C6E1A}"/>
              </a:ext>
            </a:extLst>
          </p:cNvPr>
          <p:cNvSpPr>
            <a:spLocks noGrp="1"/>
          </p:cNvSpPr>
          <p:nvPr>
            <p:ph type="ftr" sz="quarter" idx="11"/>
          </p:nvPr>
        </p:nvSpPr>
        <p:spPr/>
        <p:txBody>
          <a:bodyPr/>
          <a:lstStyle/>
          <a:p>
            <a:endParaRPr lang="fi-FI"/>
          </a:p>
        </p:txBody>
      </p:sp>
      <p:sp>
        <p:nvSpPr>
          <p:cNvPr id="6" name="Dian numeron paikkamerkki 5">
            <a:extLst>
              <a:ext uri="{FF2B5EF4-FFF2-40B4-BE49-F238E27FC236}">
                <a16:creationId xmlns:a16="http://schemas.microsoft.com/office/drawing/2014/main" id="{B6D45F13-817B-E1E2-8650-A0F99DC1BE1F}"/>
              </a:ext>
            </a:extLst>
          </p:cNvPr>
          <p:cNvSpPr>
            <a:spLocks noGrp="1"/>
          </p:cNvSpPr>
          <p:nvPr>
            <p:ph type="sldNum" sz="quarter" idx="12"/>
          </p:nvPr>
        </p:nvSpPr>
        <p:spPr/>
        <p:txBody>
          <a:bodyPr/>
          <a:lstStyle/>
          <a:p>
            <a:fld id="{4FC2D8E1-8962-4C87-A758-3A903A2BDCFB}" type="slidenum">
              <a:rPr lang="fi-FI" smtClean="0"/>
              <a:t>‹#›</a:t>
            </a:fld>
            <a:endParaRPr lang="fi-FI"/>
          </a:p>
        </p:txBody>
      </p:sp>
    </p:spTree>
    <p:extLst>
      <p:ext uri="{BB962C8B-B14F-4D97-AF65-F5344CB8AC3E}">
        <p14:creationId xmlns:p14="http://schemas.microsoft.com/office/powerpoint/2010/main" val="199126366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Kaksi sisältökohdetta">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768F4D9F-0884-865C-4E98-72F6F8E76596}"/>
              </a:ext>
            </a:extLst>
          </p:cNvPr>
          <p:cNvSpPr>
            <a:spLocks noGrp="1"/>
          </p:cNvSpPr>
          <p:nvPr>
            <p:ph type="title"/>
          </p:nvPr>
        </p:nvSpPr>
        <p:spPr/>
        <p:txBody>
          <a:bodyPr/>
          <a:lstStyle/>
          <a:p>
            <a:r>
              <a:rPr lang="fi-FI"/>
              <a:t>Muokkaa ots. perustyyl. napsautt.</a:t>
            </a:r>
          </a:p>
        </p:txBody>
      </p:sp>
      <p:sp>
        <p:nvSpPr>
          <p:cNvPr id="3" name="Sisällön paikkamerkki 2">
            <a:extLst>
              <a:ext uri="{FF2B5EF4-FFF2-40B4-BE49-F238E27FC236}">
                <a16:creationId xmlns:a16="http://schemas.microsoft.com/office/drawing/2014/main" id="{EB4F09C8-4A8A-DAA0-D7EC-9D7D12BD6621}"/>
              </a:ext>
            </a:extLst>
          </p:cNvPr>
          <p:cNvSpPr>
            <a:spLocks noGrp="1"/>
          </p:cNvSpPr>
          <p:nvPr>
            <p:ph sz="half" idx="1"/>
          </p:nvPr>
        </p:nvSpPr>
        <p:spPr>
          <a:xfrm>
            <a:off x="838200" y="1825625"/>
            <a:ext cx="5181600" cy="4351338"/>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Sisällön paikkamerkki 3">
            <a:extLst>
              <a:ext uri="{FF2B5EF4-FFF2-40B4-BE49-F238E27FC236}">
                <a16:creationId xmlns:a16="http://schemas.microsoft.com/office/drawing/2014/main" id="{4CFC3BAB-1ED2-5FFA-4268-7A9A2D912355}"/>
              </a:ext>
            </a:extLst>
          </p:cNvPr>
          <p:cNvSpPr>
            <a:spLocks noGrp="1"/>
          </p:cNvSpPr>
          <p:nvPr>
            <p:ph sz="half" idx="2"/>
          </p:nvPr>
        </p:nvSpPr>
        <p:spPr>
          <a:xfrm>
            <a:off x="6172200" y="1825625"/>
            <a:ext cx="5181600" cy="4351338"/>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5" name="Päivämäärän paikkamerkki 4">
            <a:extLst>
              <a:ext uri="{FF2B5EF4-FFF2-40B4-BE49-F238E27FC236}">
                <a16:creationId xmlns:a16="http://schemas.microsoft.com/office/drawing/2014/main" id="{C45B85F1-6754-8DE0-E463-96C1ED65FB06}"/>
              </a:ext>
            </a:extLst>
          </p:cNvPr>
          <p:cNvSpPr>
            <a:spLocks noGrp="1"/>
          </p:cNvSpPr>
          <p:nvPr>
            <p:ph type="dt" sz="half" idx="10"/>
          </p:nvPr>
        </p:nvSpPr>
        <p:spPr/>
        <p:txBody>
          <a:bodyPr/>
          <a:lstStyle/>
          <a:p>
            <a:fld id="{F7987990-91B4-4155-9637-273AAE47862D}" type="datetimeFigureOut">
              <a:rPr lang="fi-FI" smtClean="0"/>
              <a:t>12.3.2026</a:t>
            </a:fld>
            <a:endParaRPr lang="fi-FI"/>
          </a:p>
        </p:txBody>
      </p:sp>
      <p:sp>
        <p:nvSpPr>
          <p:cNvPr id="6" name="Alatunnisteen paikkamerkki 5">
            <a:extLst>
              <a:ext uri="{FF2B5EF4-FFF2-40B4-BE49-F238E27FC236}">
                <a16:creationId xmlns:a16="http://schemas.microsoft.com/office/drawing/2014/main" id="{30697168-C1C4-66D3-EAAB-FD07372DE154}"/>
              </a:ext>
            </a:extLst>
          </p:cNvPr>
          <p:cNvSpPr>
            <a:spLocks noGrp="1"/>
          </p:cNvSpPr>
          <p:nvPr>
            <p:ph type="ftr" sz="quarter" idx="11"/>
          </p:nvPr>
        </p:nvSpPr>
        <p:spPr/>
        <p:txBody>
          <a:bodyPr/>
          <a:lstStyle/>
          <a:p>
            <a:endParaRPr lang="fi-FI"/>
          </a:p>
        </p:txBody>
      </p:sp>
      <p:sp>
        <p:nvSpPr>
          <p:cNvPr id="7" name="Dian numeron paikkamerkki 6">
            <a:extLst>
              <a:ext uri="{FF2B5EF4-FFF2-40B4-BE49-F238E27FC236}">
                <a16:creationId xmlns:a16="http://schemas.microsoft.com/office/drawing/2014/main" id="{8E6E97E3-5E6B-26FE-14B6-66AA356D5D9C}"/>
              </a:ext>
            </a:extLst>
          </p:cNvPr>
          <p:cNvSpPr>
            <a:spLocks noGrp="1"/>
          </p:cNvSpPr>
          <p:nvPr>
            <p:ph type="sldNum" sz="quarter" idx="12"/>
          </p:nvPr>
        </p:nvSpPr>
        <p:spPr/>
        <p:txBody>
          <a:bodyPr/>
          <a:lstStyle/>
          <a:p>
            <a:fld id="{4FC2D8E1-8962-4C87-A758-3A903A2BDCFB}" type="slidenum">
              <a:rPr lang="fi-FI" smtClean="0"/>
              <a:t>‹#›</a:t>
            </a:fld>
            <a:endParaRPr lang="fi-FI"/>
          </a:p>
        </p:txBody>
      </p:sp>
    </p:spTree>
    <p:extLst>
      <p:ext uri="{BB962C8B-B14F-4D97-AF65-F5344CB8AC3E}">
        <p14:creationId xmlns:p14="http://schemas.microsoft.com/office/powerpoint/2010/main" val="19853503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tailu">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375F3966-8FD9-C481-43AA-BAB0E83395DC}"/>
              </a:ext>
            </a:extLst>
          </p:cNvPr>
          <p:cNvSpPr>
            <a:spLocks noGrp="1"/>
          </p:cNvSpPr>
          <p:nvPr>
            <p:ph type="title"/>
          </p:nvPr>
        </p:nvSpPr>
        <p:spPr>
          <a:xfrm>
            <a:off x="839788" y="365125"/>
            <a:ext cx="10515600" cy="1325563"/>
          </a:xfrm>
        </p:spPr>
        <p:txBody>
          <a:bodyPr/>
          <a:lstStyle/>
          <a:p>
            <a:r>
              <a:rPr lang="fi-FI"/>
              <a:t>Muokkaa ots. perustyyl. napsautt.</a:t>
            </a:r>
          </a:p>
        </p:txBody>
      </p:sp>
      <p:sp>
        <p:nvSpPr>
          <p:cNvPr id="3" name="Tekstin paikkamerkki 2">
            <a:extLst>
              <a:ext uri="{FF2B5EF4-FFF2-40B4-BE49-F238E27FC236}">
                <a16:creationId xmlns:a16="http://schemas.microsoft.com/office/drawing/2014/main" id="{20F2D646-74D9-011D-3E02-E204074B03B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 napsauttamalla</a:t>
            </a:r>
          </a:p>
        </p:txBody>
      </p:sp>
      <p:sp>
        <p:nvSpPr>
          <p:cNvPr id="4" name="Sisällön paikkamerkki 3">
            <a:extLst>
              <a:ext uri="{FF2B5EF4-FFF2-40B4-BE49-F238E27FC236}">
                <a16:creationId xmlns:a16="http://schemas.microsoft.com/office/drawing/2014/main" id="{33286B8E-B0FD-D834-90D8-F1CA6345C80C}"/>
              </a:ext>
            </a:extLst>
          </p:cNvPr>
          <p:cNvSpPr>
            <a:spLocks noGrp="1"/>
          </p:cNvSpPr>
          <p:nvPr>
            <p:ph sz="half" idx="2"/>
          </p:nvPr>
        </p:nvSpPr>
        <p:spPr>
          <a:xfrm>
            <a:off x="839788" y="2505075"/>
            <a:ext cx="5157787" cy="3684588"/>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5" name="Tekstin paikkamerkki 4">
            <a:extLst>
              <a:ext uri="{FF2B5EF4-FFF2-40B4-BE49-F238E27FC236}">
                <a16:creationId xmlns:a16="http://schemas.microsoft.com/office/drawing/2014/main" id="{FD90B133-2D08-1E1D-E0CA-991F0BAE06D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 napsauttamalla</a:t>
            </a:r>
          </a:p>
        </p:txBody>
      </p:sp>
      <p:sp>
        <p:nvSpPr>
          <p:cNvPr id="6" name="Sisällön paikkamerkki 5">
            <a:extLst>
              <a:ext uri="{FF2B5EF4-FFF2-40B4-BE49-F238E27FC236}">
                <a16:creationId xmlns:a16="http://schemas.microsoft.com/office/drawing/2014/main" id="{4CE6FFD8-EB07-2958-D1B6-0197999A8D99}"/>
              </a:ext>
            </a:extLst>
          </p:cNvPr>
          <p:cNvSpPr>
            <a:spLocks noGrp="1"/>
          </p:cNvSpPr>
          <p:nvPr>
            <p:ph sz="quarter" idx="4"/>
          </p:nvPr>
        </p:nvSpPr>
        <p:spPr>
          <a:xfrm>
            <a:off x="6172200" y="2505075"/>
            <a:ext cx="5183188" cy="3684588"/>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7" name="Päivämäärän paikkamerkki 6">
            <a:extLst>
              <a:ext uri="{FF2B5EF4-FFF2-40B4-BE49-F238E27FC236}">
                <a16:creationId xmlns:a16="http://schemas.microsoft.com/office/drawing/2014/main" id="{EE1D30FC-A105-4ABA-D72B-AFFCF8E12791}"/>
              </a:ext>
            </a:extLst>
          </p:cNvPr>
          <p:cNvSpPr>
            <a:spLocks noGrp="1"/>
          </p:cNvSpPr>
          <p:nvPr>
            <p:ph type="dt" sz="half" idx="10"/>
          </p:nvPr>
        </p:nvSpPr>
        <p:spPr/>
        <p:txBody>
          <a:bodyPr/>
          <a:lstStyle/>
          <a:p>
            <a:fld id="{F7987990-91B4-4155-9637-273AAE47862D}" type="datetimeFigureOut">
              <a:rPr lang="fi-FI" smtClean="0"/>
              <a:t>12.3.2026</a:t>
            </a:fld>
            <a:endParaRPr lang="fi-FI"/>
          </a:p>
        </p:txBody>
      </p:sp>
      <p:sp>
        <p:nvSpPr>
          <p:cNvPr id="8" name="Alatunnisteen paikkamerkki 7">
            <a:extLst>
              <a:ext uri="{FF2B5EF4-FFF2-40B4-BE49-F238E27FC236}">
                <a16:creationId xmlns:a16="http://schemas.microsoft.com/office/drawing/2014/main" id="{87829FE9-0050-0DFE-F453-E835A3F66800}"/>
              </a:ext>
            </a:extLst>
          </p:cNvPr>
          <p:cNvSpPr>
            <a:spLocks noGrp="1"/>
          </p:cNvSpPr>
          <p:nvPr>
            <p:ph type="ftr" sz="quarter" idx="11"/>
          </p:nvPr>
        </p:nvSpPr>
        <p:spPr/>
        <p:txBody>
          <a:bodyPr/>
          <a:lstStyle/>
          <a:p>
            <a:endParaRPr lang="fi-FI"/>
          </a:p>
        </p:txBody>
      </p:sp>
      <p:sp>
        <p:nvSpPr>
          <p:cNvPr id="9" name="Dian numeron paikkamerkki 8">
            <a:extLst>
              <a:ext uri="{FF2B5EF4-FFF2-40B4-BE49-F238E27FC236}">
                <a16:creationId xmlns:a16="http://schemas.microsoft.com/office/drawing/2014/main" id="{F38B10F1-AE49-EE9C-E1B3-0BBD401EB250}"/>
              </a:ext>
            </a:extLst>
          </p:cNvPr>
          <p:cNvSpPr>
            <a:spLocks noGrp="1"/>
          </p:cNvSpPr>
          <p:nvPr>
            <p:ph type="sldNum" sz="quarter" idx="12"/>
          </p:nvPr>
        </p:nvSpPr>
        <p:spPr/>
        <p:txBody>
          <a:bodyPr/>
          <a:lstStyle/>
          <a:p>
            <a:fld id="{4FC2D8E1-8962-4C87-A758-3A903A2BDCFB}" type="slidenum">
              <a:rPr lang="fi-FI" smtClean="0"/>
              <a:t>‹#›</a:t>
            </a:fld>
            <a:endParaRPr lang="fi-FI"/>
          </a:p>
        </p:txBody>
      </p:sp>
    </p:spTree>
    <p:extLst>
      <p:ext uri="{BB962C8B-B14F-4D97-AF65-F5344CB8AC3E}">
        <p14:creationId xmlns:p14="http://schemas.microsoft.com/office/powerpoint/2010/main" val="167883140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Vain otsikko">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A6303A44-6D92-6E7E-1382-F35B0C7CBA08}"/>
              </a:ext>
            </a:extLst>
          </p:cNvPr>
          <p:cNvSpPr>
            <a:spLocks noGrp="1"/>
          </p:cNvSpPr>
          <p:nvPr>
            <p:ph type="title"/>
          </p:nvPr>
        </p:nvSpPr>
        <p:spPr/>
        <p:txBody>
          <a:bodyPr/>
          <a:lstStyle/>
          <a:p>
            <a:r>
              <a:rPr lang="fi-FI"/>
              <a:t>Muokkaa ots. perustyyl. napsautt.</a:t>
            </a:r>
          </a:p>
        </p:txBody>
      </p:sp>
      <p:sp>
        <p:nvSpPr>
          <p:cNvPr id="3" name="Päivämäärän paikkamerkki 2">
            <a:extLst>
              <a:ext uri="{FF2B5EF4-FFF2-40B4-BE49-F238E27FC236}">
                <a16:creationId xmlns:a16="http://schemas.microsoft.com/office/drawing/2014/main" id="{0E39C167-1AC3-8BFE-5EA9-36E020F6BE01}"/>
              </a:ext>
            </a:extLst>
          </p:cNvPr>
          <p:cNvSpPr>
            <a:spLocks noGrp="1"/>
          </p:cNvSpPr>
          <p:nvPr>
            <p:ph type="dt" sz="half" idx="10"/>
          </p:nvPr>
        </p:nvSpPr>
        <p:spPr/>
        <p:txBody>
          <a:bodyPr/>
          <a:lstStyle/>
          <a:p>
            <a:fld id="{F7987990-91B4-4155-9637-273AAE47862D}" type="datetimeFigureOut">
              <a:rPr lang="fi-FI" smtClean="0"/>
              <a:t>12.3.2026</a:t>
            </a:fld>
            <a:endParaRPr lang="fi-FI"/>
          </a:p>
        </p:txBody>
      </p:sp>
      <p:sp>
        <p:nvSpPr>
          <p:cNvPr id="4" name="Alatunnisteen paikkamerkki 3">
            <a:extLst>
              <a:ext uri="{FF2B5EF4-FFF2-40B4-BE49-F238E27FC236}">
                <a16:creationId xmlns:a16="http://schemas.microsoft.com/office/drawing/2014/main" id="{78CDFBC5-5438-DA9E-A540-6C192B8B12CA}"/>
              </a:ext>
            </a:extLst>
          </p:cNvPr>
          <p:cNvSpPr>
            <a:spLocks noGrp="1"/>
          </p:cNvSpPr>
          <p:nvPr>
            <p:ph type="ftr" sz="quarter" idx="11"/>
          </p:nvPr>
        </p:nvSpPr>
        <p:spPr/>
        <p:txBody>
          <a:bodyPr/>
          <a:lstStyle/>
          <a:p>
            <a:endParaRPr lang="fi-FI"/>
          </a:p>
        </p:txBody>
      </p:sp>
      <p:sp>
        <p:nvSpPr>
          <p:cNvPr id="5" name="Dian numeron paikkamerkki 4">
            <a:extLst>
              <a:ext uri="{FF2B5EF4-FFF2-40B4-BE49-F238E27FC236}">
                <a16:creationId xmlns:a16="http://schemas.microsoft.com/office/drawing/2014/main" id="{9EEA95D2-E324-6565-E3CD-11A378665636}"/>
              </a:ext>
            </a:extLst>
          </p:cNvPr>
          <p:cNvSpPr>
            <a:spLocks noGrp="1"/>
          </p:cNvSpPr>
          <p:nvPr>
            <p:ph type="sldNum" sz="quarter" idx="12"/>
          </p:nvPr>
        </p:nvSpPr>
        <p:spPr/>
        <p:txBody>
          <a:bodyPr/>
          <a:lstStyle/>
          <a:p>
            <a:fld id="{4FC2D8E1-8962-4C87-A758-3A903A2BDCFB}" type="slidenum">
              <a:rPr lang="fi-FI" smtClean="0"/>
              <a:t>‹#›</a:t>
            </a:fld>
            <a:endParaRPr lang="fi-FI"/>
          </a:p>
        </p:txBody>
      </p:sp>
    </p:spTree>
    <p:extLst>
      <p:ext uri="{BB962C8B-B14F-4D97-AF65-F5344CB8AC3E}">
        <p14:creationId xmlns:p14="http://schemas.microsoft.com/office/powerpoint/2010/main" val="18592185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yhjä">
    <p:spTree>
      <p:nvGrpSpPr>
        <p:cNvPr id="1" name=""/>
        <p:cNvGrpSpPr/>
        <p:nvPr/>
      </p:nvGrpSpPr>
      <p:grpSpPr>
        <a:xfrm>
          <a:off x="0" y="0"/>
          <a:ext cx="0" cy="0"/>
          <a:chOff x="0" y="0"/>
          <a:chExt cx="0" cy="0"/>
        </a:xfrm>
      </p:grpSpPr>
      <p:sp>
        <p:nvSpPr>
          <p:cNvPr id="2" name="Päivämäärän paikkamerkki 1">
            <a:extLst>
              <a:ext uri="{FF2B5EF4-FFF2-40B4-BE49-F238E27FC236}">
                <a16:creationId xmlns:a16="http://schemas.microsoft.com/office/drawing/2014/main" id="{4554D8DE-BCD7-A352-15C4-37C269B5AA24}"/>
              </a:ext>
            </a:extLst>
          </p:cNvPr>
          <p:cNvSpPr>
            <a:spLocks noGrp="1"/>
          </p:cNvSpPr>
          <p:nvPr>
            <p:ph type="dt" sz="half" idx="10"/>
          </p:nvPr>
        </p:nvSpPr>
        <p:spPr/>
        <p:txBody>
          <a:bodyPr/>
          <a:lstStyle/>
          <a:p>
            <a:fld id="{F7987990-91B4-4155-9637-273AAE47862D}" type="datetimeFigureOut">
              <a:rPr lang="fi-FI" smtClean="0"/>
              <a:t>12.3.2026</a:t>
            </a:fld>
            <a:endParaRPr lang="fi-FI"/>
          </a:p>
        </p:txBody>
      </p:sp>
      <p:sp>
        <p:nvSpPr>
          <p:cNvPr id="3" name="Alatunnisteen paikkamerkki 2">
            <a:extLst>
              <a:ext uri="{FF2B5EF4-FFF2-40B4-BE49-F238E27FC236}">
                <a16:creationId xmlns:a16="http://schemas.microsoft.com/office/drawing/2014/main" id="{557F3C54-0D70-2E36-2AFA-71D3E035818E}"/>
              </a:ext>
            </a:extLst>
          </p:cNvPr>
          <p:cNvSpPr>
            <a:spLocks noGrp="1"/>
          </p:cNvSpPr>
          <p:nvPr>
            <p:ph type="ftr" sz="quarter" idx="11"/>
          </p:nvPr>
        </p:nvSpPr>
        <p:spPr/>
        <p:txBody>
          <a:bodyPr/>
          <a:lstStyle/>
          <a:p>
            <a:endParaRPr lang="fi-FI"/>
          </a:p>
        </p:txBody>
      </p:sp>
      <p:sp>
        <p:nvSpPr>
          <p:cNvPr id="4" name="Dian numeron paikkamerkki 3">
            <a:extLst>
              <a:ext uri="{FF2B5EF4-FFF2-40B4-BE49-F238E27FC236}">
                <a16:creationId xmlns:a16="http://schemas.microsoft.com/office/drawing/2014/main" id="{1002E441-594D-A7C8-AF88-42681CA8CC5E}"/>
              </a:ext>
            </a:extLst>
          </p:cNvPr>
          <p:cNvSpPr>
            <a:spLocks noGrp="1"/>
          </p:cNvSpPr>
          <p:nvPr>
            <p:ph type="sldNum" sz="quarter" idx="12"/>
          </p:nvPr>
        </p:nvSpPr>
        <p:spPr/>
        <p:txBody>
          <a:bodyPr/>
          <a:lstStyle/>
          <a:p>
            <a:fld id="{4FC2D8E1-8962-4C87-A758-3A903A2BDCFB}" type="slidenum">
              <a:rPr lang="fi-FI" smtClean="0"/>
              <a:t>‹#›</a:t>
            </a:fld>
            <a:endParaRPr lang="fi-FI"/>
          </a:p>
        </p:txBody>
      </p:sp>
    </p:spTree>
    <p:extLst>
      <p:ext uri="{BB962C8B-B14F-4D97-AF65-F5344CB8AC3E}">
        <p14:creationId xmlns:p14="http://schemas.microsoft.com/office/powerpoint/2010/main" val="32998825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Kuvatekstillinen sisältö">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D4D6164E-648B-00BE-8486-DAD1187FAAD6}"/>
              </a:ext>
            </a:extLst>
          </p:cNvPr>
          <p:cNvSpPr>
            <a:spLocks noGrp="1"/>
          </p:cNvSpPr>
          <p:nvPr>
            <p:ph type="title"/>
          </p:nvPr>
        </p:nvSpPr>
        <p:spPr>
          <a:xfrm>
            <a:off x="839788" y="457200"/>
            <a:ext cx="3932237" cy="1600200"/>
          </a:xfrm>
        </p:spPr>
        <p:txBody>
          <a:bodyPr anchor="b"/>
          <a:lstStyle>
            <a:lvl1pPr>
              <a:defRPr sz="3200"/>
            </a:lvl1pPr>
          </a:lstStyle>
          <a:p>
            <a:r>
              <a:rPr lang="fi-FI"/>
              <a:t>Muokkaa ots. perustyyl. napsautt.</a:t>
            </a:r>
          </a:p>
        </p:txBody>
      </p:sp>
      <p:sp>
        <p:nvSpPr>
          <p:cNvPr id="3" name="Sisällön paikkamerkki 2">
            <a:extLst>
              <a:ext uri="{FF2B5EF4-FFF2-40B4-BE49-F238E27FC236}">
                <a16:creationId xmlns:a16="http://schemas.microsoft.com/office/drawing/2014/main" id="{1FB709CF-4340-9BA8-0EC6-52BC0251847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Tekstin paikkamerkki 3">
            <a:extLst>
              <a:ext uri="{FF2B5EF4-FFF2-40B4-BE49-F238E27FC236}">
                <a16:creationId xmlns:a16="http://schemas.microsoft.com/office/drawing/2014/main" id="{7587F79C-4513-3BDC-E390-DEC00CF47E5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i-FI"/>
              <a:t>Muokkaa tekstin perustyylejä napsauttamalla</a:t>
            </a:r>
          </a:p>
        </p:txBody>
      </p:sp>
      <p:sp>
        <p:nvSpPr>
          <p:cNvPr id="5" name="Päivämäärän paikkamerkki 4">
            <a:extLst>
              <a:ext uri="{FF2B5EF4-FFF2-40B4-BE49-F238E27FC236}">
                <a16:creationId xmlns:a16="http://schemas.microsoft.com/office/drawing/2014/main" id="{DCC8F615-3686-ED99-BA10-5762C8DB9AC0}"/>
              </a:ext>
            </a:extLst>
          </p:cNvPr>
          <p:cNvSpPr>
            <a:spLocks noGrp="1"/>
          </p:cNvSpPr>
          <p:nvPr>
            <p:ph type="dt" sz="half" idx="10"/>
          </p:nvPr>
        </p:nvSpPr>
        <p:spPr/>
        <p:txBody>
          <a:bodyPr/>
          <a:lstStyle/>
          <a:p>
            <a:fld id="{F7987990-91B4-4155-9637-273AAE47862D}" type="datetimeFigureOut">
              <a:rPr lang="fi-FI" smtClean="0"/>
              <a:t>12.3.2026</a:t>
            </a:fld>
            <a:endParaRPr lang="fi-FI"/>
          </a:p>
        </p:txBody>
      </p:sp>
      <p:sp>
        <p:nvSpPr>
          <p:cNvPr id="6" name="Alatunnisteen paikkamerkki 5">
            <a:extLst>
              <a:ext uri="{FF2B5EF4-FFF2-40B4-BE49-F238E27FC236}">
                <a16:creationId xmlns:a16="http://schemas.microsoft.com/office/drawing/2014/main" id="{F4692B42-DA0A-B68F-9252-3CD3B31B5B1B}"/>
              </a:ext>
            </a:extLst>
          </p:cNvPr>
          <p:cNvSpPr>
            <a:spLocks noGrp="1"/>
          </p:cNvSpPr>
          <p:nvPr>
            <p:ph type="ftr" sz="quarter" idx="11"/>
          </p:nvPr>
        </p:nvSpPr>
        <p:spPr/>
        <p:txBody>
          <a:bodyPr/>
          <a:lstStyle/>
          <a:p>
            <a:endParaRPr lang="fi-FI"/>
          </a:p>
        </p:txBody>
      </p:sp>
      <p:sp>
        <p:nvSpPr>
          <p:cNvPr id="7" name="Dian numeron paikkamerkki 6">
            <a:extLst>
              <a:ext uri="{FF2B5EF4-FFF2-40B4-BE49-F238E27FC236}">
                <a16:creationId xmlns:a16="http://schemas.microsoft.com/office/drawing/2014/main" id="{472E7D21-E057-FFE7-DB9A-0F1132210305}"/>
              </a:ext>
            </a:extLst>
          </p:cNvPr>
          <p:cNvSpPr>
            <a:spLocks noGrp="1"/>
          </p:cNvSpPr>
          <p:nvPr>
            <p:ph type="sldNum" sz="quarter" idx="12"/>
          </p:nvPr>
        </p:nvSpPr>
        <p:spPr/>
        <p:txBody>
          <a:bodyPr/>
          <a:lstStyle/>
          <a:p>
            <a:fld id="{4FC2D8E1-8962-4C87-A758-3A903A2BDCFB}" type="slidenum">
              <a:rPr lang="fi-FI" smtClean="0"/>
              <a:t>‹#›</a:t>
            </a:fld>
            <a:endParaRPr lang="fi-FI"/>
          </a:p>
        </p:txBody>
      </p:sp>
    </p:spTree>
    <p:extLst>
      <p:ext uri="{BB962C8B-B14F-4D97-AF65-F5344CB8AC3E}">
        <p14:creationId xmlns:p14="http://schemas.microsoft.com/office/powerpoint/2010/main" val="21190173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Kuvatekstillinen kuva">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D5ECCFE7-C376-8E25-E11A-5AA8647A88D1}"/>
              </a:ext>
            </a:extLst>
          </p:cNvPr>
          <p:cNvSpPr>
            <a:spLocks noGrp="1"/>
          </p:cNvSpPr>
          <p:nvPr>
            <p:ph type="title"/>
          </p:nvPr>
        </p:nvSpPr>
        <p:spPr>
          <a:xfrm>
            <a:off x="839788" y="457200"/>
            <a:ext cx="3932237" cy="1600200"/>
          </a:xfrm>
        </p:spPr>
        <p:txBody>
          <a:bodyPr anchor="b"/>
          <a:lstStyle>
            <a:lvl1pPr>
              <a:defRPr sz="3200"/>
            </a:lvl1pPr>
          </a:lstStyle>
          <a:p>
            <a:r>
              <a:rPr lang="fi-FI"/>
              <a:t>Muokkaa ots. perustyyl. napsautt.</a:t>
            </a:r>
          </a:p>
        </p:txBody>
      </p:sp>
      <p:sp>
        <p:nvSpPr>
          <p:cNvPr id="3" name="Kuvan paikkamerkki 2">
            <a:extLst>
              <a:ext uri="{FF2B5EF4-FFF2-40B4-BE49-F238E27FC236}">
                <a16:creationId xmlns:a16="http://schemas.microsoft.com/office/drawing/2014/main" id="{66CE1B8D-C3F8-A52A-FB75-D3F28E397FB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i-FI"/>
          </a:p>
        </p:txBody>
      </p:sp>
      <p:sp>
        <p:nvSpPr>
          <p:cNvPr id="4" name="Tekstin paikkamerkki 3">
            <a:extLst>
              <a:ext uri="{FF2B5EF4-FFF2-40B4-BE49-F238E27FC236}">
                <a16:creationId xmlns:a16="http://schemas.microsoft.com/office/drawing/2014/main" id="{012F7909-3BB8-7CE1-8901-3860D944A5C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i-FI"/>
              <a:t>Muokkaa tekstin perustyylejä napsauttamalla</a:t>
            </a:r>
          </a:p>
        </p:txBody>
      </p:sp>
      <p:sp>
        <p:nvSpPr>
          <p:cNvPr id="5" name="Päivämäärän paikkamerkki 4">
            <a:extLst>
              <a:ext uri="{FF2B5EF4-FFF2-40B4-BE49-F238E27FC236}">
                <a16:creationId xmlns:a16="http://schemas.microsoft.com/office/drawing/2014/main" id="{DCEF9E9D-C642-0F46-79C7-10B591A6DD42}"/>
              </a:ext>
            </a:extLst>
          </p:cNvPr>
          <p:cNvSpPr>
            <a:spLocks noGrp="1"/>
          </p:cNvSpPr>
          <p:nvPr>
            <p:ph type="dt" sz="half" idx="10"/>
          </p:nvPr>
        </p:nvSpPr>
        <p:spPr/>
        <p:txBody>
          <a:bodyPr/>
          <a:lstStyle/>
          <a:p>
            <a:fld id="{F7987990-91B4-4155-9637-273AAE47862D}" type="datetimeFigureOut">
              <a:rPr lang="fi-FI" smtClean="0"/>
              <a:t>12.3.2026</a:t>
            </a:fld>
            <a:endParaRPr lang="fi-FI"/>
          </a:p>
        </p:txBody>
      </p:sp>
      <p:sp>
        <p:nvSpPr>
          <p:cNvPr id="6" name="Alatunnisteen paikkamerkki 5">
            <a:extLst>
              <a:ext uri="{FF2B5EF4-FFF2-40B4-BE49-F238E27FC236}">
                <a16:creationId xmlns:a16="http://schemas.microsoft.com/office/drawing/2014/main" id="{8B019DCD-F246-ADC6-EBB7-AA0B9C495423}"/>
              </a:ext>
            </a:extLst>
          </p:cNvPr>
          <p:cNvSpPr>
            <a:spLocks noGrp="1"/>
          </p:cNvSpPr>
          <p:nvPr>
            <p:ph type="ftr" sz="quarter" idx="11"/>
          </p:nvPr>
        </p:nvSpPr>
        <p:spPr/>
        <p:txBody>
          <a:bodyPr/>
          <a:lstStyle/>
          <a:p>
            <a:endParaRPr lang="fi-FI"/>
          </a:p>
        </p:txBody>
      </p:sp>
      <p:sp>
        <p:nvSpPr>
          <p:cNvPr id="7" name="Dian numeron paikkamerkki 6">
            <a:extLst>
              <a:ext uri="{FF2B5EF4-FFF2-40B4-BE49-F238E27FC236}">
                <a16:creationId xmlns:a16="http://schemas.microsoft.com/office/drawing/2014/main" id="{60C244D8-F85C-06E1-FAED-1DAF4F11A550}"/>
              </a:ext>
            </a:extLst>
          </p:cNvPr>
          <p:cNvSpPr>
            <a:spLocks noGrp="1"/>
          </p:cNvSpPr>
          <p:nvPr>
            <p:ph type="sldNum" sz="quarter" idx="12"/>
          </p:nvPr>
        </p:nvSpPr>
        <p:spPr/>
        <p:txBody>
          <a:bodyPr/>
          <a:lstStyle/>
          <a:p>
            <a:fld id="{4FC2D8E1-8962-4C87-A758-3A903A2BDCFB}" type="slidenum">
              <a:rPr lang="fi-FI" smtClean="0"/>
              <a:t>‹#›</a:t>
            </a:fld>
            <a:endParaRPr lang="fi-FI"/>
          </a:p>
        </p:txBody>
      </p:sp>
    </p:spTree>
    <p:extLst>
      <p:ext uri="{BB962C8B-B14F-4D97-AF65-F5344CB8AC3E}">
        <p14:creationId xmlns:p14="http://schemas.microsoft.com/office/powerpoint/2010/main" val="379695443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Otsikon paikkamerkki 1">
            <a:extLst>
              <a:ext uri="{FF2B5EF4-FFF2-40B4-BE49-F238E27FC236}">
                <a16:creationId xmlns:a16="http://schemas.microsoft.com/office/drawing/2014/main" id="{164C97E8-DED5-2FEA-CCD2-C5FEB171E8E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i-FI"/>
              <a:t>Muokkaa ots. perustyyl. napsautt.</a:t>
            </a:r>
          </a:p>
        </p:txBody>
      </p:sp>
      <p:sp>
        <p:nvSpPr>
          <p:cNvPr id="3" name="Tekstin paikkamerkki 2">
            <a:extLst>
              <a:ext uri="{FF2B5EF4-FFF2-40B4-BE49-F238E27FC236}">
                <a16:creationId xmlns:a16="http://schemas.microsoft.com/office/drawing/2014/main" id="{1CD48CE1-D3DF-E49F-15EE-6A50DD023FD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Päivämäärän paikkamerkki 3">
            <a:extLst>
              <a:ext uri="{FF2B5EF4-FFF2-40B4-BE49-F238E27FC236}">
                <a16:creationId xmlns:a16="http://schemas.microsoft.com/office/drawing/2014/main" id="{51300366-A29F-4D28-85F2-2B5B6779D85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F7987990-91B4-4155-9637-273AAE47862D}" type="datetimeFigureOut">
              <a:rPr lang="fi-FI" smtClean="0"/>
              <a:t>12.3.2026</a:t>
            </a:fld>
            <a:endParaRPr lang="fi-FI"/>
          </a:p>
        </p:txBody>
      </p:sp>
      <p:sp>
        <p:nvSpPr>
          <p:cNvPr id="5" name="Alatunnisteen paikkamerkki 4">
            <a:extLst>
              <a:ext uri="{FF2B5EF4-FFF2-40B4-BE49-F238E27FC236}">
                <a16:creationId xmlns:a16="http://schemas.microsoft.com/office/drawing/2014/main" id="{6D89B075-9B6B-6BBE-3A1D-AE019F7B2C3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fi-FI"/>
          </a:p>
        </p:txBody>
      </p:sp>
      <p:sp>
        <p:nvSpPr>
          <p:cNvPr id="6" name="Dian numeron paikkamerkki 5">
            <a:extLst>
              <a:ext uri="{FF2B5EF4-FFF2-40B4-BE49-F238E27FC236}">
                <a16:creationId xmlns:a16="http://schemas.microsoft.com/office/drawing/2014/main" id="{83813499-351D-44D8-31A3-F792ED9968B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4FC2D8E1-8962-4C87-A758-3A903A2BDCFB}" type="slidenum">
              <a:rPr lang="fi-FI" smtClean="0"/>
              <a:t>‹#›</a:t>
            </a:fld>
            <a:endParaRPr lang="fi-FI"/>
          </a:p>
        </p:txBody>
      </p:sp>
    </p:spTree>
    <p:extLst>
      <p:ext uri="{BB962C8B-B14F-4D97-AF65-F5344CB8AC3E}">
        <p14:creationId xmlns:p14="http://schemas.microsoft.com/office/powerpoint/2010/main" val="13253979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46" name="Rectangle 1037">
            <a:extLst>
              <a:ext uri="{FF2B5EF4-FFF2-40B4-BE49-F238E27FC236}">
                <a16:creationId xmlns:a16="http://schemas.microsoft.com/office/drawing/2014/main" id="{BEBFA723-5A7B-472D-ABD7-1526B8D3A38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88952" cy="685330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47" name="Rectangle 1039">
            <a:extLst>
              <a:ext uri="{FF2B5EF4-FFF2-40B4-BE49-F238E27FC236}">
                <a16:creationId xmlns:a16="http://schemas.microsoft.com/office/drawing/2014/main" id="{A6B27065-399A-4CF7-BF70-CF79B9848FC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88952" cy="685330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042" name="Group 1041">
            <a:extLst>
              <a:ext uri="{FF2B5EF4-FFF2-40B4-BE49-F238E27FC236}">
                <a16:creationId xmlns:a16="http://schemas.microsoft.com/office/drawing/2014/main" id="{CF22986C-DDF7-4109-9D6A-006800D6B041}"/>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flipH="1">
            <a:off x="2636" y="52996"/>
            <a:ext cx="6093363" cy="6805005"/>
            <a:chOff x="6095999" y="52996"/>
            <a:chExt cx="6093363" cy="6805005"/>
          </a:xfrm>
          <a:solidFill>
            <a:schemeClr val="accent5">
              <a:alpha val="10000"/>
            </a:schemeClr>
          </a:solidFill>
        </p:grpSpPr>
        <p:sp>
          <p:nvSpPr>
            <p:cNvPr id="1043" name="Freeform: Shape 1042">
              <a:extLst>
                <a:ext uri="{FF2B5EF4-FFF2-40B4-BE49-F238E27FC236}">
                  <a16:creationId xmlns:a16="http://schemas.microsoft.com/office/drawing/2014/main" id="{4C025298-F835-4B83-A3A3-6555157E010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96001" y="52996"/>
              <a:ext cx="6093361" cy="6805003"/>
            </a:xfrm>
            <a:custGeom>
              <a:avLst/>
              <a:gdLst>
                <a:gd name="connsiteX0" fmla="*/ 3391253 w 5890489"/>
                <a:gd name="connsiteY0" fmla="*/ 0 h 6578438"/>
                <a:gd name="connsiteX1" fmla="*/ 3434974 w 5890489"/>
                <a:gd name="connsiteY1" fmla="*/ 646 h 6578438"/>
                <a:gd name="connsiteX2" fmla="*/ 3522419 w 5890489"/>
                <a:gd name="connsiteY2" fmla="*/ 2712 h 6578438"/>
                <a:gd name="connsiteX3" fmla="*/ 3610261 w 5890489"/>
                <a:gd name="connsiteY3" fmla="*/ 6458 h 6578438"/>
                <a:gd name="connsiteX4" fmla="*/ 3786872 w 5890489"/>
                <a:gd name="connsiteY4" fmla="*/ 20667 h 6578438"/>
                <a:gd name="connsiteX5" fmla="*/ 3962291 w 5890489"/>
                <a:gd name="connsiteY5" fmla="*/ 43530 h 6578438"/>
                <a:gd name="connsiteX6" fmla="*/ 4135855 w 5890489"/>
                <a:gd name="connsiteY6" fmla="*/ 75176 h 6578438"/>
                <a:gd name="connsiteX7" fmla="*/ 4307299 w 5890489"/>
                <a:gd name="connsiteY7" fmla="*/ 114315 h 6578438"/>
                <a:gd name="connsiteX8" fmla="*/ 4476358 w 5890489"/>
                <a:gd name="connsiteY8" fmla="*/ 160816 h 6578438"/>
                <a:gd name="connsiteX9" fmla="*/ 4559829 w 5890489"/>
                <a:gd name="connsiteY9" fmla="*/ 186779 h 6578438"/>
                <a:gd name="connsiteX10" fmla="*/ 4642901 w 5890489"/>
                <a:gd name="connsiteY10" fmla="*/ 213648 h 6578438"/>
                <a:gd name="connsiteX11" fmla="*/ 5280847 w 5890489"/>
                <a:gd name="connsiteY11" fmla="*/ 485936 h 6578438"/>
                <a:gd name="connsiteX12" fmla="*/ 5865400 w 5890489"/>
                <a:gd name="connsiteY12" fmla="*/ 851099 h 6578438"/>
                <a:gd name="connsiteX13" fmla="*/ 5890489 w 5890489"/>
                <a:gd name="connsiteY13" fmla="*/ 870950 h 6578438"/>
                <a:gd name="connsiteX14" fmla="*/ 5890489 w 5890489"/>
                <a:gd name="connsiteY14" fmla="*/ 1321814 h 6578438"/>
                <a:gd name="connsiteX15" fmla="*/ 5887395 w 5890489"/>
                <a:gd name="connsiteY15" fmla="*/ 1318952 h 6578438"/>
                <a:gd name="connsiteX16" fmla="*/ 5830291 w 5890489"/>
                <a:gd name="connsiteY16" fmla="*/ 1265992 h 6578438"/>
                <a:gd name="connsiteX17" fmla="*/ 5815981 w 5890489"/>
                <a:gd name="connsiteY17" fmla="*/ 1252687 h 6578438"/>
                <a:gd name="connsiteX18" fmla="*/ 5801142 w 5890489"/>
                <a:gd name="connsiteY18" fmla="*/ 1240158 h 6578438"/>
                <a:gd name="connsiteX19" fmla="*/ 5771464 w 5890489"/>
                <a:gd name="connsiteY19" fmla="*/ 1214969 h 6578438"/>
                <a:gd name="connsiteX20" fmla="*/ 5651030 w 5890489"/>
                <a:gd name="connsiteY20" fmla="*/ 1115767 h 6578438"/>
                <a:gd name="connsiteX21" fmla="*/ 5123183 w 5890489"/>
                <a:gd name="connsiteY21" fmla="*/ 780443 h 6578438"/>
                <a:gd name="connsiteX22" fmla="*/ 4533860 w 5890489"/>
                <a:gd name="connsiteY22" fmla="*/ 567701 h 6578438"/>
                <a:gd name="connsiteX23" fmla="*/ 4457281 w 5890489"/>
                <a:gd name="connsiteY23" fmla="*/ 550780 h 6578438"/>
                <a:gd name="connsiteX24" fmla="*/ 4380568 w 5890489"/>
                <a:gd name="connsiteY24" fmla="*/ 535279 h 6578438"/>
                <a:gd name="connsiteX25" fmla="*/ 4303325 w 5890489"/>
                <a:gd name="connsiteY25" fmla="*/ 522879 h 6578438"/>
                <a:gd name="connsiteX26" fmla="*/ 4264769 w 5890489"/>
                <a:gd name="connsiteY26" fmla="*/ 516679 h 6578438"/>
                <a:gd name="connsiteX27" fmla="*/ 4226082 w 5890489"/>
                <a:gd name="connsiteY27" fmla="*/ 511253 h 6578438"/>
                <a:gd name="connsiteX28" fmla="*/ 4070934 w 5890489"/>
                <a:gd name="connsiteY28" fmla="*/ 494848 h 6578438"/>
                <a:gd name="connsiteX29" fmla="*/ 3915521 w 5890489"/>
                <a:gd name="connsiteY29" fmla="*/ 486065 h 6578438"/>
                <a:gd name="connsiteX30" fmla="*/ 3760241 w 5890489"/>
                <a:gd name="connsiteY30" fmla="*/ 484257 h 6578438"/>
                <a:gd name="connsiteX31" fmla="*/ 3682734 w 5890489"/>
                <a:gd name="connsiteY31" fmla="*/ 486581 h 6578438"/>
                <a:gd name="connsiteX32" fmla="*/ 3605491 w 5890489"/>
                <a:gd name="connsiteY32" fmla="*/ 488907 h 6578438"/>
                <a:gd name="connsiteX33" fmla="*/ 3527454 w 5890489"/>
                <a:gd name="connsiteY33" fmla="*/ 493169 h 6578438"/>
                <a:gd name="connsiteX34" fmla="*/ 3449151 w 5890489"/>
                <a:gd name="connsiteY34" fmla="*/ 498336 h 6578438"/>
                <a:gd name="connsiteX35" fmla="*/ 3410067 w 5890489"/>
                <a:gd name="connsiteY35" fmla="*/ 500532 h 6578438"/>
                <a:gd name="connsiteX36" fmla="*/ 3371246 w 5890489"/>
                <a:gd name="connsiteY36" fmla="*/ 504279 h 6578438"/>
                <a:gd name="connsiteX37" fmla="*/ 3293739 w 5890489"/>
                <a:gd name="connsiteY37" fmla="*/ 511512 h 6578438"/>
                <a:gd name="connsiteX38" fmla="*/ 2689445 w 5890489"/>
                <a:gd name="connsiteY38" fmla="*/ 610198 h 6578438"/>
                <a:gd name="connsiteX39" fmla="*/ 2117875 w 5890489"/>
                <a:gd name="connsiteY39" fmla="*/ 800335 h 6578438"/>
                <a:gd name="connsiteX40" fmla="*/ 1981276 w 5890489"/>
                <a:gd name="connsiteY40" fmla="*/ 865566 h 6578438"/>
                <a:gd name="connsiteX41" fmla="*/ 1847991 w 5890489"/>
                <a:gd name="connsiteY41" fmla="*/ 938676 h 6578438"/>
                <a:gd name="connsiteX42" fmla="*/ 1783069 w 5890489"/>
                <a:gd name="connsiteY42" fmla="*/ 978718 h 6578438"/>
                <a:gd name="connsiteX43" fmla="*/ 1750609 w 5890489"/>
                <a:gd name="connsiteY43" fmla="*/ 998869 h 6578438"/>
                <a:gd name="connsiteX44" fmla="*/ 1734312 w 5890489"/>
                <a:gd name="connsiteY44" fmla="*/ 1008945 h 6578438"/>
                <a:gd name="connsiteX45" fmla="*/ 1718547 w 5890489"/>
                <a:gd name="connsiteY45" fmla="*/ 1019924 h 6578438"/>
                <a:gd name="connsiteX46" fmla="*/ 1655481 w 5890489"/>
                <a:gd name="connsiteY46" fmla="*/ 1063582 h 6578438"/>
                <a:gd name="connsiteX47" fmla="*/ 1593077 w 5890489"/>
                <a:gd name="connsiteY47" fmla="*/ 1108664 h 6578438"/>
                <a:gd name="connsiteX48" fmla="*/ 1532263 w 5890489"/>
                <a:gd name="connsiteY48" fmla="*/ 1156197 h 6578438"/>
                <a:gd name="connsiteX49" fmla="*/ 1472509 w 5890489"/>
                <a:gd name="connsiteY49" fmla="*/ 1205152 h 6578438"/>
                <a:gd name="connsiteX50" fmla="*/ 1414212 w 5890489"/>
                <a:gd name="connsiteY50" fmla="*/ 1256175 h 6578438"/>
                <a:gd name="connsiteX51" fmla="*/ 1357242 w 5890489"/>
                <a:gd name="connsiteY51" fmla="*/ 1308359 h 6578438"/>
                <a:gd name="connsiteX52" fmla="*/ 1153072 w 5890489"/>
                <a:gd name="connsiteY52" fmla="*/ 1529498 h 6578438"/>
                <a:gd name="connsiteX53" fmla="*/ 1002694 w 5890489"/>
                <a:gd name="connsiteY53" fmla="*/ 1770658 h 6578438"/>
                <a:gd name="connsiteX54" fmla="*/ 974076 w 5890489"/>
                <a:gd name="connsiteY54" fmla="*/ 1835371 h 6578438"/>
                <a:gd name="connsiteX55" fmla="*/ 949564 w 5890489"/>
                <a:gd name="connsiteY55" fmla="*/ 1903573 h 6578438"/>
                <a:gd name="connsiteX56" fmla="*/ 927173 w 5890489"/>
                <a:gd name="connsiteY56" fmla="*/ 1974229 h 6578438"/>
                <a:gd name="connsiteX57" fmla="*/ 906107 w 5890489"/>
                <a:gd name="connsiteY57" fmla="*/ 2046952 h 6578438"/>
                <a:gd name="connsiteX58" fmla="*/ 751092 w 5890489"/>
                <a:gd name="connsiteY58" fmla="*/ 2676266 h 6578438"/>
                <a:gd name="connsiteX59" fmla="*/ 547189 w 5890489"/>
                <a:gd name="connsiteY59" fmla="*/ 3308422 h 6578438"/>
                <a:gd name="connsiteX60" fmla="*/ 441195 w 5890489"/>
                <a:gd name="connsiteY60" fmla="*/ 3866306 h 6578438"/>
                <a:gd name="connsiteX61" fmla="*/ 527182 w 5890489"/>
                <a:gd name="connsiteY61" fmla="*/ 4439174 h 6578438"/>
                <a:gd name="connsiteX62" fmla="*/ 775073 w 5890489"/>
                <a:gd name="connsiteY62" fmla="*/ 4987240 h 6578438"/>
                <a:gd name="connsiteX63" fmla="*/ 943206 w 5890489"/>
                <a:gd name="connsiteY63" fmla="*/ 5244933 h 6578438"/>
                <a:gd name="connsiteX64" fmla="*/ 1133728 w 5890489"/>
                <a:gd name="connsiteY64" fmla="*/ 5490356 h 6578438"/>
                <a:gd name="connsiteX65" fmla="*/ 1359626 w 5890489"/>
                <a:gd name="connsiteY65" fmla="*/ 5709815 h 6578438"/>
                <a:gd name="connsiteX66" fmla="*/ 1481254 w 5890489"/>
                <a:gd name="connsiteY66" fmla="*/ 5809146 h 6578438"/>
                <a:gd name="connsiteX67" fmla="*/ 1543260 w 5890489"/>
                <a:gd name="connsiteY67" fmla="*/ 5856940 h 6578438"/>
                <a:gd name="connsiteX68" fmla="*/ 1607518 w 5890489"/>
                <a:gd name="connsiteY68" fmla="*/ 5901374 h 6578438"/>
                <a:gd name="connsiteX69" fmla="*/ 2145566 w 5890489"/>
                <a:gd name="connsiteY69" fmla="*/ 6193814 h 6578438"/>
                <a:gd name="connsiteX70" fmla="*/ 2214991 w 5890489"/>
                <a:gd name="connsiteY70" fmla="*/ 6221844 h 6578438"/>
                <a:gd name="connsiteX71" fmla="*/ 2249307 w 5890489"/>
                <a:gd name="connsiteY71" fmla="*/ 6236182 h 6578438"/>
                <a:gd name="connsiteX72" fmla="*/ 2284285 w 5890489"/>
                <a:gd name="connsiteY72" fmla="*/ 6248711 h 6578438"/>
                <a:gd name="connsiteX73" fmla="*/ 2354241 w 5890489"/>
                <a:gd name="connsiteY73" fmla="*/ 6273124 h 6578438"/>
                <a:gd name="connsiteX74" fmla="*/ 2371597 w 5890489"/>
                <a:gd name="connsiteY74" fmla="*/ 6279324 h 6578438"/>
                <a:gd name="connsiteX75" fmla="*/ 2387894 w 5890489"/>
                <a:gd name="connsiteY75" fmla="*/ 6287719 h 6578438"/>
                <a:gd name="connsiteX76" fmla="*/ 2421414 w 5890489"/>
                <a:gd name="connsiteY76" fmla="*/ 6302186 h 6578438"/>
                <a:gd name="connsiteX77" fmla="*/ 2489117 w 5890489"/>
                <a:gd name="connsiteY77" fmla="*/ 6329441 h 6578438"/>
                <a:gd name="connsiteX78" fmla="*/ 2522902 w 5890489"/>
                <a:gd name="connsiteY78" fmla="*/ 6343134 h 6578438"/>
                <a:gd name="connsiteX79" fmla="*/ 2556953 w 5890489"/>
                <a:gd name="connsiteY79" fmla="*/ 6356051 h 6578438"/>
                <a:gd name="connsiteX80" fmla="*/ 2695009 w 5890489"/>
                <a:gd name="connsiteY80" fmla="*/ 6401905 h 6578438"/>
                <a:gd name="connsiteX81" fmla="*/ 3268035 w 5890489"/>
                <a:gd name="connsiteY81" fmla="*/ 6501238 h 6578438"/>
                <a:gd name="connsiteX82" fmla="*/ 3341038 w 5890489"/>
                <a:gd name="connsiteY82" fmla="*/ 6506145 h 6578438"/>
                <a:gd name="connsiteX83" fmla="*/ 3414703 w 5890489"/>
                <a:gd name="connsiteY83" fmla="*/ 6507050 h 6578438"/>
                <a:gd name="connsiteX84" fmla="*/ 3488237 w 5890489"/>
                <a:gd name="connsiteY84" fmla="*/ 6508212 h 6578438"/>
                <a:gd name="connsiteX85" fmla="*/ 3524142 w 5890489"/>
                <a:gd name="connsiteY85" fmla="*/ 6507955 h 6578438"/>
                <a:gd name="connsiteX86" fmla="*/ 3559252 w 5890489"/>
                <a:gd name="connsiteY86" fmla="*/ 6506921 h 6578438"/>
                <a:gd name="connsiteX87" fmla="*/ 3629207 w 5890489"/>
                <a:gd name="connsiteY87" fmla="*/ 6503045 h 6578438"/>
                <a:gd name="connsiteX88" fmla="*/ 3698633 w 5890489"/>
                <a:gd name="connsiteY88" fmla="*/ 6496845 h 6578438"/>
                <a:gd name="connsiteX89" fmla="*/ 3733213 w 5890489"/>
                <a:gd name="connsiteY89" fmla="*/ 6493357 h 6578438"/>
                <a:gd name="connsiteX90" fmla="*/ 3767529 w 5890489"/>
                <a:gd name="connsiteY90" fmla="*/ 6488707 h 6578438"/>
                <a:gd name="connsiteX91" fmla="*/ 3801845 w 5890489"/>
                <a:gd name="connsiteY91" fmla="*/ 6484057 h 6578438"/>
                <a:gd name="connsiteX92" fmla="*/ 3835895 w 5890489"/>
                <a:gd name="connsiteY92" fmla="*/ 6478116 h 6578438"/>
                <a:gd name="connsiteX93" fmla="*/ 4364801 w 5890489"/>
                <a:gd name="connsiteY93" fmla="*/ 6308517 h 6578438"/>
                <a:gd name="connsiteX94" fmla="*/ 4861379 w 5890489"/>
                <a:gd name="connsiteY94" fmla="*/ 6000576 h 6578438"/>
                <a:gd name="connsiteX95" fmla="*/ 5341263 w 5890489"/>
                <a:gd name="connsiteY95" fmla="*/ 5605834 h 6578438"/>
                <a:gd name="connsiteX96" fmla="*/ 5587301 w 5890489"/>
                <a:gd name="connsiteY96" fmla="*/ 5390379 h 6578438"/>
                <a:gd name="connsiteX97" fmla="*/ 5849105 w 5890489"/>
                <a:gd name="connsiteY97" fmla="*/ 5176344 h 6578438"/>
                <a:gd name="connsiteX98" fmla="*/ 5890489 w 5890489"/>
                <a:gd name="connsiteY98" fmla="*/ 5145260 h 6578438"/>
                <a:gd name="connsiteX99" fmla="*/ 5890489 w 5890489"/>
                <a:gd name="connsiteY99" fmla="*/ 5995323 h 6578438"/>
                <a:gd name="connsiteX100" fmla="*/ 5811477 w 5890489"/>
                <a:gd name="connsiteY100" fmla="*/ 6077819 h 6578438"/>
                <a:gd name="connsiteX101" fmla="*/ 5301384 w 5890489"/>
                <a:gd name="connsiteY101" fmla="*/ 6542958 h 6578438"/>
                <a:gd name="connsiteX102" fmla="*/ 5252008 w 5890489"/>
                <a:gd name="connsiteY102" fmla="*/ 6578438 h 6578438"/>
                <a:gd name="connsiteX103" fmla="*/ 1653730 w 5890489"/>
                <a:gd name="connsiteY103" fmla="*/ 6578438 h 6578438"/>
                <a:gd name="connsiteX104" fmla="*/ 1549768 w 5890489"/>
                <a:gd name="connsiteY104" fmla="*/ 6488821 h 6578438"/>
                <a:gd name="connsiteX105" fmla="*/ 1298282 w 5890489"/>
                <a:gd name="connsiteY105" fmla="*/ 6243932 h 6578438"/>
                <a:gd name="connsiteX106" fmla="*/ 1237999 w 5890489"/>
                <a:gd name="connsiteY106" fmla="*/ 6181671 h 6578438"/>
                <a:gd name="connsiteX107" fmla="*/ 1179967 w 5890489"/>
                <a:gd name="connsiteY107" fmla="*/ 6117862 h 6578438"/>
                <a:gd name="connsiteX108" fmla="*/ 1121936 w 5890489"/>
                <a:gd name="connsiteY108" fmla="*/ 6054569 h 6578438"/>
                <a:gd name="connsiteX109" fmla="*/ 1065628 w 5890489"/>
                <a:gd name="connsiteY109" fmla="*/ 5990243 h 6578438"/>
                <a:gd name="connsiteX110" fmla="*/ 954335 w 5890489"/>
                <a:gd name="connsiteY110" fmla="*/ 5861460 h 6578438"/>
                <a:gd name="connsiteX111" fmla="*/ 898953 w 5890489"/>
                <a:gd name="connsiteY111" fmla="*/ 5797393 h 6578438"/>
                <a:gd name="connsiteX112" fmla="*/ 842908 w 5890489"/>
                <a:gd name="connsiteY112" fmla="*/ 5733582 h 6578438"/>
                <a:gd name="connsiteX113" fmla="*/ 622442 w 5890489"/>
                <a:gd name="connsiteY113" fmla="*/ 5471884 h 6578438"/>
                <a:gd name="connsiteX114" fmla="*/ 425559 w 5890489"/>
                <a:gd name="connsiteY114" fmla="*/ 5190036 h 6578438"/>
                <a:gd name="connsiteX115" fmla="*/ 123877 w 5890489"/>
                <a:gd name="connsiteY115" fmla="*/ 4564210 h 6578438"/>
                <a:gd name="connsiteX116" fmla="*/ 130 w 5890489"/>
                <a:gd name="connsiteY116" fmla="*/ 3865530 h 6578438"/>
                <a:gd name="connsiteX117" fmla="*/ 30602 w 5890489"/>
                <a:gd name="connsiteY117" fmla="*/ 3505793 h 6578438"/>
                <a:gd name="connsiteX118" fmla="*/ 126924 w 5890489"/>
                <a:gd name="connsiteY118" fmla="*/ 3157164 h 6578438"/>
                <a:gd name="connsiteX119" fmla="*/ 334803 w 5890489"/>
                <a:gd name="connsiteY119" fmla="*/ 2560530 h 6578438"/>
                <a:gd name="connsiteX120" fmla="*/ 381176 w 5890489"/>
                <a:gd name="connsiteY120" fmla="*/ 2409144 h 6578438"/>
                <a:gd name="connsiteX121" fmla="*/ 425825 w 5890489"/>
                <a:gd name="connsiteY121" fmla="*/ 2255819 h 6578438"/>
                <a:gd name="connsiteX122" fmla="*/ 470210 w 5890489"/>
                <a:gd name="connsiteY122" fmla="*/ 2099523 h 6578438"/>
                <a:gd name="connsiteX123" fmla="*/ 492998 w 5890489"/>
                <a:gd name="connsiteY123" fmla="*/ 2020213 h 6578438"/>
                <a:gd name="connsiteX124" fmla="*/ 517509 w 5890489"/>
                <a:gd name="connsiteY124" fmla="*/ 1939224 h 6578438"/>
                <a:gd name="connsiteX125" fmla="*/ 544007 w 5890489"/>
                <a:gd name="connsiteY125" fmla="*/ 1857201 h 6578438"/>
                <a:gd name="connsiteX126" fmla="*/ 573288 w 5890489"/>
                <a:gd name="connsiteY126" fmla="*/ 1774274 h 6578438"/>
                <a:gd name="connsiteX127" fmla="*/ 606146 w 5890489"/>
                <a:gd name="connsiteY127" fmla="*/ 1690832 h 6578438"/>
                <a:gd name="connsiteX128" fmla="*/ 644569 w 5890489"/>
                <a:gd name="connsiteY128" fmla="*/ 1607775 h 6578438"/>
                <a:gd name="connsiteX129" fmla="*/ 837874 w 5890489"/>
                <a:gd name="connsiteY129" fmla="*/ 1297638 h 6578438"/>
                <a:gd name="connsiteX130" fmla="*/ 1069602 w 5890489"/>
                <a:gd name="connsiteY130" fmla="*/ 1032194 h 6578438"/>
                <a:gd name="connsiteX131" fmla="*/ 1130548 w 5890489"/>
                <a:gd name="connsiteY131" fmla="*/ 970839 h 6578438"/>
                <a:gd name="connsiteX132" fmla="*/ 1192024 w 5890489"/>
                <a:gd name="connsiteY132" fmla="*/ 910129 h 6578438"/>
                <a:gd name="connsiteX133" fmla="*/ 1255356 w 5890489"/>
                <a:gd name="connsiteY133" fmla="*/ 850841 h 6578438"/>
                <a:gd name="connsiteX134" fmla="*/ 1319614 w 5890489"/>
                <a:gd name="connsiteY134" fmla="*/ 792068 h 6578438"/>
                <a:gd name="connsiteX135" fmla="*/ 1385728 w 5890489"/>
                <a:gd name="connsiteY135" fmla="*/ 734975 h 6578438"/>
                <a:gd name="connsiteX136" fmla="*/ 1452768 w 5890489"/>
                <a:gd name="connsiteY136" fmla="*/ 678528 h 6578438"/>
                <a:gd name="connsiteX137" fmla="*/ 1469594 w 5890489"/>
                <a:gd name="connsiteY137" fmla="*/ 664449 h 6578438"/>
                <a:gd name="connsiteX138" fmla="*/ 1487083 w 5890489"/>
                <a:gd name="connsiteY138" fmla="*/ 651015 h 6578438"/>
                <a:gd name="connsiteX139" fmla="*/ 1522193 w 5890489"/>
                <a:gd name="connsiteY139" fmla="*/ 624277 h 6578438"/>
                <a:gd name="connsiteX140" fmla="*/ 1592415 w 5890489"/>
                <a:gd name="connsiteY140" fmla="*/ 570671 h 6578438"/>
                <a:gd name="connsiteX141" fmla="*/ 1738287 w 5890489"/>
                <a:gd name="connsiteY141" fmla="*/ 469402 h 6578438"/>
                <a:gd name="connsiteX142" fmla="*/ 1890918 w 5890489"/>
                <a:gd name="connsiteY142" fmla="*/ 376530 h 6578438"/>
                <a:gd name="connsiteX143" fmla="*/ 2555363 w 5890489"/>
                <a:gd name="connsiteY143" fmla="*/ 105274 h 6578438"/>
                <a:gd name="connsiteX144" fmla="*/ 3259291 w 5890489"/>
                <a:gd name="connsiteY144" fmla="*/ 3229 h 6578438"/>
                <a:gd name="connsiteX145" fmla="*/ 3347265 w 5890489"/>
                <a:gd name="connsiteY145" fmla="*/ 903 h 65784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Lst>
              <a:rect l="l" t="t" r="r" b="b"/>
              <a:pathLst>
                <a:path w="5890489" h="6578438">
                  <a:moveTo>
                    <a:pt x="3391253" y="0"/>
                  </a:moveTo>
                  <a:lnTo>
                    <a:pt x="3434974" y="646"/>
                  </a:lnTo>
                  <a:lnTo>
                    <a:pt x="3522419" y="2712"/>
                  </a:lnTo>
                  <a:cubicBezTo>
                    <a:pt x="3551567" y="3488"/>
                    <a:pt x="3580451" y="3746"/>
                    <a:pt x="3610261" y="6458"/>
                  </a:cubicBezTo>
                  <a:cubicBezTo>
                    <a:pt x="3669353" y="10850"/>
                    <a:pt x="3728179" y="14337"/>
                    <a:pt x="3786872" y="20667"/>
                  </a:cubicBezTo>
                  <a:lnTo>
                    <a:pt x="3962291" y="43530"/>
                  </a:lnTo>
                  <a:lnTo>
                    <a:pt x="4135855" y="75176"/>
                  </a:lnTo>
                  <a:cubicBezTo>
                    <a:pt x="4193224" y="87836"/>
                    <a:pt x="4250328" y="101398"/>
                    <a:pt x="4307299" y="114315"/>
                  </a:cubicBezTo>
                  <a:cubicBezTo>
                    <a:pt x="4364139" y="128394"/>
                    <a:pt x="4420050" y="145575"/>
                    <a:pt x="4476358" y="160816"/>
                  </a:cubicBezTo>
                  <a:cubicBezTo>
                    <a:pt x="4504580" y="167921"/>
                    <a:pt x="4532138" y="177995"/>
                    <a:pt x="4559829" y="186779"/>
                  </a:cubicBezTo>
                  <a:lnTo>
                    <a:pt x="4642901" y="213648"/>
                  </a:lnTo>
                  <a:cubicBezTo>
                    <a:pt x="4863234" y="288307"/>
                    <a:pt x="5076414" y="379371"/>
                    <a:pt x="5280847" y="485936"/>
                  </a:cubicBezTo>
                  <a:cubicBezTo>
                    <a:pt x="5485018" y="592631"/>
                    <a:pt x="5681768" y="713145"/>
                    <a:pt x="5865400" y="851099"/>
                  </a:cubicBezTo>
                  <a:lnTo>
                    <a:pt x="5890489" y="870950"/>
                  </a:lnTo>
                  <a:lnTo>
                    <a:pt x="5890489" y="1321814"/>
                  </a:lnTo>
                  <a:lnTo>
                    <a:pt x="5887395" y="1318952"/>
                  </a:lnTo>
                  <a:lnTo>
                    <a:pt x="5830291" y="1265992"/>
                  </a:lnTo>
                  <a:lnTo>
                    <a:pt x="5815981" y="1252687"/>
                  </a:lnTo>
                  <a:lnTo>
                    <a:pt x="5801142" y="1240158"/>
                  </a:lnTo>
                  <a:lnTo>
                    <a:pt x="5771464" y="1214969"/>
                  </a:lnTo>
                  <a:cubicBezTo>
                    <a:pt x="5731849" y="1181385"/>
                    <a:pt x="5692897" y="1146896"/>
                    <a:pt x="5651030" y="1115767"/>
                  </a:cubicBezTo>
                  <a:cubicBezTo>
                    <a:pt x="5487534" y="986985"/>
                    <a:pt x="5311321" y="872542"/>
                    <a:pt x="5123183" y="780443"/>
                  </a:cubicBezTo>
                  <a:cubicBezTo>
                    <a:pt x="4935309" y="688087"/>
                    <a:pt x="4737102" y="616398"/>
                    <a:pt x="4533860" y="567701"/>
                  </a:cubicBezTo>
                  <a:lnTo>
                    <a:pt x="4457281" y="550780"/>
                  </a:lnTo>
                  <a:cubicBezTo>
                    <a:pt x="4431709" y="545484"/>
                    <a:pt x="4406536" y="538896"/>
                    <a:pt x="4380568" y="535279"/>
                  </a:cubicBezTo>
                  <a:lnTo>
                    <a:pt x="4303325" y="522879"/>
                  </a:lnTo>
                  <a:lnTo>
                    <a:pt x="4264769" y="516679"/>
                  </a:lnTo>
                  <a:cubicBezTo>
                    <a:pt x="4251918" y="514612"/>
                    <a:pt x="4239067" y="512415"/>
                    <a:pt x="4226082" y="511253"/>
                  </a:cubicBezTo>
                  <a:cubicBezTo>
                    <a:pt x="4174145" y="505829"/>
                    <a:pt x="4122606" y="499498"/>
                    <a:pt x="4070934" y="494848"/>
                  </a:cubicBezTo>
                  <a:lnTo>
                    <a:pt x="3915521" y="486065"/>
                  </a:lnTo>
                  <a:lnTo>
                    <a:pt x="3760241" y="484257"/>
                  </a:lnTo>
                  <a:cubicBezTo>
                    <a:pt x="3734405" y="483869"/>
                    <a:pt x="3708571" y="485936"/>
                    <a:pt x="3682734" y="486581"/>
                  </a:cubicBezTo>
                  <a:lnTo>
                    <a:pt x="3605491" y="488907"/>
                  </a:lnTo>
                  <a:cubicBezTo>
                    <a:pt x="3579921" y="489165"/>
                    <a:pt x="3553555" y="491490"/>
                    <a:pt x="3527454" y="493169"/>
                  </a:cubicBezTo>
                  <a:lnTo>
                    <a:pt x="3449151" y="498336"/>
                  </a:lnTo>
                  <a:lnTo>
                    <a:pt x="3410067" y="500532"/>
                  </a:lnTo>
                  <a:lnTo>
                    <a:pt x="3371246" y="504279"/>
                  </a:lnTo>
                  <a:cubicBezTo>
                    <a:pt x="3345410" y="506862"/>
                    <a:pt x="3319575" y="509315"/>
                    <a:pt x="3293739" y="511512"/>
                  </a:cubicBezTo>
                  <a:cubicBezTo>
                    <a:pt x="3087450" y="531662"/>
                    <a:pt x="2885531" y="563180"/>
                    <a:pt x="2689445" y="610198"/>
                  </a:cubicBezTo>
                  <a:cubicBezTo>
                    <a:pt x="2493357" y="657344"/>
                    <a:pt x="2302303" y="719088"/>
                    <a:pt x="2117875" y="800335"/>
                  </a:cubicBezTo>
                  <a:cubicBezTo>
                    <a:pt x="2072298" y="821648"/>
                    <a:pt x="2026854" y="843606"/>
                    <a:pt x="1981276" y="865566"/>
                  </a:cubicBezTo>
                  <a:cubicBezTo>
                    <a:pt x="1937025" y="889978"/>
                    <a:pt x="1891978" y="913229"/>
                    <a:pt x="1847991" y="938676"/>
                  </a:cubicBezTo>
                  <a:lnTo>
                    <a:pt x="1783069" y="978718"/>
                  </a:lnTo>
                  <a:lnTo>
                    <a:pt x="1750609" y="998869"/>
                  </a:lnTo>
                  <a:lnTo>
                    <a:pt x="1734312" y="1008945"/>
                  </a:lnTo>
                  <a:lnTo>
                    <a:pt x="1718547" y="1019924"/>
                  </a:lnTo>
                  <a:lnTo>
                    <a:pt x="1655481" y="1063582"/>
                  </a:lnTo>
                  <a:cubicBezTo>
                    <a:pt x="1634414" y="1078178"/>
                    <a:pt x="1612950" y="1092259"/>
                    <a:pt x="1593077" y="1108664"/>
                  </a:cubicBezTo>
                  <a:lnTo>
                    <a:pt x="1532263" y="1156197"/>
                  </a:lnTo>
                  <a:cubicBezTo>
                    <a:pt x="1511992" y="1172085"/>
                    <a:pt x="1491587" y="1187844"/>
                    <a:pt x="1472509" y="1205152"/>
                  </a:cubicBezTo>
                  <a:lnTo>
                    <a:pt x="1414212" y="1256175"/>
                  </a:lnTo>
                  <a:cubicBezTo>
                    <a:pt x="1395001" y="1273354"/>
                    <a:pt x="1375127" y="1290147"/>
                    <a:pt x="1357242" y="1308359"/>
                  </a:cubicBezTo>
                  <a:cubicBezTo>
                    <a:pt x="1283178" y="1379532"/>
                    <a:pt x="1212163" y="1452513"/>
                    <a:pt x="1153072" y="1529498"/>
                  </a:cubicBezTo>
                  <a:cubicBezTo>
                    <a:pt x="1090933" y="1605578"/>
                    <a:pt x="1043501" y="1685794"/>
                    <a:pt x="1002694" y="1770658"/>
                  </a:cubicBezTo>
                  <a:lnTo>
                    <a:pt x="974076" y="1835371"/>
                  </a:lnTo>
                  <a:lnTo>
                    <a:pt x="949564" y="1903573"/>
                  </a:lnTo>
                  <a:cubicBezTo>
                    <a:pt x="940820" y="1925661"/>
                    <a:pt x="934593" y="1950719"/>
                    <a:pt x="927173" y="1974229"/>
                  </a:cubicBezTo>
                  <a:cubicBezTo>
                    <a:pt x="920019" y="1998254"/>
                    <a:pt x="912468" y="2021504"/>
                    <a:pt x="906107" y="2046952"/>
                  </a:cubicBezTo>
                  <a:cubicBezTo>
                    <a:pt x="853906" y="2245614"/>
                    <a:pt x="809918" y="2463136"/>
                    <a:pt x="751092" y="2676266"/>
                  </a:cubicBezTo>
                  <a:cubicBezTo>
                    <a:pt x="693458" y="2889912"/>
                    <a:pt x="624166" y="3100976"/>
                    <a:pt x="547189" y="3308422"/>
                  </a:cubicBezTo>
                  <a:cubicBezTo>
                    <a:pt x="479617" y="3487580"/>
                    <a:pt x="444109" y="3675523"/>
                    <a:pt x="441195" y="3866306"/>
                  </a:cubicBezTo>
                  <a:cubicBezTo>
                    <a:pt x="438014" y="4057089"/>
                    <a:pt x="469282" y="4250456"/>
                    <a:pt x="527182" y="4439174"/>
                  </a:cubicBezTo>
                  <a:cubicBezTo>
                    <a:pt x="584815" y="4628278"/>
                    <a:pt x="671067" y="4811828"/>
                    <a:pt x="775073" y="4987240"/>
                  </a:cubicBezTo>
                  <a:cubicBezTo>
                    <a:pt x="827009" y="5075075"/>
                    <a:pt x="884246" y="5160327"/>
                    <a:pt x="943206" y="5244933"/>
                  </a:cubicBezTo>
                  <a:cubicBezTo>
                    <a:pt x="1002296" y="5329411"/>
                    <a:pt x="1064964" y="5412337"/>
                    <a:pt x="1133728" y="5490356"/>
                  </a:cubicBezTo>
                  <a:cubicBezTo>
                    <a:pt x="1203949" y="5567728"/>
                    <a:pt x="1279337" y="5642259"/>
                    <a:pt x="1359626" y="5709815"/>
                  </a:cubicBezTo>
                  <a:cubicBezTo>
                    <a:pt x="1398711" y="5744949"/>
                    <a:pt x="1439916" y="5777241"/>
                    <a:pt x="1481254" y="5809146"/>
                  </a:cubicBezTo>
                  <a:cubicBezTo>
                    <a:pt x="1501922" y="5825163"/>
                    <a:pt x="1522325" y="5841309"/>
                    <a:pt x="1543260" y="5856940"/>
                  </a:cubicBezTo>
                  <a:cubicBezTo>
                    <a:pt x="1564591" y="5871923"/>
                    <a:pt x="1585921" y="5886777"/>
                    <a:pt x="1607518" y="5901374"/>
                  </a:cubicBezTo>
                  <a:cubicBezTo>
                    <a:pt x="1778565" y="6019693"/>
                    <a:pt x="1961271" y="6115924"/>
                    <a:pt x="2145566" y="6193814"/>
                  </a:cubicBezTo>
                  <a:lnTo>
                    <a:pt x="2214991" y="6221844"/>
                  </a:lnTo>
                  <a:lnTo>
                    <a:pt x="2249307" y="6236182"/>
                  </a:lnTo>
                  <a:cubicBezTo>
                    <a:pt x="2260702" y="6241089"/>
                    <a:pt x="2272625" y="6244577"/>
                    <a:pt x="2284285" y="6248711"/>
                  </a:cubicBezTo>
                  <a:lnTo>
                    <a:pt x="2354241" y="6273124"/>
                  </a:lnTo>
                  <a:cubicBezTo>
                    <a:pt x="2360070" y="6275190"/>
                    <a:pt x="2365899" y="6277128"/>
                    <a:pt x="2371597" y="6279324"/>
                  </a:cubicBezTo>
                  <a:cubicBezTo>
                    <a:pt x="2377161" y="6281778"/>
                    <a:pt x="2382329" y="6285007"/>
                    <a:pt x="2387894" y="6287719"/>
                  </a:cubicBezTo>
                  <a:cubicBezTo>
                    <a:pt x="2398757" y="6293274"/>
                    <a:pt x="2410153" y="6297666"/>
                    <a:pt x="2421414" y="6302186"/>
                  </a:cubicBezTo>
                  <a:lnTo>
                    <a:pt x="2489117" y="6329441"/>
                  </a:lnTo>
                  <a:lnTo>
                    <a:pt x="2522902" y="6343134"/>
                  </a:lnTo>
                  <a:cubicBezTo>
                    <a:pt x="2534165" y="6347654"/>
                    <a:pt x="2545294" y="6352563"/>
                    <a:pt x="2556953" y="6356051"/>
                  </a:cubicBezTo>
                  <a:lnTo>
                    <a:pt x="2695009" y="6401905"/>
                  </a:lnTo>
                  <a:cubicBezTo>
                    <a:pt x="2880895" y="6457190"/>
                    <a:pt x="3073141" y="6489095"/>
                    <a:pt x="3268035" y="6501238"/>
                  </a:cubicBezTo>
                  <a:cubicBezTo>
                    <a:pt x="3292413" y="6502659"/>
                    <a:pt x="3316527" y="6505629"/>
                    <a:pt x="3341038" y="6506145"/>
                  </a:cubicBezTo>
                  <a:lnTo>
                    <a:pt x="3414703" y="6507050"/>
                  </a:lnTo>
                  <a:lnTo>
                    <a:pt x="3488237" y="6508212"/>
                  </a:lnTo>
                  <a:cubicBezTo>
                    <a:pt x="3500690" y="6508729"/>
                    <a:pt x="3512483" y="6508471"/>
                    <a:pt x="3524142" y="6507955"/>
                  </a:cubicBezTo>
                  <a:lnTo>
                    <a:pt x="3559252" y="6506921"/>
                  </a:lnTo>
                  <a:cubicBezTo>
                    <a:pt x="3582835" y="6506792"/>
                    <a:pt x="3605889" y="6504467"/>
                    <a:pt x="3629207" y="6503045"/>
                  </a:cubicBezTo>
                  <a:cubicBezTo>
                    <a:pt x="3652526" y="6502012"/>
                    <a:pt x="3675579" y="6499171"/>
                    <a:pt x="3698633" y="6496845"/>
                  </a:cubicBezTo>
                  <a:cubicBezTo>
                    <a:pt x="3710160" y="6495683"/>
                    <a:pt x="3721819" y="6494907"/>
                    <a:pt x="3733213" y="6493357"/>
                  </a:cubicBezTo>
                  <a:lnTo>
                    <a:pt x="3767529" y="6488707"/>
                  </a:lnTo>
                  <a:lnTo>
                    <a:pt x="3801845" y="6484057"/>
                  </a:lnTo>
                  <a:lnTo>
                    <a:pt x="3835895" y="6478116"/>
                  </a:lnTo>
                  <a:cubicBezTo>
                    <a:pt x="4017673" y="6446727"/>
                    <a:pt x="4194152" y="6390281"/>
                    <a:pt x="4364801" y="6308517"/>
                  </a:cubicBezTo>
                  <a:cubicBezTo>
                    <a:pt x="4535583" y="6227139"/>
                    <a:pt x="4700138" y="6120962"/>
                    <a:pt x="4861379" y="6000576"/>
                  </a:cubicBezTo>
                  <a:cubicBezTo>
                    <a:pt x="5022621" y="5879931"/>
                    <a:pt x="5180684" y="5745337"/>
                    <a:pt x="5341263" y="5605834"/>
                  </a:cubicBezTo>
                  <a:lnTo>
                    <a:pt x="5587301" y="5390379"/>
                  </a:lnTo>
                  <a:cubicBezTo>
                    <a:pt x="5674216" y="5315718"/>
                    <a:pt x="5761527" y="5244416"/>
                    <a:pt x="5849105" y="5176344"/>
                  </a:cubicBezTo>
                  <a:lnTo>
                    <a:pt x="5890489" y="5145260"/>
                  </a:lnTo>
                  <a:lnTo>
                    <a:pt x="5890489" y="5995323"/>
                  </a:lnTo>
                  <a:lnTo>
                    <a:pt x="5811477" y="6077819"/>
                  </a:lnTo>
                  <a:cubicBezTo>
                    <a:pt x="5654739" y="6238377"/>
                    <a:pt x="5487138" y="6396093"/>
                    <a:pt x="5301384" y="6542958"/>
                  </a:cubicBezTo>
                  <a:lnTo>
                    <a:pt x="5252008" y="6578438"/>
                  </a:lnTo>
                  <a:lnTo>
                    <a:pt x="1653730" y="6578438"/>
                  </a:lnTo>
                  <a:lnTo>
                    <a:pt x="1549768" y="6488821"/>
                  </a:lnTo>
                  <a:cubicBezTo>
                    <a:pt x="1461976" y="6409495"/>
                    <a:pt x="1378573" y="6327182"/>
                    <a:pt x="1298282" y="6243932"/>
                  </a:cubicBezTo>
                  <a:cubicBezTo>
                    <a:pt x="1278277" y="6223006"/>
                    <a:pt x="1258138" y="6202210"/>
                    <a:pt x="1237999" y="6181671"/>
                  </a:cubicBezTo>
                  <a:lnTo>
                    <a:pt x="1179967" y="6117862"/>
                  </a:lnTo>
                  <a:lnTo>
                    <a:pt x="1121936" y="6054569"/>
                  </a:lnTo>
                  <a:cubicBezTo>
                    <a:pt x="1102328" y="6033644"/>
                    <a:pt x="1084573" y="6011427"/>
                    <a:pt x="1065628" y="5990243"/>
                  </a:cubicBezTo>
                  <a:cubicBezTo>
                    <a:pt x="1028662" y="5947099"/>
                    <a:pt x="990239" y="5904991"/>
                    <a:pt x="954335" y="5861460"/>
                  </a:cubicBezTo>
                  <a:cubicBezTo>
                    <a:pt x="936050" y="5840018"/>
                    <a:pt x="917634" y="5818446"/>
                    <a:pt x="898953" y="5797393"/>
                  </a:cubicBezTo>
                  <a:cubicBezTo>
                    <a:pt x="880404" y="5776208"/>
                    <a:pt x="861325" y="5755412"/>
                    <a:pt x="842908" y="5733582"/>
                  </a:cubicBezTo>
                  <a:cubicBezTo>
                    <a:pt x="767919" y="5647942"/>
                    <a:pt x="693061" y="5561786"/>
                    <a:pt x="622442" y="5471884"/>
                  </a:cubicBezTo>
                  <a:cubicBezTo>
                    <a:pt x="551559" y="5382112"/>
                    <a:pt x="486639" y="5287430"/>
                    <a:pt x="425559" y="5190036"/>
                  </a:cubicBezTo>
                  <a:cubicBezTo>
                    <a:pt x="303668" y="4994990"/>
                    <a:pt x="200193" y="4786123"/>
                    <a:pt x="123877" y="4564210"/>
                  </a:cubicBezTo>
                  <a:cubicBezTo>
                    <a:pt x="47694" y="4342555"/>
                    <a:pt x="2249" y="4106045"/>
                    <a:pt x="130" y="3865530"/>
                  </a:cubicBezTo>
                  <a:cubicBezTo>
                    <a:pt x="-1328" y="3745403"/>
                    <a:pt x="9537" y="3624629"/>
                    <a:pt x="30602" y="3505793"/>
                  </a:cubicBezTo>
                  <a:cubicBezTo>
                    <a:pt x="51802" y="3386828"/>
                    <a:pt x="84659" y="3270059"/>
                    <a:pt x="126924" y="3157164"/>
                  </a:cubicBezTo>
                  <a:cubicBezTo>
                    <a:pt x="200457" y="2959276"/>
                    <a:pt x="271737" y="2761388"/>
                    <a:pt x="334803" y="2560530"/>
                  </a:cubicBezTo>
                  <a:lnTo>
                    <a:pt x="381176" y="2409144"/>
                  </a:lnTo>
                  <a:lnTo>
                    <a:pt x="425825" y="2255819"/>
                  </a:lnTo>
                  <a:lnTo>
                    <a:pt x="470210" y="2099523"/>
                  </a:lnTo>
                  <a:lnTo>
                    <a:pt x="492998" y="2020213"/>
                  </a:lnTo>
                  <a:lnTo>
                    <a:pt x="517509" y="1939224"/>
                  </a:lnTo>
                  <a:cubicBezTo>
                    <a:pt x="525061" y="1912485"/>
                    <a:pt x="534866" y="1884586"/>
                    <a:pt x="544007" y="1857201"/>
                  </a:cubicBezTo>
                  <a:cubicBezTo>
                    <a:pt x="553680" y="1829559"/>
                    <a:pt x="561496" y="1802304"/>
                    <a:pt x="573288" y="1774274"/>
                  </a:cubicBezTo>
                  <a:lnTo>
                    <a:pt x="606146" y="1690832"/>
                  </a:lnTo>
                  <a:cubicBezTo>
                    <a:pt x="618467" y="1663060"/>
                    <a:pt x="631716" y="1635417"/>
                    <a:pt x="644569" y="1607775"/>
                  </a:cubicBezTo>
                  <a:cubicBezTo>
                    <a:pt x="698625" y="1498368"/>
                    <a:pt x="763413" y="1391287"/>
                    <a:pt x="837874" y="1297638"/>
                  </a:cubicBezTo>
                  <a:cubicBezTo>
                    <a:pt x="910348" y="1201278"/>
                    <a:pt x="990107" y="1115897"/>
                    <a:pt x="1069602" y="1032194"/>
                  </a:cubicBezTo>
                  <a:cubicBezTo>
                    <a:pt x="1089079" y="1010624"/>
                    <a:pt x="1110012" y="990990"/>
                    <a:pt x="1130548" y="970839"/>
                  </a:cubicBezTo>
                  <a:lnTo>
                    <a:pt x="1192024" y="910129"/>
                  </a:lnTo>
                  <a:cubicBezTo>
                    <a:pt x="1212031" y="889462"/>
                    <a:pt x="1234024" y="870475"/>
                    <a:pt x="1255356" y="850841"/>
                  </a:cubicBezTo>
                  <a:lnTo>
                    <a:pt x="1319614" y="792068"/>
                  </a:lnTo>
                  <a:cubicBezTo>
                    <a:pt x="1340680" y="772176"/>
                    <a:pt x="1363469" y="753834"/>
                    <a:pt x="1385728" y="734975"/>
                  </a:cubicBezTo>
                  <a:lnTo>
                    <a:pt x="1452768" y="678528"/>
                  </a:lnTo>
                  <a:lnTo>
                    <a:pt x="1469594" y="664449"/>
                  </a:lnTo>
                  <a:lnTo>
                    <a:pt x="1487083" y="651015"/>
                  </a:lnTo>
                  <a:lnTo>
                    <a:pt x="1522193" y="624277"/>
                  </a:lnTo>
                  <a:lnTo>
                    <a:pt x="1592415" y="570671"/>
                  </a:lnTo>
                  <a:cubicBezTo>
                    <a:pt x="1640110" y="535925"/>
                    <a:pt x="1689531" y="503245"/>
                    <a:pt x="1738287" y="469402"/>
                  </a:cubicBezTo>
                  <a:cubicBezTo>
                    <a:pt x="1788634" y="438015"/>
                    <a:pt x="1839643" y="407013"/>
                    <a:pt x="1890918" y="376530"/>
                  </a:cubicBezTo>
                  <a:cubicBezTo>
                    <a:pt x="2098400" y="258209"/>
                    <a:pt x="2323503" y="166241"/>
                    <a:pt x="2555363" y="105274"/>
                  </a:cubicBezTo>
                  <a:cubicBezTo>
                    <a:pt x="2787223" y="44047"/>
                    <a:pt x="3024516" y="12013"/>
                    <a:pt x="3259291" y="3229"/>
                  </a:cubicBezTo>
                  <a:lnTo>
                    <a:pt x="3347265" y="903"/>
                  </a:ln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44" name="Freeform: Shape 1043">
              <a:extLst>
                <a:ext uri="{FF2B5EF4-FFF2-40B4-BE49-F238E27FC236}">
                  <a16:creationId xmlns:a16="http://schemas.microsoft.com/office/drawing/2014/main" id="{17106C81-A3F0-4DA0-9368-6BBCDB96488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95999" y="52997"/>
              <a:ext cx="6093363" cy="6805004"/>
            </a:xfrm>
            <a:custGeom>
              <a:avLst/>
              <a:gdLst>
                <a:gd name="connsiteX0" fmla="*/ 3517682 w 5890491"/>
                <a:gd name="connsiteY0" fmla="*/ 0 h 6578439"/>
                <a:gd name="connsiteX1" fmla="*/ 5849513 w 5890491"/>
                <a:gd name="connsiteY1" fmla="*/ 841730 h 6578439"/>
                <a:gd name="connsiteX2" fmla="*/ 5890491 w 5890491"/>
                <a:gd name="connsiteY2" fmla="*/ 879061 h 6578439"/>
                <a:gd name="connsiteX3" fmla="*/ 5890491 w 5890491"/>
                <a:gd name="connsiteY3" fmla="*/ 2034114 h 6578439"/>
                <a:gd name="connsiteX4" fmla="*/ 5757065 w 5890491"/>
                <a:gd name="connsiteY4" fmla="*/ 1854938 h 6578439"/>
                <a:gd name="connsiteX5" fmla="*/ 5564060 w 5890491"/>
                <a:gd name="connsiteY5" fmla="*/ 1642182 h 6578439"/>
                <a:gd name="connsiteX6" fmla="*/ 3517551 w 5890491"/>
                <a:gd name="connsiteY6" fmla="*/ 790012 h 6578439"/>
                <a:gd name="connsiteX7" fmla="*/ 1611552 w 5890491"/>
                <a:gd name="connsiteY7" fmla="*/ 1543282 h 6578439"/>
                <a:gd name="connsiteX8" fmla="*/ 1340656 w 5890491"/>
                <a:gd name="connsiteY8" fmla="*/ 1897925 h 6578439"/>
                <a:gd name="connsiteX9" fmla="*/ 1201705 w 5890491"/>
                <a:gd name="connsiteY9" fmla="*/ 2361213 h 6578439"/>
                <a:gd name="connsiteX10" fmla="*/ 852705 w 5890491"/>
                <a:gd name="connsiteY10" fmla="*/ 3529176 h 6578439"/>
                <a:gd name="connsiteX11" fmla="*/ 863863 w 5890491"/>
                <a:gd name="connsiteY11" fmla="*/ 4437051 h 6578439"/>
                <a:gd name="connsiteX12" fmla="*/ 1413569 w 5890491"/>
                <a:gd name="connsiteY12" fmla="*/ 5357174 h 6578439"/>
                <a:gd name="connsiteX13" fmla="*/ 2339129 w 5890491"/>
                <a:gd name="connsiteY13" fmla="*/ 6143367 h 6578439"/>
                <a:gd name="connsiteX14" fmla="*/ 3439449 w 5890491"/>
                <a:gd name="connsiteY14" fmla="*/ 6420049 h 6578439"/>
                <a:gd name="connsiteX15" fmla="*/ 5251388 w 5890491"/>
                <a:gd name="connsiteY15" fmla="*/ 5349009 h 6578439"/>
                <a:gd name="connsiteX16" fmla="*/ 5657731 w 5890491"/>
                <a:gd name="connsiteY16" fmla="*/ 4959205 h 6578439"/>
                <a:gd name="connsiteX17" fmla="*/ 5836127 w 5890491"/>
                <a:gd name="connsiteY17" fmla="*/ 4792052 h 6578439"/>
                <a:gd name="connsiteX18" fmla="*/ 5890491 w 5890491"/>
                <a:gd name="connsiteY18" fmla="*/ 4738662 h 6578439"/>
                <a:gd name="connsiteX19" fmla="*/ 5890491 w 5890491"/>
                <a:gd name="connsiteY19" fmla="*/ 5821964 h 6578439"/>
                <a:gd name="connsiteX20" fmla="*/ 5802001 w 5890491"/>
                <a:gd name="connsiteY20" fmla="*/ 5907904 h 6578439"/>
                <a:gd name="connsiteX21" fmla="*/ 5294358 w 5890491"/>
                <a:gd name="connsiteY21" fmla="*/ 6397505 h 6578439"/>
                <a:gd name="connsiteX22" fmla="*/ 5077178 w 5890491"/>
                <a:gd name="connsiteY22" fmla="*/ 6578439 h 6578439"/>
                <a:gd name="connsiteX23" fmla="*/ 1567290 w 5890491"/>
                <a:gd name="connsiteY23" fmla="*/ 6578439 h 6578439"/>
                <a:gd name="connsiteX24" fmla="*/ 1508588 w 5890491"/>
                <a:gd name="connsiteY24" fmla="*/ 6535186 h 6578439"/>
                <a:gd name="connsiteX25" fmla="*/ 826498 w 5890491"/>
                <a:gd name="connsiteY25" fmla="*/ 5876034 h 6578439"/>
                <a:gd name="connsiteX26" fmla="*/ 122403 w 5890491"/>
                <a:gd name="connsiteY26" fmla="*/ 3255655 h 6578439"/>
                <a:gd name="connsiteX27" fmla="*/ 1061197 w 5890491"/>
                <a:gd name="connsiteY27" fmla="*/ 984650 h 6578439"/>
                <a:gd name="connsiteX28" fmla="*/ 3517682 w 5890491"/>
                <a:gd name="connsiteY28" fmla="*/ 0 h 65784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5890491" h="6578439">
                  <a:moveTo>
                    <a:pt x="3517682" y="0"/>
                  </a:moveTo>
                  <a:cubicBezTo>
                    <a:pt x="4402017" y="0"/>
                    <a:pt x="5213742" y="315483"/>
                    <a:pt x="5849513" y="841730"/>
                  </a:cubicBezTo>
                  <a:lnTo>
                    <a:pt x="5890491" y="879061"/>
                  </a:lnTo>
                  <a:lnTo>
                    <a:pt x="5890491" y="2034114"/>
                  </a:lnTo>
                  <a:lnTo>
                    <a:pt x="5757065" y="1854938"/>
                  </a:lnTo>
                  <a:cubicBezTo>
                    <a:pt x="5696443" y="1781264"/>
                    <a:pt x="5632076" y="1710299"/>
                    <a:pt x="5564060" y="1642182"/>
                  </a:cubicBezTo>
                  <a:cubicBezTo>
                    <a:pt x="5015393" y="1092636"/>
                    <a:pt x="4288592" y="790012"/>
                    <a:pt x="3517551" y="790012"/>
                  </a:cubicBezTo>
                  <a:cubicBezTo>
                    <a:pt x="2701750" y="790012"/>
                    <a:pt x="2131676" y="1015335"/>
                    <a:pt x="1611552" y="1543282"/>
                  </a:cubicBezTo>
                  <a:cubicBezTo>
                    <a:pt x="1435754" y="1721722"/>
                    <a:pt x="1375945" y="1822729"/>
                    <a:pt x="1340656" y="1897925"/>
                  </a:cubicBezTo>
                  <a:cubicBezTo>
                    <a:pt x="1289148" y="2007623"/>
                    <a:pt x="1252432" y="2155907"/>
                    <a:pt x="1201705" y="2361213"/>
                  </a:cubicBezTo>
                  <a:cubicBezTo>
                    <a:pt x="1133721" y="2635919"/>
                    <a:pt x="1040568" y="3012290"/>
                    <a:pt x="852705" y="3529176"/>
                  </a:cubicBezTo>
                  <a:cubicBezTo>
                    <a:pt x="749952" y="3811784"/>
                    <a:pt x="753584" y="4108747"/>
                    <a:pt x="863863" y="4437051"/>
                  </a:cubicBezTo>
                  <a:cubicBezTo>
                    <a:pt x="964800" y="4737438"/>
                    <a:pt x="1154869" y="5055603"/>
                    <a:pt x="1413569" y="5357174"/>
                  </a:cubicBezTo>
                  <a:cubicBezTo>
                    <a:pt x="1718326" y="5712343"/>
                    <a:pt x="2021008" y="5969404"/>
                    <a:pt x="2339129" y="6143367"/>
                  </a:cubicBezTo>
                  <a:cubicBezTo>
                    <a:pt x="2679565" y="6329577"/>
                    <a:pt x="3039591" y="6420049"/>
                    <a:pt x="3439449" y="6420049"/>
                  </a:cubicBezTo>
                  <a:cubicBezTo>
                    <a:pt x="4142246" y="6420049"/>
                    <a:pt x="4633828" y="5976251"/>
                    <a:pt x="5251388" y="5349009"/>
                  </a:cubicBezTo>
                  <a:cubicBezTo>
                    <a:pt x="5389949" y="5208364"/>
                    <a:pt x="5526047" y="5081677"/>
                    <a:pt x="5657731" y="4959205"/>
                  </a:cubicBezTo>
                  <a:cubicBezTo>
                    <a:pt x="5719520" y="4901722"/>
                    <a:pt x="5779200" y="4846206"/>
                    <a:pt x="5836127" y="4792052"/>
                  </a:cubicBezTo>
                  <a:lnTo>
                    <a:pt x="5890491" y="4738662"/>
                  </a:lnTo>
                  <a:lnTo>
                    <a:pt x="5890491" y="5821964"/>
                  </a:lnTo>
                  <a:lnTo>
                    <a:pt x="5802001" y="5907904"/>
                  </a:lnTo>
                  <a:cubicBezTo>
                    <a:pt x="5634962" y="6077456"/>
                    <a:pt x="5467509" y="6243625"/>
                    <a:pt x="5294358" y="6397505"/>
                  </a:cubicBezTo>
                  <a:lnTo>
                    <a:pt x="5077178" y="6578439"/>
                  </a:lnTo>
                  <a:lnTo>
                    <a:pt x="1567290" y="6578439"/>
                  </a:lnTo>
                  <a:lnTo>
                    <a:pt x="1508588" y="6535186"/>
                  </a:lnTo>
                  <a:cubicBezTo>
                    <a:pt x="1263991" y="6345442"/>
                    <a:pt x="1038054" y="6122666"/>
                    <a:pt x="826498" y="5876034"/>
                  </a:cubicBezTo>
                  <a:cubicBezTo>
                    <a:pt x="261613" y="5217713"/>
                    <a:pt x="-239182" y="4250314"/>
                    <a:pt x="122403" y="3255655"/>
                  </a:cubicBezTo>
                  <a:cubicBezTo>
                    <a:pt x="607497" y="1921629"/>
                    <a:pt x="393040" y="1662857"/>
                    <a:pt x="1061197" y="984650"/>
                  </a:cubicBezTo>
                  <a:cubicBezTo>
                    <a:pt x="1729484" y="306444"/>
                    <a:pt x="2498060" y="0"/>
                    <a:pt x="3517682" y="0"/>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45" name="Freeform: Shape 1044">
              <a:extLst>
                <a:ext uri="{FF2B5EF4-FFF2-40B4-BE49-F238E27FC236}">
                  <a16:creationId xmlns:a16="http://schemas.microsoft.com/office/drawing/2014/main" id="{4B3B35E8-1AF4-4D76-93A5-B0B08840833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96000" y="52997"/>
              <a:ext cx="6093362" cy="6805004"/>
            </a:xfrm>
            <a:custGeom>
              <a:avLst/>
              <a:gdLst>
                <a:gd name="connsiteX0" fmla="*/ 5890490 w 5890490"/>
                <a:gd name="connsiteY0" fmla="*/ 5389037 h 6578439"/>
                <a:gd name="connsiteX1" fmla="*/ 5890490 w 5890490"/>
                <a:gd name="connsiteY1" fmla="*/ 5855587 h 6578439"/>
                <a:gd name="connsiteX2" fmla="*/ 5784593 w 5890490"/>
                <a:gd name="connsiteY2" fmla="*/ 5962054 h 6578439"/>
                <a:gd name="connsiteX3" fmla="*/ 5663414 w 5890490"/>
                <a:gd name="connsiteY3" fmla="*/ 6082564 h 6578439"/>
                <a:gd name="connsiteX4" fmla="*/ 5147099 w 5890490"/>
                <a:gd name="connsiteY4" fmla="*/ 6547726 h 6578439"/>
                <a:gd name="connsiteX5" fmla="*/ 5105015 w 5890490"/>
                <a:gd name="connsiteY5" fmla="*/ 6578439 h 6578439"/>
                <a:gd name="connsiteX6" fmla="*/ 4385601 w 5890490"/>
                <a:gd name="connsiteY6" fmla="*/ 6578439 h 6578439"/>
                <a:gd name="connsiteX7" fmla="*/ 4507252 w 5890490"/>
                <a:gd name="connsiteY7" fmla="*/ 6515968 h 6578439"/>
                <a:gd name="connsiteX8" fmla="*/ 4909330 w 5890490"/>
                <a:gd name="connsiteY8" fmla="*/ 6253453 h 6578439"/>
                <a:gd name="connsiteX9" fmla="*/ 5411374 w 5890490"/>
                <a:gd name="connsiteY9" fmla="*/ 5828544 h 6578439"/>
                <a:gd name="connsiteX10" fmla="*/ 5533570 w 5890490"/>
                <a:gd name="connsiteY10" fmla="*/ 5714534 h 6578439"/>
                <a:gd name="connsiteX11" fmla="*/ 5657425 w 5890490"/>
                <a:gd name="connsiteY11" fmla="*/ 5597650 h 6578439"/>
                <a:gd name="connsiteX12" fmla="*/ 3336813 w 5890490"/>
                <a:gd name="connsiteY12" fmla="*/ 499 h 6578439"/>
                <a:gd name="connsiteX13" fmla="*/ 3513674 w 5890490"/>
                <a:gd name="connsiteY13" fmla="*/ 1202 h 6578439"/>
                <a:gd name="connsiteX14" fmla="*/ 3602743 w 5890490"/>
                <a:gd name="connsiteY14" fmla="*/ 4827 h 6578439"/>
                <a:gd name="connsiteX15" fmla="*/ 3647213 w 5890490"/>
                <a:gd name="connsiteY15" fmla="*/ 6703 h 6578439"/>
                <a:gd name="connsiteX16" fmla="*/ 3691684 w 5890490"/>
                <a:gd name="connsiteY16" fmla="*/ 9453 h 6578439"/>
                <a:gd name="connsiteX17" fmla="*/ 3868927 w 5890490"/>
                <a:gd name="connsiteY17" fmla="*/ 27080 h 6578439"/>
                <a:gd name="connsiteX18" fmla="*/ 5200872 w 5890490"/>
                <a:gd name="connsiteY18" fmla="*/ 472240 h 6578439"/>
                <a:gd name="connsiteX19" fmla="*/ 5772711 w 5890490"/>
                <a:gd name="connsiteY19" fmla="*/ 866334 h 6578439"/>
                <a:gd name="connsiteX20" fmla="*/ 5890490 w 5890490"/>
                <a:gd name="connsiteY20" fmla="*/ 972426 h 6578439"/>
                <a:gd name="connsiteX21" fmla="*/ 5890490 w 5890490"/>
                <a:gd name="connsiteY21" fmla="*/ 1158576 h 6578439"/>
                <a:gd name="connsiteX22" fmla="*/ 5676045 w 5890490"/>
                <a:gd name="connsiteY22" fmla="*/ 986969 h 6578439"/>
                <a:gd name="connsiteX23" fmla="*/ 5103776 w 5890490"/>
                <a:gd name="connsiteY23" fmla="*/ 655879 h 6578439"/>
                <a:gd name="connsiteX24" fmla="*/ 4482465 w 5890490"/>
                <a:gd name="connsiteY24" fmla="*/ 440363 h 6578439"/>
                <a:gd name="connsiteX25" fmla="*/ 4402444 w 5890490"/>
                <a:gd name="connsiteY25" fmla="*/ 422111 h 6578439"/>
                <a:gd name="connsiteX26" fmla="*/ 4322423 w 5890490"/>
                <a:gd name="connsiteY26" fmla="*/ 404610 h 6578439"/>
                <a:gd name="connsiteX27" fmla="*/ 4241892 w 5890490"/>
                <a:gd name="connsiteY27" fmla="*/ 389858 h 6578439"/>
                <a:gd name="connsiteX28" fmla="*/ 4201627 w 5890490"/>
                <a:gd name="connsiteY28" fmla="*/ 382483 h 6578439"/>
                <a:gd name="connsiteX29" fmla="*/ 4161234 w 5890490"/>
                <a:gd name="connsiteY29" fmla="*/ 375857 h 6578439"/>
                <a:gd name="connsiteX30" fmla="*/ 3999280 w 5890490"/>
                <a:gd name="connsiteY30" fmla="*/ 353606 h 6578439"/>
                <a:gd name="connsiteX31" fmla="*/ 3836817 w 5890490"/>
                <a:gd name="connsiteY31" fmla="*/ 338480 h 6578439"/>
                <a:gd name="connsiteX32" fmla="*/ 3673972 w 5890490"/>
                <a:gd name="connsiteY32" fmla="*/ 330604 h 6578439"/>
                <a:gd name="connsiteX33" fmla="*/ 3511126 w 5890490"/>
                <a:gd name="connsiteY33" fmla="*/ 328978 h 6578439"/>
                <a:gd name="connsiteX34" fmla="*/ 3183142 w 5890490"/>
                <a:gd name="connsiteY34" fmla="*/ 342854 h 6578439"/>
                <a:gd name="connsiteX35" fmla="*/ 2541444 w 5890490"/>
                <a:gd name="connsiteY35" fmla="*/ 439988 h 6578439"/>
                <a:gd name="connsiteX36" fmla="*/ 1933895 w 5890490"/>
                <a:gd name="connsiteY36" fmla="*/ 650505 h 6578439"/>
                <a:gd name="connsiteX37" fmla="*/ 1378079 w 5890490"/>
                <a:gd name="connsiteY37" fmla="*/ 983905 h 6578439"/>
                <a:gd name="connsiteX38" fmla="*/ 1312967 w 5890490"/>
                <a:gd name="connsiteY38" fmla="*/ 1033660 h 6578439"/>
                <a:gd name="connsiteX39" fmla="*/ 1248364 w 5890490"/>
                <a:gd name="connsiteY39" fmla="*/ 1084413 h 6578439"/>
                <a:gd name="connsiteX40" fmla="*/ 1185163 w 5890490"/>
                <a:gd name="connsiteY40" fmla="*/ 1137168 h 6578439"/>
                <a:gd name="connsiteX41" fmla="*/ 1122852 w 5890490"/>
                <a:gd name="connsiteY41" fmla="*/ 1190922 h 6578439"/>
                <a:gd name="connsiteX42" fmla="*/ 892092 w 5890490"/>
                <a:gd name="connsiteY42" fmla="*/ 1421440 h 6578439"/>
                <a:gd name="connsiteX43" fmla="*/ 707202 w 5890490"/>
                <a:gd name="connsiteY43" fmla="*/ 1684212 h 6578439"/>
                <a:gd name="connsiteX44" fmla="*/ 670121 w 5890490"/>
                <a:gd name="connsiteY44" fmla="*/ 1756093 h 6578439"/>
                <a:gd name="connsiteX45" fmla="*/ 637630 w 5890490"/>
                <a:gd name="connsiteY45" fmla="*/ 1830724 h 6578439"/>
                <a:gd name="connsiteX46" fmla="*/ 607685 w 5890490"/>
                <a:gd name="connsiteY46" fmla="*/ 1907105 h 6578439"/>
                <a:gd name="connsiteX47" fmla="*/ 580034 w 5890490"/>
                <a:gd name="connsiteY47" fmla="*/ 1984986 h 6578439"/>
                <a:gd name="connsiteX48" fmla="*/ 481919 w 5890490"/>
                <a:gd name="connsiteY48" fmla="*/ 2304386 h 6578439"/>
                <a:gd name="connsiteX49" fmla="*/ 433881 w 5890490"/>
                <a:gd name="connsiteY49" fmla="*/ 2465399 h 6578439"/>
                <a:gd name="connsiteX50" fmla="*/ 384442 w 5890490"/>
                <a:gd name="connsiteY50" fmla="*/ 2626163 h 6578439"/>
                <a:gd name="connsiteX51" fmla="*/ 166039 w 5890490"/>
                <a:gd name="connsiteY51" fmla="*/ 3261338 h 6578439"/>
                <a:gd name="connsiteX52" fmla="*/ 56202 w 5890490"/>
                <a:gd name="connsiteY52" fmla="*/ 3910265 h 6578439"/>
                <a:gd name="connsiteX53" fmla="*/ 93664 w 5890490"/>
                <a:gd name="connsiteY53" fmla="*/ 4237292 h 6578439"/>
                <a:gd name="connsiteX54" fmla="*/ 111758 w 5890490"/>
                <a:gd name="connsiteY54" fmla="*/ 4317548 h 6578439"/>
                <a:gd name="connsiteX55" fmla="*/ 133038 w 5890490"/>
                <a:gd name="connsiteY55" fmla="*/ 4397054 h 6578439"/>
                <a:gd name="connsiteX56" fmla="*/ 157757 w 5890490"/>
                <a:gd name="connsiteY56" fmla="*/ 4475560 h 6578439"/>
                <a:gd name="connsiteX57" fmla="*/ 185153 w 5890490"/>
                <a:gd name="connsiteY57" fmla="*/ 4553066 h 6578439"/>
                <a:gd name="connsiteX58" fmla="*/ 493642 w 5890490"/>
                <a:gd name="connsiteY58" fmla="*/ 5132239 h 6578439"/>
                <a:gd name="connsiteX59" fmla="*/ 914391 w 5890490"/>
                <a:gd name="connsiteY59" fmla="*/ 5636528 h 6578439"/>
                <a:gd name="connsiteX60" fmla="*/ 1402034 w 5890490"/>
                <a:gd name="connsiteY60" fmla="*/ 6076188 h 6578439"/>
                <a:gd name="connsiteX61" fmla="*/ 1664397 w 5890490"/>
                <a:gd name="connsiteY61" fmla="*/ 6267079 h 6578439"/>
                <a:gd name="connsiteX62" fmla="*/ 1938992 w 5890490"/>
                <a:gd name="connsiteY62" fmla="*/ 6434343 h 6578439"/>
                <a:gd name="connsiteX63" fmla="*/ 2225931 w 5890490"/>
                <a:gd name="connsiteY63" fmla="*/ 6574322 h 6578439"/>
                <a:gd name="connsiteX64" fmla="*/ 2236328 w 5890490"/>
                <a:gd name="connsiteY64" fmla="*/ 6578439 h 6578439"/>
                <a:gd name="connsiteX65" fmla="*/ 1504665 w 5890490"/>
                <a:gd name="connsiteY65" fmla="*/ 6578439 h 6578439"/>
                <a:gd name="connsiteX66" fmla="*/ 1456827 w 5890490"/>
                <a:gd name="connsiteY66" fmla="*/ 6543476 h 6578439"/>
                <a:gd name="connsiteX67" fmla="*/ 1188475 w 5890490"/>
                <a:gd name="connsiteY67" fmla="*/ 6314083 h 6578439"/>
                <a:gd name="connsiteX68" fmla="*/ 721728 w 5890490"/>
                <a:gd name="connsiteY68" fmla="*/ 5798666 h 6578439"/>
                <a:gd name="connsiteX69" fmla="*/ 344175 w 5890490"/>
                <a:gd name="connsiteY69" fmla="*/ 5219495 h 6578439"/>
                <a:gd name="connsiteX70" fmla="*/ 87293 w 5890490"/>
                <a:gd name="connsiteY70" fmla="*/ 4583569 h 6578439"/>
                <a:gd name="connsiteX71" fmla="*/ 65886 w 5890490"/>
                <a:gd name="connsiteY71" fmla="*/ 4500813 h 6578439"/>
                <a:gd name="connsiteX72" fmla="*/ 47409 w 5890490"/>
                <a:gd name="connsiteY72" fmla="*/ 4417431 h 6578439"/>
                <a:gd name="connsiteX73" fmla="*/ 39000 w 5890490"/>
                <a:gd name="connsiteY73" fmla="*/ 4375677 h 6578439"/>
                <a:gd name="connsiteX74" fmla="*/ 31610 w 5890490"/>
                <a:gd name="connsiteY74" fmla="*/ 4333674 h 6578439"/>
                <a:gd name="connsiteX75" fmla="*/ 18868 w 5890490"/>
                <a:gd name="connsiteY75" fmla="*/ 4249417 h 6578439"/>
                <a:gd name="connsiteX76" fmla="*/ 646 w 5890490"/>
                <a:gd name="connsiteY76" fmla="*/ 3910265 h 6578439"/>
                <a:gd name="connsiteX77" fmla="*/ 130234 w 5890490"/>
                <a:gd name="connsiteY77" fmla="*/ 3248337 h 6578439"/>
                <a:gd name="connsiteX78" fmla="*/ 335383 w 5890490"/>
                <a:gd name="connsiteY78" fmla="*/ 2611911 h 6578439"/>
                <a:gd name="connsiteX79" fmla="*/ 487272 w 5890490"/>
                <a:gd name="connsiteY79" fmla="*/ 1958609 h 6578439"/>
                <a:gd name="connsiteX80" fmla="*/ 508550 w 5890490"/>
                <a:gd name="connsiteY80" fmla="*/ 1876227 h 6578439"/>
                <a:gd name="connsiteX81" fmla="*/ 531742 w 5890490"/>
                <a:gd name="connsiteY81" fmla="*/ 1793721 h 6578439"/>
                <a:gd name="connsiteX82" fmla="*/ 558245 w 5890490"/>
                <a:gd name="connsiteY82" fmla="*/ 1711465 h 6578439"/>
                <a:gd name="connsiteX83" fmla="*/ 590100 w 5890490"/>
                <a:gd name="connsiteY83" fmla="*/ 1630332 h 6578439"/>
                <a:gd name="connsiteX84" fmla="*/ 758680 w 5890490"/>
                <a:gd name="connsiteY84" fmla="*/ 1322433 h 6578439"/>
                <a:gd name="connsiteX85" fmla="*/ 976317 w 5890490"/>
                <a:gd name="connsiteY85" fmla="*/ 1049286 h 6578439"/>
                <a:gd name="connsiteX86" fmla="*/ 1035314 w 5890490"/>
                <a:gd name="connsiteY86" fmla="*/ 985406 h 6578439"/>
                <a:gd name="connsiteX87" fmla="*/ 1095329 w 5890490"/>
                <a:gd name="connsiteY87" fmla="*/ 922526 h 6578439"/>
                <a:gd name="connsiteX88" fmla="*/ 1157384 w 5890490"/>
                <a:gd name="connsiteY88" fmla="*/ 861271 h 6578439"/>
                <a:gd name="connsiteX89" fmla="*/ 1220841 w 5890490"/>
                <a:gd name="connsiteY89" fmla="*/ 801017 h 6578439"/>
                <a:gd name="connsiteX90" fmla="*/ 1286462 w 5890490"/>
                <a:gd name="connsiteY90" fmla="*/ 742886 h 6578439"/>
                <a:gd name="connsiteX91" fmla="*/ 1353233 w 5890490"/>
                <a:gd name="connsiteY91" fmla="*/ 685632 h 6578439"/>
                <a:gd name="connsiteX92" fmla="*/ 1369924 w 5890490"/>
                <a:gd name="connsiteY92" fmla="*/ 671256 h 6578439"/>
                <a:gd name="connsiteX93" fmla="*/ 1387380 w 5890490"/>
                <a:gd name="connsiteY93" fmla="*/ 657755 h 6578439"/>
                <a:gd name="connsiteX94" fmla="*/ 1422422 w 5890490"/>
                <a:gd name="connsiteY94" fmla="*/ 630877 h 6578439"/>
                <a:gd name="connsiteX95" fmla="*/ 1492759 w 5890490"/>
                <a:gd name="connsiteY95" fmla="*/ 577248 h 6578439"/>
                <a:gd name="connsiteX96" fmla="*/ 1528820 w 5890490"/>
                <a:gd name="connsiteY96" fmla="*/ 551496 h 6578439"/>
                <a:gd name="connsiteX97" fmla="*/ 1565390 w 5890490"/>
                <a:gd name="connsiteY97" fmla="*/ 526370 h 6578439"/>
                <a:gd name="connsiteX98" fmla="*/ 1639040 w 5890490"/>
                <a:gd name="connsiteY98" fmla="*/ 476490 h 6578439"/>
                <a:gd name="connsiteX99" fmla="*/ 1792075 w 5890490"/>
                <a:gd name="connsiteY99" fmla="*/ 384859 h 6578439"/>
                <a:gd name="connsiteX100" fmla="*/ 2455943 w 5890490"/>
                <a:gd name="connsiteY100" fmla="*/ 117836 h 6578439"/>
                <a:gd name="connsiteX101" fmla="*/ 3159952 w 5890490"/>
                <a:gd name="connsiteY101" fmla="*/ 7203 h 6578439"/>
                <a:gd name="connsiteX102" fmla="*/ 3336813 w 5890490"/>
                <a:gd name="connsiteY102" fmla="*/ 499 h 65784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Lst>
              <a:rect l="l" t="t" r="r" b="b"/>
              <a:pathLst>
                <a:path w="5890490" h="6578439">
                  <a:moveTo>
                    <a:pt x="5890490" y="5389037"/>
                  </a:moveTo>
                  <a:lnTo>
                    <a:pt x="5890490" y="5855587"/>
                  </a:lnTo>
                  <a:lnTo>
                    <a:pt x="5784593" y="5962054"/>
                  </a:lnTo>
                  <a:cubicBezTo>
                    <a:pt x="5744454" y="6002308"/>
                    <a:pt x="5704062" y="6042436"/>
                    <a:pt x="5663414" y="6082564"/>
                  </a:cubicBezTo>
                  <a:cubicBezTo>
                    <a:pt x="5500314" y="6242577"/>
                    <a:pt x="5330970" y="6400714"/>
                    <a:pt x="5147099" y="6547726"/>
                  </a:cubicBezTo>
                  <a:lnTo>
                    <a:pt x="5105015" y="6578439"/>
                  </a:lnTo>
                  <a:lnTo>
                    <a:pt x="4385601" y="6578439"/>
                  </a:lnTo>
                  <a:lnTo>
                    <a:pt x="4507252" y="6515968"/>
                  </a:lnTo>
                  <a:cubicBezTo>
                    <a:pt x="4645901" y="6439679"/>
                    <a:pt x="4779837" y="6350961"/>
                    <a:pt x="4909330" y="6253453"/>
                  </a:cubicBezTo>
                  <a:cubicBezTo>
                    <a:pt x="5082369" y="6123567"/>
                    <a:pt x="5248145" y="5979180"/>
                    <a:pt x="5411374" y="5828544"/>
                  </a:cubicBezTo>
                  <a:cubicBezTo>
                    <a:pt x="5452149" y="5790791"/>
                    <a:pt x="5492924" y="5752788"/>
                    <a:pt x="5533570" y="5714534"/>
                  </a:cubicBezTo>
                  <a:lnTo>
                    <a:pt x="5657425" y="5597650"/>
                  </a:lnTo>
                  <a:close/>
                  <a:moveTo>
                    <a:pt x="3336813" y="499"/>
                  </a:moveTo>
                  <a:cubicBezTo>
                    <a:pt x="3395682" y="-392"/>
                    <a:pt x="3454550" y="-48"/>
                    <a:pt x="3513674" y="1202"/>
                  </a:cubicBezTo>
                  <a:lnTo>
                    <a:pt x="3602743" y="4827"/>
                  </a:lnTo>
                  <a:lnTo>
                    <a:pt x="3647213" y="6703"/>
                  </a:lnTo>
                  <a:cubicBezTo>
                    <a:pt x="3661994" y="7327"/>
                    <a:pt x="3676903" y="7703"/>
                    <a:pt x="3691684" y="9453"/>
                  </a:cubicBezTo>
                  <a:lnTo>
                    <a:pt x="3868927" y="27080"/>
                  </a:lnTo>
                  <a:cubicBezTo>
                    <a:pt x="4340645" y="85584"/>
                    <a:pt x="4795160" y="243221"/>
                    <a:pt x="5200872" y="472240"/>
                  </a:cubicBezTo>
                  <a:cubicBezTo>
                    <a:pt x="5403855" y="587124"/>
                    <a:pt x="5594988" y="719447"/>
                    <a:pt x="5772711" y="866334"/>
                  </a:cubicBezTo>
                  <a:lnTo>
                    <a:pt x="5890490" y="972426"/>
                  </a:lnTo>
                  <a:lnTo>
                    <a:pt x="5890490" y="1158576"/>
                  </a:lnTo>
                  <a:lnTo>
                    <a:pt x="5676045" y="986969"/>
                  </a:lnTo>
                  <a:cubicBezTo>
                    <a:pt x="5496587" y="857740"/>
                    <a:pt x="5304275" y="746699"/>
                    <a:pt x="5103776" y="655879"/>
                  </a:cubicBezTo>
                  <a:cubicBezTo>
                    <a:pt x="4903214" y="564747"/>
                    <a:pt x="4695006" y="492492"/>
                    <a:pt x="4482465" y="440363"/>
                  </a:cubicBezTo>
                  <a:lnTo>
                    <a:pt x="4402444" y="422111"/>
                  </a:lnTo>
                  <a:cubicBezTo>
                    <a:pt x="4375813" y="416111"/>
                    <a:pt x="4349436" y="408859"/>
                    <a:pt x="4322423" y="404610"/>
                  </a:cubicBezTo>
                  <a:lnTo>
                    <a:pt x="4241892" y="389858"/>
                  </a:lnTo>
                  <a:lnTo>
                    <a:pt x="4201627" y="382483"/>
                  </a:lnTo>
                  <a:cubicBezTo>
                    <a:pt x="4188248" y="379983"/>
                    <a:pt x="4174869" y="377483"/>
                    <a:pt x="4161234" y="375857"/>
                  </a:cubicBezTo>
                  <a:cubicBezTo>
                    <a:pt x="4107208" y="368482"/>
                    <a:pt x="4053308" y="360482"/>
                    <a:pt x="3999280" y="353606"/>
                  </a:cubicBezTo>
                  <a:cubicBezTo>
                    <a:pt x="3944999" y="348855"/>
                    <a:pt x="3890844" y="343854"/>
                    <a:pt x="3836817" y="338480"/>
                  </a:cubicBezTo>
                  <a:lnTo>
                    <a:pt x="3673972" y="330604"/>
                  </a:lnTo>
                  <a:cubicBezTo>
                    <a:pt x="3619690" y="329104"/>
                    <a:pt x="3565281" y="329604"/>
                    <a:pt x="3511126" y="328978"/>
                  </a:cubicBezTo>
                  <a:cubicBezTo>
                    <a:pt x="3402054" y="330728"/>
                    <a:pt x="3291706" y="334604"/>
                    <a:pt x="3183142" y="342854"/>
                  </a:cubicBezTo>
                  <a:cubicBezTo>
                    <a:pt x="2965505" y="358855"/>
                    <a:pt x="2750670" y="389733"/>
                    <a:pt x="2541444" y="439988"/>
                  </a:cubicBezTo>
                  <a:cubicBezTo>
                    <a:pt x="2332216" y="490117"/>
                    <a:pt x="2128850" y="559997"/>
                    <a:pt x="1933895" y="650505"/>
                  </a:cubicBezTo>
                  <a:cubicBezTo>
                    <a:pt x="1738939" y="741261"/>
                    <a:pt x="1553540" y="854146"/>
                    <a:pt x="1378079" y="983905"/>
                  </a:cubicBezTo>
                  <a:lnTo>
                    <a:pt x="1312967" y="1033660"/>
                  </a:lnTo>
                  <a:cubicBezTo>
                    <a:pt x="1291178" y="1050286"/>
                    <a:pt x="1269006" y="1066412"/>
                    <a:pt x="1248364" y="1084413"/>
                  </a:cubicBezTo>
                  <a:lnTo>
                    <a:pt x="1185163" y="1137168"/>
                  </a:lnTo>
                  <a:cubicBezTo>
                    <a:pt x="1164138" y="1154794"/>
                    <a:pt x="1142603" y="1172046"/>
                    <a:pt x="1122852" y="1190922"/>
                  </a:cubicBezTo>
                  <a:cubicBezTo>
                    <a:pt x="1041557" y="1264303"/>
                    <a:pt x="961663" y="1339309"/>
                    <a:pt x="892092" y="1421440"/>
                  </a:cubicBezTo>
                  <a:cubicBezTo>
                    <a:pt x="819589" y="1501822"/>
                    <a:pt x="759827" y="1590329"/>
                    <a:pt x="707202" y="1684212"/>
                  </a:cubicBezTo>
                  <a:cubicBezTo>
                    <a:pt x="694715" y="1708089"/>
                    <a:pt x="682227" y="1731841"/>
                    <a:pt x="670121" y="1756093"/>
                  </a:cubicBezTo>
                  <a:lnTo>
                    <a:pt x="637630" y="1830724"/>
                  </a:lnTo>
                  <a:cubicBezTo>
                    <a:pt x="626161" y="1855350"/>
                    <a:pt x="617624" y="1881603"/>
                    <a:pt x="607685" y="1907105"/>
                  </a:cubicBezTo>
                  <a:cubicBezTo>
                    <a:pt x="598128" y="1932857"/>
                    <a:pt x="588317" y="1958483"/>
                    <a:pt x="580034" y="1984986"/>
                  </a:cubicBezTo>
                  <a:cubicBezTo>
                    <a:pt x="544611" y="2089620"/>
                    <a:pt x="513393" y="2197128"/>
                    <a:pt x="481919" y="2304386"/>
                  </a:cubicBezTo>
                  <a:lnTo>
                    <a:pt x="433881" y="2465399"/>
                  </a:lnTo>
                  <a:lnTo>
                    <a:pt x="384442" y="2626163"/>
                  </a:lnTo>
                  <a:cubicBezTo>
                    <a:pt x="317672" y="2839680"/>
                    <a:pt x="243129" y="3050946"/>
                    <a:pt x="166039" y="3261338"/>
                  </a:cubicBezTo>
                  <a:cubicBezTo>
                    <a:pt x="88822" y="3468979"/>
                    <a:pt x="50850" y="3690248"/>
                    <a:pt x="56202" y="3910265"/>
                  </a:cubicBezTo>
                  <a:cubicBezTo>
                    <a:pt x="58495" y="4020274"/>
                    <a:pt x="71493" y="4129783"/>
                    <a:pt x="93664" y="4237292"/>
                  </a:cubicBezTo>
                  <a:cubicBezTo>
                    <a:pt x="99143" y="4264168"/>
                    <a:pt x="104623" y="4291045"/>
                    <a:pt x="111758" y="4317548"/>
                  </a:cubicBezTo>
                  <a:cubicBezTo>
                    <a:pt x="118384" y="4344176"/>
                    <a:pt x="124627" y="4370802"/>
                    <a:pt x="133038" y="4397054"/>
                  </a:cubicBezTo>
                  <a:cubicBezTo>
                    <a:pt x="140810" y="4423307"/>
                    <a:pt x="148456" y="4449683"/>
                    <a:pt x="157757" y="4475560"/>
                  </a:cubicBezTo>
                  <a:cubicBezTo>
                    <a:pt x="166549" y="4501562"/>
                    <a:pt x="175087" y="4527564"/>
                    <a:pt x="185153" y="4553066"/>
                  </a:cubicBezTo>
                  <a:cubicBezTo>
                    <a:pt x="262371" y="4758458"/>
                    <a:pt x="368895" y="4951974"/>
                    <a:pt x="493642" y="5132239"/>
                  </a:cubicBezTo>
                  <a:cubicBezTo>
                    <a:pt x="618389" y="5312627"/>
                    <a:pt x="760846" y="5480391"/>
                    <a:pt x="914391" y="5636528"/>
                  </a:cubicBezTo>
                  <a:cubicBezTo>
                    <a:pt x="1069081" y="5793166"/>
                    <a:pt x="1231544" y="5941677"/>
                    <a:pt x="1402034" y="6076188"/>
                  </a:cubicBezTo>
                  <a:cubicBezTo>
                    <a:pt x="1487535" y="6143320"/>
                    <a:pt x="1574565" y="6207574"/>
                    <a:pt x="1664397" y="6267079"/>
                  </a:cubicBezTo>
                  <a:cubicBezTo>
                    <a:pt x="1753592" y="6327459"/>
                    <a:pt x="1845336" y="6383088"/>
                    <a:pt x="1938992" y="6434343"/>
                  </a:cubicBezTo>
                  <a:cubicBezTo>
                    <a:pt x="2032647" y="6485659"/>
                    <a:pt x="2128309" y="6532600"/>
                    <a:pt x="2225931" y="6574322"/>
                  </a:cubicBezTo>
                  <a:lnTo>
                    <a:pt x="2236328" y="6578439"/>
                  </a:lnTo>
                  <a:lnTo>
                    <a:pt x="1504665" y="6578439"/>
                  </a:lnTo>
                  <a:lnTo>
                    <a:pt x="1456827" y="6543476"/>
                  </a:lnTo>
                  <a:cubicBezTo>
                    <a:pt x="1363554" y="6470595"/>
                    <a:pt x="1273848" y="6394340"/>
                    <a:pt x="1188475" y="6314083"/>
                  </a:cubicBezTo>
                  <a:cubicBezTo>
                    <a:pt x="1017856" y="6153445"/>
                    <a:pt x="863803" y="5979931"/>
                    <a:pt x="721728" y="5798666"/>
                  </a:cubicBezTo>
                  <a:cubicBezTo>
                    <a:pt x="579397" y="5616027"/>
                    <a:pt x="452103" y="5422511"/>
                    <a:pt x="344175" y="5219495"/>
                  </a:cubicBezTo>
                  <a:cubicBezTo>
                    <a:pt x="236505" y="5016354"/>
                    <a:pt x="147946" y="4803586"/>
                    <a:pt x="87293" y="4583569"/>
                  </a:cubicBezTo>
                  <a:cubicBezTo>
                    <a:pt x="79138" y="4556193"/>
                    <a:pt x="72639" y="4528440"/>
                    <a:pt x="65886" y="4500813"/>
                  </a:cubicBezTo>
                  <a:cubicBezTo>
                    <a:pt x="58751" y="4473311"/>
                    <a:pt x="53144" y="4445308"/>
                    <a:pt x="47409" y="4417431"/>
                  </a:cubicBezTo>
                  <a:cubicBezTo>
                    <a:pt x="44733" y="4403430"/>
                    <a:pt x="41294" y="4389679"/>
                    <a:pt x="39000" y="4375677"/>
                  </a:cubicBezTo>
                  <a:lnTo>
                    <a:pt x="31610" y="4333674"/>
                  </a:lnTo>
                  <a:cubicBezTo>
                    <a:pt x="26258" y="4305797"/>
                    <a:pt x="22563" y="4277544"/>
                    <a:pt x="18868" y="4249417"/>
                  </a:cubicBezTo>
                  <a:cubicBezTo>
                    <a:pt x="4214" y="4136784"/>
                    <a:pt x="-2158" y="4023275"/>
                    <a:pt x="646" y="3910265"/>
                  </a:cubicBezTo>
                  <a:cubicBezTo>
                    <a:pt x="5997" y="3683872"/>
                    <a:pt x="50596" y="3459605"/>
                    <a:pt x="130234" y="3248337"/>
                  </a:cubicBezTo>
                  <a:cubicBezTo>
                    <a:pt x="207961" y="3039196"/>
                    <a:pt x="278044" y="2827179"/>
                    <a:pt x="335383" y="2611911"/>
                  </a:cubicBezTo>
                  <a:cubicBezTo>
                    <a:pt x="393743" y="2396644"/>
                    <a:pt x="435792" y="2178627"/>
                    <a:pt x="487272" y="1958609"/>
                  </a:cubicBezTo>
                  <a:cubicBezTo>
                    <a:pt x="493259" y="1931107"/>
                    <a:pt x="501287" y="1903730"/>
                    <a:pt x="508550" y="1876227"/>
                  </a:cubicBezTo>
                  <a:cubicBezTo>
                    <a:pt x="516195" y="1848725"/>
                    <a:pt x="522312" y="1820972"/>
                    <a:pt x="531742" y="1793721"/>
                  </a:cubicBezTo>
                  <a:lnTo>
                    <a:pt x="558245" y="1711465"/>
                  </a:lnTo>
                  <a:cubicBezTo>
                    <a:pt x="568439" y="1684337"/>
                    <a:pt x="579652" y="1657459"/>
                    <a:pt x="590100" y="1630332"/>
                  </a:cubicBezTo>
                  <a:cubicBezTo>
                    <a:pt x="635080" y="1523075"/>
                    <a:pt x="690637" y="1417566"/>
                    <a:pt x="758680" y="1322433"/>
                  </a:cubicBezTo>
                  <a:cubicBezTo>
                    <a:pt x="824430" y="1225051"/>
                    <a:pt x="899610" y="1136168"/>
                    <a:pt x="976317" y="1049286"/>
                  </a:cubicBezTo>
                  <a:cubicBezTo>
                    <a:pt x="995049" y="1027035"/>
                    <a:pt x="1015436" y="1006533"/>
                    <a:pt x="1035314" y="985406"/>
                  </a:cubicBezTo>
                  <a:lnTo>
                    <a:pt x="1095329" y="922526"/>
                  </a:lnTo>
                  <a:cubicBezTo>
                    <a:pt x="1114953" y="901149"/>
                    <a:pt x="1136359" y="881397"/>
                    <a:pt x="1157384" y="861271"/>
                  </a:cubicBezTo>
                  <a:lnTo>
                    <a:pt x="1220841" y="801017"/>
                  </a:lnTo>
                  <a:cubicBezTo>
                    <a:pt x="1241610" y="780514"/>
                    <a:pt x="1264418" y="762014"/>
                    <a:pt x="1286462" y="742886"/>
                  </a:cubicBezTo>
                  <a:lnTo>
                    <a:pt x="1353233" y="685632"/>
                  </a:lnTo>
                  <a:lnTo>
                    <a:pt x="1369924" y="671256"/>
                  </a:lnTo>
                  <a:cubicBezTo>
                    <a:pt x="1375658" y="666631"/>
                    <a:pt x="1381520" y="662255"/>
                    <a:pt x="1387380" y="657755"/>
                  </a:cubicBezTo>
                  <a:lnTo>
                    <a:pt x="1422422" y="630877"/>
                  </a:lnTo>
                  <a:lnTo>
                    <a:pt x="1492759" y="577248"/>
                  </a:lnTo>
                  <a:cubicBezTo>
                    <a:pt x="1504355" y="567997"/>
                    <a:pt x="1516714" y="559997"/>
                    <a:pt x="1528820" y="551496"/>
                  </a:cubicBezTo>
                  <a:lnTo>
                    <a:pt x="1565390" y="526370"/>
                  </a:lnTo>
                  <a:lnTo>
                    <a:pt x="1639040" y="476490"/>
                  </a:lnTo>
                  <a:cubicBezTo>
                    <a:pt x="1689754" y="445613"/>
                    <a:pt x="1740723" y="414986"/>
                    <a:pt x="1792075" y="384859"/>
                  </a:cubicBezTo>
                  <a:cubicBezTo>
                    <a:pt x="2000282" y="268724"/>
                    <a:pt x="2224927" y="179467"/>
                    <a:pt x="2455943" y="117836"/>
                  </a:cubicBezTo>
                  <a:cubicBezTo>
                    <a:pt x="2687088" y="55957"/>
                    <a:pt x="2923964" y="21204"/>
                    <a:pt x="3159952" y="7203"/>
                  </a:cubicBezTo>
                  <a:cubicBezTo>
                    <a:pt x="3219076" y="3515"/>
                    <a:pt x="3277945" y="1389"/>
                    <a:pt x="3336813" y="49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2" name="Otsikko 1">
            <a:extLst>
              <a:ext uri="{FF2B5EF4-FFF2-40B4-BE49-F238E27FC236}">
                <a16:creationId xmlns:a16="http://schemas.microsoft.com/office/drawing/2014/main" id="{2437C52C-EF1B-3377-0007-B0D18FC557E9}"/>
              </a:ext>
            </a:extLst>
          </p:cNvPr>
          <p:cNvSpPr>
            <a:spLocks noGrp="1"/>
          </p:cNvSpPr>
          <p:nvPr>
            <p:ph type="ctrTitle"/>
          </p:nvPr>
        </p:nvSpPr>
        <p:spPr>
          <a:xfrm>
            <a:off x="804672" y="3091556"/>
            <a:ext cx="3658053" cy="1786515"/>
          </a:xfrm>
        </p:spPr>
        <p:txBody>
          <a:bodyPr anchor="t">
            <a:normAutofit fontScale="90000"/>
          </a:bodyPr>
          <a:lstStyle/>
          <a:p>
            <a:r>
              <a:rPr lang="fi-FI" sz="4000" dirty="0">
                <a:solidFill>
                  <a:schemeClr val="tx2"/>
                </a:solidFill>
              </a:rPr>
              <a:t>Hyvää kohtelua koskeva suunnitelma</a:t>
            </a:r>
            <a:br>
              <a:rPr lang="fi-FI" sz="4000" dirty="0">
                <a:solidFill>
                  <a:schemeClr val="tx2"/>
                </a:solidFill>
              </a:rPr>
            </a:br>
            <a:r>
              <a:rPr lang="fi-FI" sz="4000" dirty="0">
                <a:solidFill>
                  <a:schemeClr val="tx2"/>
                </a:solidFill>
              </a:rPr>
              <a:t>2025</a:t>
            </a:r>
          </a:p>
        </p:txBody>
      </p:sp>
      <p:sp>
        <p:nvSpPr>
          <p:cNvPr id="3" name="Alaotsikko 2">
            <a:extLst>
              <a:ext uri="{FF2B5EF4-FFF2-40B4-BE49-F238E27FC236}">
                <a16:creationId xmlns:a16="http://schemas.microsoft.com/office/drawing/2014/main" id="{A5032D12-6F43-5B41-F3B2-5AE79A381D92}"/>
              </a:ext>
            </a:extLst>
          </p:cNvPr>
          <p:cNvSpPr>
            <a:spLocks noGrp="1"/>
          </p:cNvSpPr>
          <p:nvPr>
            <p:ph type="subTitle" idx="1"/>
          </p:nvPr>
        </p:nvSpPr>
        <p:spPr>
          <a:xfrm>
            <a:off x="804672" y="2032347"/>
            <a:ext cx="3658053" cy="955111"/>
          </a:xfrm>
        </p:spPr>
        <p:txBody>
          <a:bodyPr anchor="b">
            <a:normAutofit/>
          </a:bodyPr>
          <a:lstStyle/>
          <a:p>
            <a:pPr algn="l"/>
            <a:r>
              <a:rPr lang="fi-FI" sz="2000" dirty="0">
                <a:solidFill>
                  <a:schemeClr val="tx2"/>
                </a:solidFill>
              </a:rPr>
              <a:t>Pienryhmäkoti Polku </a:t>
            </a:r>
          </a:p>
          <a:p>
            <a:pPr algn="l"/>
            <a:r>
              <a:rPr lang="fi-FI" sz="2000" dirty="0">
                <a:solidFill>
                  <a:schemeClr val="tx2"/>
                </a:solidFill>
              </a:rPr>
              <a:t>Loiste</a:t>
            </a:r>
          </a:p>
        </p:txBody>
      </p:sp>
      <p:pic>
        <p:nvPicPr>
          <p:cNvPr id="1026" name="Picture 2">
            <a:extLst>
              <a:ext uri="{FF2B5EF4-FFF2-40B4-BE49-F238E27FC236}">
                <a16:creationId xmlns:a16="http://schemas.microsoft.com/office/drawing/2014/main" id="{4D3C731E-DCDF-54D2-A22B-24E4E35100DD}"/>
              </a:ext>
            </a:extLst>
          </p:cNvPr>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6358128" y="1553275"/>
            <a:ext cx="5029200" cy="3746754"/>
          </a:xfrm>
          <a:prstGeom prst="rect">
            <a:avLst/>
          </a:prstGeom>
          <a:noFill/>
          <a:ln w="9525">
            <a:noFill/>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9013075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7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1" name="Rectangle 20">
            <a:extLst>
              <a:ext uri="{FF2B5EF4-FFF2-40B4-BE49-F238E27FC236}">
                <a16:creationId xmlns:a16="http://schemas.microsoft.com/office/drawing/2014/main" id="{4BC99CB9-DDAD-44A2-8A1C-E3AF4E72DF5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Otsikko 1">
            <a:extLst>
              <a:ext uri="{FF2B5EF4-FFF2-40B4-BE49-F238E27FC236}">
                <a16:creationId xmlns:a16="http://schemas.microsoft.com/office/drawing/2014/main" id="{49A067D8-089A-7D1D-48C9-2C7EB106A924}"/>
              </a:ext>
            </a:extLst>
          </p:cNvPr>
          <p:cNvSpPr>
            <a:spLocks noGrp="1"/>
          </p:cNvSpPr>
          <p:nvPr>
            <p:ph type="title"/>
          </p:nvPr>
        </p:nvSpPr>
        <p:spPr>
          <a:xfrm>
            <a:off x="3033466" y="991261"/>
            <a:ext cx="5754696" cy="1837349"/>
          </a:xfrm>
        </p:spPr>
        <p:txBody>
          <a:bodyPr anchor="b">
            <a:normAutofit/>
          </a:bodyPr>
          <a:lstStyle/>
          <a:p>
            <a:pPr algn="ctr"/>
            <a:r>
              <a:rPr lang="fi-FI" sz="3600">
                <a:solidFill>
                  <a:schemeClr val="tx2"/>
                </a:solidFill>
              </a:rPr>
              <a:t>Itsemääräämisoikeus näkyy Polussa nuorten mielestä</a:t>
            </a:r>
          </a:p>
        </p:txBody>
      </p:sp>
      <p:grpSp>
        <p:nvGrpSpPr>
          <p:cNvPr id="23" name="Group 22">
            <a:extLst>
              <a:ext uri="{FF2B5EF4-FFF2-40B4-BE49-F238E27FC236}">
                <a16:creationId xmlns:a16="http://schemas.microsoft.com/office/drawing/2014/main" id="{5C3921CD-DDE5-4B57-8FDF-B37ADE4EDAC7}"/>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091219" y="3985"/>
            <a:ext cx="9747620" cy="6858000"/>
            <a:chOff x="1318434" y="36937"/>
            <a:chExt cx="9747620" cy="6858000"/>
          </a:xfrm>
        </p:grpSpPr>
        <p:sp>
          <p:nvSpPr>
            <p:cNvPr id="24" name="Freeform: Shape 23">
              <a:extLst>
                <a:ext uri="{FF2B5EF4-FFF2-40B4-BE49-F238E27FC236}">
                  <a16:creationId xmlns:a16="http://schemas.microsoft.com/office/drawing/2014/main" id="{A4CBEDF6-7B5F-471F-AF99-301A2374812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560551" y="36937"/>
              <a:ext cx="9313016" cy="6858000"/>
            </a:xfrm>
            <a:custGeom>
              <a:avLst/>
              <a:gdLst>
                <a:gd name="connsiteX0" fmla="*/ 6993556 w 9313016"/>
                <a:gd name="connsiteY0" fmla="*/ 0 h 6858000"/>
                <a:gd name="connsiteX1" fmla="*/ 7358516 w 9313016"/>
                <a:gd name="connsiteY1" fmla="*/ 0 h 6858000"/>
                <a:gd name="connsiteX2" fmla="*/ 7475006 w 9313016"/>
                <a:gd name="connsiteY2" fmla="*/ 82722 h 6858000"/>
                <a:gd name="connsiteX3" fmla="*/ 7816357 w 9313016"/>
                <a:gd name="connsiteY3" fmla="*/ 358482 h 6858000"/>
                <a:gd name="connsiteX4" fmla="*/ 8421752 w 9313016"/>
                <a:gd name="connsiteY4" fmla="*/ 995405 h 6858000"/>
                <a:gd name="connsiteX5" fmla="*/ 8897059 w 9313016"/>
                <a:gd name="connsiteY5" fmla="*/ 1737211 h 6858000"/>
                <a:gd name="connsiteX6" fmla="*/ 9206633 w 9313016"/>
                <a:gd name="connsiteY6" fmla="*/ 2564460 h 6858000"/>
                <a:gd name="connsiteX7" fmla="*/ 9286787 w 9313016"/>
                <a:gd name="connsiteY7" fmla="*/ 3000164 h 6858000"/>
                <a:gd name="connsiteX8" fmla="*/ 9312914 w 9313016"/>
                <a:gd name="connsiteY8" fmla="*/ 3442493 h 6858000"/>
                <a:gd name="connsiteX9" fmla="*/ 9190562 w 9313016"/>
                <a:gd name="connsiteY9" fmla="*/ 4316686 h 6858000"/>
                <a:gd name="connsiteX10" fmla="*/ 9043416 w 9313016"/>
                <a:gd name="connsiteY10" fmla="*/ 4734917 h 6858000"/>
                <a:gd name="connsiteX11" fmla="*/ 8809657 w 9313016"/>
                <a:gd name="connsiteY11" fmla="*/ 5128718 h 6858000"/>
                <a:gd name="connsiteX12" fmla="*/ 8645997 w 9313016"/>
                <a:gd name="connsiteY12" fmla="*/ 5297441 h 6858000"/>
                <a:gd name="connsiteX13" fmla="*/ 8457787 w 9313016"/>
                <a:gd name="connsiteY13" fmla="*/ 5433763 h 6858000"/>
                <a:gd name="connsiteX14" fmla="*/ 8260803 w 9313016"/>
                <a:gd name="connsiteY14" fmla="*/ 5541237 h 6858000"/>
                <a:gd name="connsiteX15" fmla="*/ 8066136 w 9313016"/>
                <a:gd name="connsiteY15" fmla="*/ 5635704 h 6858000"/>
                <a:gd name="connsiteX16" fmla="*/ 7698638 w 9313016"/>
                <a:gd name="connsiteY16" fmla="*/ 5837163 h 6858000"/>
                <a:gd name="connsiteX17" fmla="*/ 7370135 w 9313016"/>
                <a:gd name="connsiteY17" fmla="*/ 6090081 h 6858000"/>
                <a:gd name="connsiteX18" fmla="*/ 7218897 w 9313016"/>
                <a:gd name="connsiteY18" fmla="*/ 6235860 h 6858000"/>
                <a:gd name="connsiteX19" fmla="*/ 7070665 w 9313016"/>
                <a:gd name="connsiteY19" fmla="*/ 6387205 h 6858000"/>
                <a:gd name="connsiteX20" fmla="*/ 6779035 w 9313016"/>
                <a:gd name="connsiteY20" fmla="*/ 6697100 h 6858000"/>
                <a:gd name="connsiteX21" fmla="*/ 6631837 w 9313016"/>
                <a:gd name="connsiteY21" fmla="*/ 6852239 h 6858000"/>
                <a:gd name="connsiteX22" fmla="*/ 6626221 w 9313016"/>
                <a:gd name="connsiteY22" fmla="*/ 6858000 h 6858000"/>
                <a:gd name="connsiteX23" fmla="*/ 6424725 w 9313016"/>
                <a:gd name="connsiteY23" fmla="*/ 6858000 h 6858000"/>
                <a:gd name="connsiteX24" fmla="*/ 6527382 w 9313016"/>
                <a:gd name="connsiteY24" fmla="*/ 6756333 h 6858000"/>
                <a:gd name="connsiteX25" fmla="*/ 6674233 w 9313016"/>
                <a:gd name="connsiteY25" fmla="*/ 6603450 h 6858000"/>
                <a:gd name="connsiteX26" fmla="*/ 6965813 w 9313016"/>
                <a:gd name="connsiteY26" fmla="*/ 6292932 h 6858000"/>
                <a:gd name="connsiteX27" fmla="*/ 7112961 w 9313016"/>
                <a:gd name="connsiteY27" fmla="*/ 6137505 h 6858000"/>
                <a:gd name="connsiteX28" fmla="*/ 7264790 w 9313016"/>
                <a:gd name="connsiteY28" fmla="*/ 5983710 h 6858000"/>
                <a:gd name="connsiteX29" fmla="*/ 7974595 w 9313016"/>
                <a:gd name="connsiteY29" fmla="*/ 5470773 h 6858000"/>
                <a:gd name="connsiteX30" fmla="*/ 8331591 w 9313016"/>
                <a:gd name="connsiteY30" fmla="*/ 5254048 h 6858000"/>
                <a:gd name="connsiteX31" fmla="*/ 8599807 w 9313016"/>
                <a:gd name="connsiteY31" fmla="*/ 4980010 h 6858000"/>
                <a:gd name="connsiteX32" fmla="*/ 8766474 w 9313016"/>
                <a:gd name="connsiteY32" fmla="*/ 4631524 h 6858000"/>
                <a:gd name="connsiteX33" fmla="*/ 8865755 w 9313016"/>
                <a:gd name="connsiteY33" fmla="*/ 4244445 h 6858000"/>
                <a:gd name="connsiteX34" fmla="*/ 8882911 w 9313016"/>
                <a:gd name="connsiteY34" fmla="*/ 4145659 h 6858000"/>
                <a:gd name="connsiteX35" fmla="*/ 8897403 w 9313016"/>
                <a:gd name="connsiteY35" fmla="*/ 4046633 h 6858000"/>
                <a:gd name="connsiteX36" fmla="*/ 8908298 w 9313016"/>
                <a:gd name="connsiteY36" fmla="*/ 3947271 h 6858000"/>
                <a:gd name="connsiteX37" fmla="*/ 8916184 w 9313016"/>
                <a:gd name="connsiteY37" fmla="*/ 3847765 h 6858000"/>
                <a:gd name="connsiteX38" fmla="*/ 8920670 w 9313016"/>
                <a:gd name="connsiteY38" fmla="*/ 3449597 h 6858000"/>
                <a:gd name="connsiteX39" fmla="*/ 8914607 w 9313016"/>
                <a:gd name="connsiteY39" fmla="*/ 3350283 h 6858000"/>
                <a:gd name="connsiteX40" fmla="*/ 8905340 w 9313016"/>
                <a:gd name="connsiteY40" fmla="*/ 3251209 h 6858000"/>
                <a:gd name="connsiteX41" fmla="*/ 8893854 w 9313016"/>
                <a:gd name="connsiteY41" fmla="*/ 3152376 h 6858000"/>
                <a:gd name="connsiteX42" fmla="*/ 8879706 w 9313016"/>
                <a:gd name="connsiteY42" fmla="*/ 3053878 h 6858000"/>
                <a:gd name="connsiteX43" fmla="*/ 8797531 w 9313016"/>
                <a:gd name="connsiteY43" fmla="*/ 2663966 h 6858000"/>
                <a:gd name="connsiteX44" fmla="*/ 8520442 w 9313016"/>
                <a:gd name="connsiteY44" fmla="*/ 1911983 h 6858000"/>
                <a:gd name="connsiteX45" fmla="*/ 8332626 w 9313016"/>
                <a:gd name="connsiteY45" fmla="*/ 1553608 h 6858000"/>
                <a:gd name="connsiteX46" fmla="*/ 8116317 w 9313016"/>
                <a:gd name="connsiteY46" fmla="*/ 1208529 h 6858000"/>
                <a:gd name="connsiteX47" fmla="*/ 7873293 w 9313016"/>
                <a:gd name="connsiteY47" fmla="*/ 878284 h 6858000"/>
                <a:gd name="connsiteX48" fmla="*/ 7604337 w 9313016"/>
                <a:gd name="connsiteY48" fmla="*/ 565125 h 6858000"/>
                <a:gd name="connsiteX49" fmla="*/ 7311128 w 9313016"/>
                <a:gd name="connsiteY49" fmla="*/ 270591 h 6858000"/>
                <a:gd name="connsiteX50" fmla="*/ 1752019 w 9313016"/>
                <a:gd name="connsiteY50" fmla="*/ 0 h 6858000"/>
                <a:gd name="connsiteX51" fmla="*/ 2155804 w 9313016"/>
                <a:gd name="connsiteY51" fmla="*/ 0 h 6858000"/>
                <a:gd name="connsiteX52" fmla="*/ 2103975 w 9313016"/>
                <a:gd name="connsiteY52" fmla="*/ 40789 h 6858000"/>
                <a:gd name="connsiteX53" fmla="*/ 1656310 w 9313016"/>
                <a:gd name="connsiteY53" fmla="*/ 470035 h 6858000"/>
                <a:gd name="connsiteX54" fmla="*/ 806013 w 9313016"/>
                <a:gd name="connsiteY54" fmla="*/ 1841133 h 6858000"/>
                <a:gd name="connsiteX55" fmla="*/ 580685 w 9313016"/>
                <a:gd name="connsiteY55" fmla="*/ 2606364 h 6858000"/>
                <a:gd name="connsiteX56" fmla="*/ 503489 w 9313016"/>
                <a:gd name="connsiteY56" fmla="*/ 3397276 h 6858000"/>
                <a:gd name="connsiteX57" fmla="*/ 570135 w 9313016"/>
                <a:gd name="connsiteY57" fmla="*/ 4188235 h 6858000"/>
                <a:gd name="connsiteX58" fmla="*/ 783387 w 9313016"/>
                <a:gd name="connsiteY58" fmla="*/ 4953850 h 6858000"/>
                <a:gd name="connsiteX59" fmla="*/ 1628014 w 9313016"/>
                <a:gd name="connsiteY59" fmla="*/ 6308245 h 6858000"/>
                <a:gd name="connsiteX60" fmla="*/ 2235998 w 9313016"/>
                <a:gd name="connsiteY60" fmla="*/ 6844829 h 6858000"/>
                <a:gd name="connsiteX61" fmla="*/ 2255028 w 9313016"/>
                <a:gd name="connsiteY61" fmla="*/ 6858000 h 6858000"/>
                <a:gd name="connsiteX62" fmla="*/ 1578787 w 9313016"/>
                <a:gd name="connsiteY62" fmla="*/ 6858000 h 6858000"/>
                <a:gd name="connsiteX63" fmla="*/ 1465153 w 9313016"/>
                <a:gd name="connsiteY63" fmla="*/ 6759050 h 6858000"/>
                <a:gd name="connsiteX64" fmla="*/ 1303650 w 9313016"/>
                <a:gd name="connsiteY64" fmla="*/ 6604267 h 6858000"/>
                <a:gd name="connsiteX65" fmla="*/ 323708 w 9313016"/>
                <a:gd name="connsiteY65" fmla="*/ 5126365 h 6858000"/>
                <a:gd name="connsiteX66" fmla="*/ 872 w 9313016"/>
                <a:gd name="connsiteY66" fmla="*/ 3391228 h 6858000"/>
                <a:gd name="connsiteX67" fmla="*/ 105428 w 9313016"/>
                <a:gd name="connsiteY67" fmla="*/ 2511899 h 6858000"/>
                <a:gd name="connsiteX68" fmla="*/ 384933 w 9313016"/>
                <a:gd name="connsiteY68" fmla="*/ 1670971 h 6858000"/>
                <a:gd name="connsiteX69" fmla="*/ 1433593 w 9313016"/>
                <a:gd name="connsiteY69" fmla="*/ 256095 h 6858000"/>
                <a:gd name="connsiteX70" fmla="*/ 1602664 w 9313016"/>
                <a:gd name="connsiteY70" fmla="*/ 113704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Lst>
              <a:rect l="l" t="t" r="r" b="b"/>
              <a:pathLst>
                <a:path w="9313016" h="6858000">
                  <a:moveTo>
                    <a:pt x="6993556" y="0"/>
                  </a:moveTo>
                  <a:lnTo>
                    <a:pt x="7358516" y="0"/>
                  </a:lnTo>
                  <a:lnTo>
                    <a:pt x="7475006" y="82722"/>
                  </a:lnTo>
                  <a:cubicBezTo>
                    <a:pt x="7592423" y="169778"/>
                    <a:pt x="7706366" y="261748"/>
                    <a:pt x="7816357" y="358482"/>
                  </a:cubicBezTo>
                  <a:cubicBezTo>
                    <a:pt x="8036559" y="551589"/>
                    <a:pt x="8239655" y="764905"/>
                    <a:pt x="8421752" y="995405"/>
                  </a:cubicBezTo>
                  <a:cubicBezTo>
                    <a:pt x="8604736" y="1225282"/>
                    <a:pt x="8763567" y="1474646"/>
                    <a:pt x="8897059" y="1737211"/>
                  </a:cubicBezTo>
                  <a:cubicBezTo>
                    <a:pt x="9029909" y="2000162"/>
                    <a:pt x="9134317" y="2277990"/>
                    <a:pt x="9206633" y="2564460"/>
                  </a:cubicBezTo>
                  <a:cubicBezTo>
                    <a:pt x="9242322" y="2707791"/>
                    <a:pt x="9269041" y="2853474"/>
                    <a:pt x="9286787" y="3000164"/>
                  </a:cubicBezTo>
                  <a:cubicBezTo>
                    <a:pt x="9304977" y="3146856"/>
                    <a:pt x="9314097" y="3294698"/>
                    <a:pt x="9312914" y="3442493"/>
                  </a:cubicBezTo>
                  <a:cubicBezTo>
                    <a:pt x="9309906" y="3737987"/>
                    <a:pt x="9270717" y="4033288"/>
                    <a:pt x="9190562" y="4316686"/>
                  </a:cubicBezTo>
                  <a:cubicBezTo>
                    <a:pt x="9150486" y="4458240"/>
                    <a:pt x="9103951" y="4597587"/>
                    <a:pt x="9043416" y="4734917"/>
                  </a:cubicBezTo>
                  <a:cubicBezTo>
                    <a:pt x="8982980" y="4871817"/>
                    <a:pt x="8908740" y="5007131"/>
                    <a:pt x="8809657" y="5128718"/>
                  </a:cubicBezTo>
                  <a:cubicBezTo>
                    <a:pt x="8760312" y="5189247"/>
                    <a:pt x="8706137" y="5246945"/>
                    <a:pt x="8645997" y="5297441"/>
                  </a:cubicBezTo>
                  <a:cubicBezTo>
                    <a:pt x="8586252" y="5348274"/>
                    <a:pt x="8522809" y="5393730"/>
                    <a:pt x="8457787" y="5433763"/>
                  </a:cubicBezTo>
                  <a:cubicBezTo>
                    <a:pt x="8392816" y="5474132"/>
                    <a:pt x="8326219" y="5508213"/>
                    <a:pt x="8260803" y="5541237"/>
                  </a:cubicBezTo>
                  <a:cubicBezTo>
                    <a:pt x="8195289" y="5574071"/>
                    <a:pt x="8130023" y="5604838"/>
                    <a:pt x="8066136" y="5635704"/>
                  </a:cubicBezTo>
                  <a:cubicBezTo>
                    <a:pt x="7938313" y="5697433"/>
                    <a:pt x="7815222" y="5762186"/>
                    <a:pt x="7698638" y="5837163"/>
                  </a:cubicBezTo>
                  <a:cubicBezTo>
                    <a:pt x="7582449" y="5912381"/>
                    <a:pt x="7471881" y="5996094"/>
                    <a:pt x="7370135" y="6090081"/>
                  </a:cubicBezTo>
                  <a:cubicBezTo>
                    <a:pt x="7319460" y="6136593"/>
                    <a:pt x="7268881" y="6186082"/>
                    <a:pt x="7218897" y="6235860"/>
                  </a:cubicBezTo>
                  <a:cubicBezTo>
                    <a:pt x="7168763" y="6285493"/>
                    <a:pt x="7119665" y="6336229"/>
                    <a:pt x="7070665" y="6387205"/>
                  </a:cubicBezTo>
                  <a:cubicBezTo>
                    <a:pt x="6972715" y="6489208"/>
                    <a:pt x="6876195" y="6593131"/>
                    <a:pt x="6779035" y="6697100"/>
                  </a:cubicBezTo>
                  <a:cubicBezTo>
                    <a:pt x="6730379" y="6748989"/>
                    <a:pt x="6681528" y="6800878"/>
                    <a:pt x="6631837" y="6852239"/>
                  </a:cubicBezTo>
                  <a:lnTo>
                    <a:pt x="6626221" y="6858000"/>
                  </a:lnTo>
                  <a:lnTo>
                    <a:pt x="6424725" y="6858000"/>
                  </a:lnTo>
                  <a:lnTo>
                    <a:pt x="6527382" y="6756333"/>
                  </a:lnTo>
                  <a:cubicBezTo>
                    <a:pt x="6576726" y="6705932"/>
                    <a:pt x="6625480" y="6654811"/>
                    <a:pt x="6674233" y="6603450"/>
                  </a:cubicBezTo>
                  <a:cubicBezTo>
                    <a:pt x="6771788" y="6500920"/>
                    <a:pt x="6868309" y="6396757"/>
                    <a:pt x="6965813" y="6292932"/>
                  </a:cubicBezTo>
                  <a:lnTo>
                    <a:pt x="7112961" y="6137505"/>
                  </a:lnTo>
                  <a:cubicBezTo>
                    <a:pt x="7162354" y="6085808"/>
                    <a:pt x="7211945" y="6034640"/>
                    <a:pt x="7264790" y="5983710"/>
                  </a:cubicBezTo>
                  <a:cubicBezTo>
                    <a:pt x="7472373" y="5779130"/>
                    <a:pt x="7721610" y="5610648"/>
                    <a:pt x="7974595" y="5470773"/>
                  </a:cubicBezTo>
                  <a:cubicBezTo>
                    <a:pt x="8099903" y="5399395"/>
                    <a:pt x="8224127" y="5332529"/>
                    <a:pt x="8331591" y="5254048"/>
                  </a:cubicBezTo>
                  <a:cubicBezTo>
                    <a:pt x="8439351" y="5176047"/>
                    <a:pt x="8529660" y="5085949"/>
                    <a:pt x="8599807" y="4980010"/>
                  </a:cubicBezTo>
                  <a:cubicBezTo>
                    <a:pt x="8671187" y="4875128"/>
                    <a:pt x="8723982" y="4756086"/>
                    <a:pt x="8766474" y="4631524"/>
                  </a:cubicBezTo>
                  <a:cubicBezTo>
                    <a:pt x="8808968" y="4507010"/>
                    <a:pt x="8840615" y="4375872"/>
                    <a:pt x="8865755" y="4244445"/>
                  </a:cubicBezTo>
                  <a:cubicBezTo>
                    <a:pt x="8871375" y="4211468"/>
                    <a:pt x="8878129" y="4178731"/>
                    <a:pt x="8882911" y="4145659"/>
                  </a:cubicBezTo>
                  <a:lnTo>
                    <a:pt x="8897403" y="4046633"/>
                  </a:lnTo>
                  <a:lnTo>
                    <a:pt x="8908298" y="3947271"/>
                  </a:lnTo>
                  <a:cubicBezTo>
                    <a:pt x="8912389" y="3914247"/>
                    <a:pt x="8913425" y="3880886"/>
                    <a:pt x="8916184" y="3847765"/>
                  </a:cubicBezTo>
                  <a:cubicBezTo>
                    <a:pt x="8925797" y="3715091"/>
                    <a:pt x="8925945" y="3582127"/>
                    <a:pt x="8920670" y="3449597"/>
                  </a:cubicBezTo>
                  <a:lnTo>
                    <a:pt x="8914607" y="3350283"/>
                  </a:lnTo>
                  <a:cubicBezTo>
                    <a:pt x="8911995" y="3317211"/>
                    <a:pt x="8908348" y="3284233"/>
                    <a:pt x="8905340" y="3251209"/>
                  </a:cubicBezTo>
                  <a:cubicBezTo>
                    <a:pt x="8902628" y="3218185"/>
                    <a:pt x="8897551" y="3185305"/>
                    <a:pt x="8893854" y="3152376"/>
                  </a:cubicBezTo>
                  <a:cubicBezTo>
                    <a:pt x="8890305" y="3119399"/>
                    <a:pt x="8884932" y="3086662"/>
                    <a:pt x="8879706" y="3053878"/>
                  </a:cubicBezTo>
                  <a:cubicBezTo>
                    <a:pt x="8858707" y="2922835"/>
                    <a:pt x="8831249" y="2792705"/>
                    <a:pt x="8797531" y="2663966"/>
                  </a:cubicBezTo>
                  <a:cubicBezTo>
                    <a:pt x="8728616" y="2406777"/>
                    <a:pt x="8635497" y="2155109"/>
                    <a:pt x="8520442" y="1911983"/>
                  </a:cubicBezTo>
                  <a:cubicBezTo>
                    <a:pt x="8462667" y="1790541"/>
                    <a:pt x="8400112" y="1670923"/>
                    <a:pt x="8332626" y="1553608"/>
                  </a:cubicBezTo>
                  <a:cubicBezTo>
                    <a:pt x="8265683" y="1436006"/>
                    <a:pt x="8192973" y="1321188"/>
                    <a:pt x="8116317" y="1208529"/>
                  </a:cubicBezTo>
                  <a:cubicBezTo>
                    <a:pt x="8039811" y="1095776"/>
                    <a:pt x="7958079" y="986094"/>
                    <a:pt x="7873293" y="878284"/>
                  </a:cubicBezTo>
                  <a:cubicBezTo>
                    <a:pt x="7787814" y="771002"/>
                    <a:pt x="7697999" y="666551"/>
                    <a:pt x="7604337" y="565125"/>
                  </a:cubicBezTo>
                  <a:cubicBezTo>
                    <a:pt x="7510479" y="463891"/>
                    <a:pt x="7413367" y="364818"/>
                    <a:pt x="7311128" y="270591"/>
                  </a:cubicBezTo>
                  <a:close/>
                  <a:moveTo>
                    <a:pt x="1752019" y="0"/>
                  </a:moveTo>
                  <a:lnTo>
                    <a:pt x="2155804" y="0"/>
                  </a:lnTo>
                  <a:lnTo>
                    <a:pt x="2103975" y="40789"/>
                  </a:lnTo>
                  <a:cubicBezTo>
                    <a:pt x="1943592" y="173585"/>
                    <a:pt x="1793955" y="317500"/>
                    <a:pt x="1656310" y="470035"/>
                  </a:cubicBezTo>
                  <a:cubicBezTo>
                    <a:pt x="1288172" y="876939"/>
                    <a:pt x="1002998" y="1344708"/>
                    <a:pt x="806013" y="1841133"/>
                  </a:cubicBezTo>
                  <a:cubicBezTo>
                    <a:pt x="707818" y="2089538"/>
                    <a:pt x="630868" y="2345480"/>
                    <a:pt x="580685" y="2606364"/>
                  </a:cubicBezTo>
                  <a:cubicBezTo>
                    <a:pt x="530749" y="2867250"/>
                    <a:pt x="504868" y="3132119"/>
                    <a:pt x="503489" y="3397276"/>
                  </a:cubicBezTo>
                  <a:cubicBezTo>
                    <a:pt x="501467" y="3662434"/>
                    <a:pt x="524093" y="3927351"/>
                    <a:pt x="570135" y="4188235"/>
                  </a:cubicBezTo>
                  <a:cubicBezTo>
                    <a:pt x="615734" y="4449264"/>
                    <a:pt x="688642" y="4705493"/>
                    <a:pt x="783387" y="4953850"/>
                  </a:cubicBezTo>
                  <a:cubicBezTo>
                    <a:pt x="974357" y="5449796"/>
                    <a:pt x="1259630" y="5913773"/>
                    <a:pt x="1628014" y="6308245"/>
                  </a:cubicBezTo>
                  <a:cubicBezTo>
                    <a:pt x="1812182" y="6505481"/>
                    <a:pt x="2016215" y="6685052"/>
                    <a:pt x="2235998" y="6844829"/>
                  </a:cubicBezTo>
                  <a:lnTo>
                    <a:pt x="2255028" y="6858000"/>
                  </a:lnTo>
                  <a:lnTo>
                    <a:pt x="1578787" y="6858000"/>
                  </a:lnTo>
                  <a:lnTo>
                    <a:pt x="1465153" y="6759050"/>
                  </a:lnTo>
                  <a:cubicBezTo>
                    <a:pt x="1410086" y="6708726"/>
                    <a:pt x="1356236" y="6657104"/>
                    <a:pt x="1303650" y="6604267"/>
                  </a:cubicBezTo>
                  <a:cubicBezTo>
                    <a:pt x="883506" y="6181043"/>
                    <a:pt x="548150" y="5676072"/>
                    <a:pt x="323708" y="5126365"/>
                  </a:cubicBezTo>
                  <a:cubicBezTo>
                    <a:pt x="97737" y="4577139"/>
                    <a:pt x="-10958" y="3981927"/>
                    <a:pt x="872" y="3391228"/>
                  </a:cubicBezTo>
                  <a:cubicBezTo>
                    <a:pt x="5951" y="3095783"/>
                    <a:pt x="40506" y="2800528"/>
                    <a:pt x="105428" y="2511899"/>
                  </a:cubicBezTo>
                  <a:cubicBezTo>
                    <a:pt x="170104" y="2223317"/>
                    <a:pt x="262089" y="1940399"/>
                    <a:pt x="384933" y="1670971"/>
                  </a:cubicBezTo>
                  <a:cubicBezTo>
                    <a:pt x="629092" y="1131344"/>
                    <a:pt x="991955" y="646919"/>
                    <a:pt x="1433593" y="256095"/>
                  </a:cubicBezTo>
                  <a:cubicBezTo>
                    <a:pt x="1488791" y="207206"/>
                    <a:pt x="1545179" y="159733"/>
                    <a:pt x="1602664" y="113704"/>
                  </a:cubicBezTo>
                  <a:close/>
                </a:path>
              </a:pathLst>
            </a:custGeom>
            <a:gradFill>
              <a:gsLst>
                <a:gs pos="2000">
                  <a:schemeClr val="bg1">
                    <a:alpha val="10000"/>
                  </a:schemeClr>
                </a:gs>
                <a:gs pos="16000">
                  <a:schemeClr val="accent6">
                    <a:alpha val="8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5" name="Freeform: Shape 24">
              <a:extLst>
                <a:ext uri="{FF2B5EF4-FFF2-40B4-BE49-F238E27FC236}">
                  <a16:creationId xmlns:a16="http://schemas.microsoft.com/office/drawing/2014/main" id="{1D43DB10-4F84-47C2-8170-CB9EED8667A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659468" y="36937"/>
              <a:ext cx="9065550" cy="6858000"/>
            </a:xfrm>
            <a:custGeom>
              <a:avLst/>
              <a:gdLst>
                <a:gd name="connsiteX0" fmla="*/ 1839951 w 9065550"/>
                <a:gd name="connsiteY0" fmla="*/ 0 h 6858000"/>
                <a:gd name="connsiteX1" fmla="*/ 6979427 w 9065550"/>
                <a:gd name="connsiteY1" fmla="*/ 0 h 6858000"/>
                <a:gd name="connsiteX2" fmla="*/ 6989586 w 9065550"/>
                <a:gd name="connsiteY2" fmla="*/ 6825 h 6858000"/>
                <a:gd name="connsiteX3" fmla="*/ 8932062 w 9065550"/>
                <a:gd name="connsiteY3" fmla="*/ 4580835 h 6858000"/>
                <a:gd name="connsiteX4" fmla="*/ 7166294 w 9065550"/>
                <a:gd name="connsiteY4" fmla="*/ 6259703 h 6858000"/>
                <a:gd name="connsiteX5" fmla="*/ 6868878 w 9065550"/>
                <a:gd name="connsiteY5" fmla="*/ 6564765 h 6858000"/>
                <a:gd name="connsiteX6" fmla="*/ 6591881 w 9065550"/>
                <a:gd name="connsiteY6" fmla="*/ 6858000 h 6858000"/>
                <a:gd name="connsiteX7" fmla="*/ 5184648 w 9065550"/>
                <a:gd name="connsiteY7" fmla="*/ 6858000 h 6858000"/>
                <a:gd name="connsiteX8" fmla="*/ 5244877 w 9065550"/>
                <a:gd name="connsiteY8" fmla="*/ 6817615 h 6858000"/>
                <a:gd name="connsiteX9" fmla="*/ 6033853 w 9065550"/>
                <a:gd name="connsiteY9" fmla="*/ 6069135 h 6858000"/>
                <a:gd name="connsiteX10" fmla="*/ 6480248 w 9065550"/>
                <a:gd name="connsiteY10" fmla="*/ 5607082 h 6858000"/>
                <a:gd name="connsiteX11" fmla="*/ 7551502 w 9065550"/>
                <a:gd name="connsiteY11" fmla="*/ 4859004 h 6858000"/>
                <a:gd name="connsiteX12" fmla="*/ 7844227 w 9065550"/>
                <a:gd name="connsiteY12" fmla="*/ 4683074 h 6858000"/>
                <a:gd name="connsiteX13" fmla="*/ 8005810 w 9065550"/>
                <a:gd name="connsiteY13" fmla="*/ 4330239 h 6858000"/>
                <a:gd name="connsiteX14" fmla="*/ 8016191 w 9065550"/>
                <a:gd name="connsiteY14" fmla="*/ 2956574 h 6858000"/>
                <a:gd name="connsiteX15" fmla="*/ 7346424 w 9065550"/>
                <a:gd name="connsiteY15" fmla="*/ 1636739 h 6858000"/>
                <a:gd name="connsiteX16" fmla="*/ 5995751 w 9065550"/>
                <a:gd name="connsiteY16" fmla="*/ 493319 h 6858000"/>
                <a:gd name="connsiteX17" fmla="*/ 4494836 w 9065550"/>
                <a:gd name="connsiteY17" fmla="*/ 75383 h 6858000"/>
                <a:gd name="connsiteX18" fmla="*/ 2002499 w 9065550"/>
                <a:gd name="connsiteY18" fmla="*/ 1094261 h 6858000"/>
                <a:gd name="connsiteX19" fmla="*/ 1241306 w 9065550"/>
                <a:gd name="connsiteY19" fmla="*/ 2206935 h 6858000"/>
                <a:gd name="connsiteX20" fmla="*/ 961736 w 9065550"/>
                <a:gd name="connsiteY20" fmla="*/ 3573719 h 6858000"/>
                <a:gd name="connsiteX21" fmla="*/ 1193878 w 9065550"/>
                <a:gd name="connsiteY21" fmla="*/ 4824208 h 6858000"/>
                <a:gd name="connsiteX22" fmla="*/ 1832096 w 9065550"/>
                <a:gd name="connsiteY22" fmla="*/ 5873050 h 6858000"/>
                <a:gd name="connsiteX23" fmla="*/ 3010752 w 9065550"/>
                <a:gd name="connsiteY23" fmla="*/ 6749475 h 6858000"/>
                <a:gd name="connsiteX24" fmla="*/ 3187037 w 9065550"/>
                <a:gd name="connsiteY24" fmla="*/ 6824756 h 6858000"/>
                <a:gd name="connsiteX25" fmla="*/ 3278211 w 9065550"/>
                <a:gd name="connsiteY25" fmla="*/ 6858000 h 6858000"/>
                <a:gd name="connsiteX26" fmla="*/ 1480830 w 9065550"/>
                <a:gd name="connsiteY26" fmla="*/ 6858000 h 6858000"/>
                <a:gd name="connsiteX27" fmla="*/ 1427607 w 9065550"/>
                <a:gd name="connsiteY27" fmla="*/ 6811515 h 6858000"/>
                <a:gd name="connsiteX28" fmla="*/ 1100739 w 9065550"/>
                <a:gd name="connsiteY28" fmla="*/ 6477651 h 6858000"/>
                <a:gd name="connsiteX29" fmla="*/ 0 w 9065550"/>
                <a:gd name="connsiteY29" fmla="*/ 3573620 h 6858000"/>
                <a:gd name="connsiteX30" fmla="*/ 1805513 w 9065550"/>
                <a:gd name="connsiteY30" fmla="*/ 24133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Lst>
              <a:rect l="l" t="t" r="r" b="b"/>
              <a:pathLst>
                <a:path w="9065550" h="6858000">
                  <a:moveTo>
                    <a:pt x="1839951" y="0"/>
                  </a:moveTo>
                  <a:lnTo>
                    <a:pt x="6979427" y="0"/>
                  </a:lnTo>
                  <a:lnTo>
                    <a:pt x="6989586" y="6825"/>
                  </a:lnTo>
                  <a:cubicBezTo>
                    <a:pt x="8438828" y="1031353"/>
                    <a:pt x="9439169" y="2823601"/>
                    <a:pt x="8932062" y="4580835"/>
                  </a:cubicBezTo>
                  <a:cubicBezTo>
                    <a:pt x="8592517" y="5757293"/>
                    <a:pt x="7979652" y="5458140"/>
                    <a:pt x="7166294" y="6259703"/>
                  </a:cubicBezTo>
                  <a:cubicBezTo>
                    <a:pt x="7064618" y="6359905"/>
                    <a:pt x="6966014" y="6462297"/>
                    <a:pt x="6868878" y="6564765"/>
                  </a:cubicBezTo>
                  <a:lnTo>
                    <a:pt x="6591881" y="6858000"/>
                  </a:lnTo>
                  <a:lnTo>
                    <a:pt x="5184648" y="6858000"/>
                  </a:lnTo>
                  <a:lnTo>
                    <a:pt x="5244877" y="6817615"/>
                  </a:lnTo>
                  <a:cubicBezTo>
                    <a:pt x="5481027" y="6649287"/>
                    <a:pt x="5723665" y="6398593"/>
                    <a:pt x="6033853" y="6069135"/>
                  </a:cubicBezTo>
                  <a:cubicBezTo>
                    <a:pt x="6175680" y="5918484"/>
                    <a:pt x="6322395" y="5762660"/>
                    <a:pt x="6480248" y="5607082"/>
                  </a:cubicBezTo>
                  <a:cubicBezTo>
                    <a:pt x="6893276" y="5200077"/>
                    <a:pt x="7273697" y="5002920"/>
                    <a:pt x="7551502" y="4859004"/>
                  </a:cubicBezTo>
                  <a:cubicBezTo>
                    <a:pt x="7687884" y="4788339"/>
                    <a:pt x="7795540" y="4732559"/>
                    <a:pt x="7844227" y="4683074"/>
                  </a:cubicBezTo>
                  <a:cubicBezTo>
                    <a:pt x="7898759" y="4627636"/>
                    <a:pt x="7956165" y="4502313"/>
                    <a:pt x="8005810" y="4330239"/>
                  </a:cubicBezTo>
                  <a:cubicBezTo>
                    <a:pt x="8132968" y="3889611"/>
                    <a:pt x="8136446" y="3427460"/>
                    <a:pt x="8016191" y="2956574"/>
                  </a:cubicBezTo>
                  <a:cubicBezTo>
                    <a:pt x="7900876" y="2505064"/>
                    <a:pt x="7669287" y="2048671"/>
                    <a:pt x="7346424" y="1636739"/>
                  </a:cubicBezTo>
                  <a:cubicBezTo>
                    <a:pt x="6979764" y="1168830"/>
                    <a:pt x="6512706" y="773489"/>
                    <a:pt x="5995751" y="493319"/>
                  </a:cubicBezTo>
                  <a:cubicBezTo>
                    <a:pt x="5491195" y="219884"/>
                    <a:pt x="4972174" y="75383"/>
                    <a:pt x="4494836" y="75383"/>
                  </a:cubicBezTo>
                  <a:cubicBezTo>
                    <a:pt x="3554318" y="75383"/>
                    <a:pt x="2669191" y="437197"/>
                    <a:pt x="2002499" y="1094261"/>
                  </a:cubicBezTo>
                  <a:cubicBezTo>
                    <a:pt x="1676360" y="1415667"/>
                    <a:pt x="1420225" y="1790023"/>
                    <a:pt x="1241306" y="2206935"/>
                  </a:cubicBezTo>
                  <a:cubicBezTo>
                    <a:pt x="1055782" y="2639169"/>
                    <a:pt x="961736" y="3099027"/>
                    <a:pt x="961736" y="3573719"/>
                  </a:cubicBezTo>
                  <a:cubicBezTo>
                    <a:pt x="961736" y="4005124"/>
                    <a:pt x="1039805" y="4425841"/>
                    <a:pt x="1193878" y="4824208"/>
                  </a:cubicBezTo>
                  <a:cubicBezTo>
                    <a:pt x="1342457" y="5208423"/>
                    <a:pt x="1557214" y="5561306"/>
                    <a:pt x="1832096" y="5873050"/>
                  </a:cubicBezTo>
                  <a:cubicBezTo>
                    <a:pt x="2157126" y="6241599"/>
                    <a:pt x="2564661" y="6544656"/>
                    <a:pt x="3010752" y="6749475"/>
                  </a:cubicBezTo>
                  <a:cubicBezTo>
                    <a:pt x="3069003" y="6776219"/>
                    <a:pt x="3127773" y="6801314"/>
                    <a:pt x="3187037" y="6824756"/>
                  </a:cubicBezTo>
                  <a:lnTo>
                    <a:pt x="3278211" y="6858000"/>
                  </a:lnTo>
                  <a:lnTo>
                    <a:pt x="1480830" y="6858000"/>
                  </a:lnTo>
                  <a:lnTo>
                    <a:pt x="1427607" y="6811515"/>
                  </a:lnTo>
                  <a:cubicBezTo>
                    <a:pt x="1312870" y="6705919"/>
                    <a:pt x="1203751" y="6594470"/>
                    <a:pt x="1100739" y="6477651"/>
                  </a:cubicBezTo>
                  <a:cubicBezTo>
                    <a:pt x="415045" y="5700097"/>
                    <a:pt x="0" y="4684635"/>
                    <a:pt x="0" y="3573620"/>
                  </a:cubicBezTo>
                  <a:cubicBezTo>
                    <a:pt x="0" y="2121118"/>
                    <a:pt x="709459" y="831902"/>
                    <a:pt x="1805513" y="24133"/>
                  </a:cubicBezTo>
                  <a:close/>
                </a:path>
              </a:pathLst>
            </a:custGeom>
            <a:solidFill>
              <a:schemeClr val="accent1">
                <a:alpha val="8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6" name="Freeform: Shape 25">
              <a:extLst>
                <a:ext uri="{FF2B5EF4-FFF2-40B4-BE49-F238E27FC236}">
                  <a16:creationId xmlns:a16="http://schemas.microsoft.com/office/drawing/2014/main" id="{9F35C7A0-1526-4D97-BCD8-91B3576E3CA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648217" y="36937"/>
              <a:ext cx="9088051" cy="6858000"/>
            </a:xfrm>
            <a:custGeom>
              <a:avLst/>
              <a:gdLst>
                <a:gd name="connsiteX0" fmla="*/ 5158786 w 9088051"/>
                <a:gd name="connsiteY0" fmla="*/ 0 h 6858000"/>
                <a:gd name="connsiteX1" fmla="*/ 6996771 w 9088051"/>
                <a:gd name="connsiteY1" fmla="*/ 0 h 6858000"/>
                <a:gd name="connsiteX2" fmla="*/ 7006955 w 9088051"/>
                <a:gd name="connsiteY2" fmla="*/ 6825 h 6858000"/>
                <a:gd name="connsiteX3" fmla="*/ 8954230 w 9088051"/>
                <a:gd name="connsiteY3" fmla="*/ 4580835 h 6858000"/>
                <a:gd name="connsiteX4" fmla="*/ 7184080 w 9088051"/>
                <a:gd name="connsiteY4" fmla="*/ 6259703 h 6858000"/>
                <a:gd name="connsiteX5" fmla="*/ 6885926 w 9088051"/>
                <a:gd name="connsiteY5" fmla="*/ 6564765 h 6858000"/>
                <a:gd name="connsiteX6" fmla="*/ 6608241 w 9088051"/>
                <a:gd name="connsiteY6" fmla="*/ 6858000 h 6858000"/>
                <a:gd name="connsiteX7" fmla="*/ 5462870 w 9088051"/>
                <a:gd name="connsiteY7" fmla="*/ 6858000 h 6858000"/>
                <a:gd name="connsiteX8" fmla="*/ 5529056 w 9088051"/>
                <a:gd name="connsiteY8" fmla="*/ 6804645 h 6858000"/>
                <a:gd name="connsiteX9" fmla="*/ 6167613 w 9088051"/>
                <a:gd name="connsiteY9" fmla="*/ 6173667 h 6858000"/>
                <a:gd name="connsiteX10" fmla="*/ 6610973 w 9088051"/>
                <a:gd name="connsiteY10" fmla="*/ 5715860 h 6858000"/>
                <a:gd name="connsiteX11" fmla="*/ 7646083 w 9088051"/>
                <a:gd name="connsiteY11" fmla="*/ 4995842 h 6858000"/>
                <a:gd name="connsiteX12" fmla="*/ 7980054 w 9088051"/>
                <a:gd name="connsiteY12" fmla="*/ 4790095 h 6858000"/>
                <a:gd name="connsiteX13" fmla="*/ 8180437 w 9088051"/>
                <a:gd name="connsiteY13" fmla="*/ 4371964 h 6858000"/>
                <a:gd name="connsiteX14" fmla="*/ 8192058 w 9088051"/>
                <a:gd name="connsiteY14" fmla="*/ 2919242 h 6858000"/>
                <a:gd name="connsiteX15" fmla="*/ 7492638 w 9088051"/>
                <a:gd name="connsiteY15" fmla="*/ 1542845 h 6858000"/>
                <a:gd name="connsiteX16" fmla="*/ 6089097 w 9088051"/>
                <a:gd name="connsiteY16" fmla="*/ 357847 h 6858000"/>
                <a:gd name="connsiteX17" fmla="*/ 5288639 w 9088051"/>
                <a:gd name="connsiteY17" fmla="*/ 31627 h 6858000"/>
                <a:gd name="connsiteX18" fmla="*/ 1844517 w 9088051"/>
                <a:gd name="connsiteY18" fmla="*/ 0 h 6858000"/>
                <a:gd name="connsiteX19" fmla="*/ 3734467 w 9088051"/>
                <a:gd name="connsiteY19" fmla="*/ 0 h 6858000"/>
                <a:gd name="connsiteX20" fmla="*/ 3603618 w 9088051"/>
                <a:gd name="connsiteY20" fmla="*/ 28853 h 6858000"/>
                <a:gd name="connsiteX21" fmla="*/ 1892878 w 9088051"/>
                <a:gd name="connsiteY21" fmla="*/ 985434 h 6858000"/>
                <a:gd name="connsiteX22" fmla="*/ 1096045 w 9088051"/>
                <a:gd name="connsiteY22" fmla="*/ 2147349 h 6858000"/>
                <a:gd name="connsiteX23" fmla="*/ 803453 w 9088051"/>
                <a:gd name="connsiteY23" fmla="*/ 3573669 h 6858000"/>
                <a:gd name="connsiteX24" fmla="*/ 1046377 w 9088051"/>
                <a:gd name="connsiteY24" fmla="*/ 4878573 h 6858000"/>
                <a:gd name="connsiteX25" fmla="*/ 1714473 w 9088051"/>
                <a:gd name="connsiteY25" fmla="*/ 5973776 h 6858000"/>
                <a:gd name="connsiteX26" fmla="*/ 2776083 w 9088051"/>
                <a:gd name="connsiteY26" fmla="*/ 6804641 h 6858000"/>
                <a:gd name="connsiteX27" fmla="*/ 2884836 w 9088051"/>
                <a:gd name="connsiteY27" fmla="*/ 6858000 h 6858000"/>
                <a:gd name="connsiteX28" fmla="*/ 1484505 w 9088051"/>
                <a:gd name="connsiteY28" fmla="*/ 6858000 h 6858000"/>
                <a:gd name="connsiteX29" fmla="*/ 1431151 w 9088051"/>
                <a:gd name="connsiteY29" fmla="*/ 6811515 h 6858000"/>
                <a:gd name="connsiteX30" fmla="*/ 1103471 w 9088051"/>
                <a:gd name="connsiteY30" fmla="*/ 6477651 h 6858000"/>
                <a:gd name="connsiteX31" fmla="*/ 0 w 9088051"/>
                <a:gd name="connsiteY31" fmla="*/ 3573620 h 6858000"/>
                <a:gd name="connsiteX32" fmla="*/ 1809994 w 9088051"/>
                <a:gd name="connsiteY32" fmla="*/ 24133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Lst>
              <a:rect l="l" t="t" r="r" b="b"/>
              <a:pathLst>
                <a:path w="9088051" h="6858000">
                  <a:moveTo>
                    <a:pt x="5158786" y="0"/>
                  </a:moveTo>
                  <a:lnTo>
                    <a:pt x="6996771" y="0"/>
                  </a:lnTo>
                  <a:lnTo>
                    <a:pt x="7006955" y="6825"/>
                  </a:lnTo>
                  <a:cubicBezTo>
                    <a:pt x="8459794" y="1031353"/>
                    <a:pt x="9462596" y="2823601"/>
                    <a:pt x="8954230" y="4580835"/>
                  </a:cubicBezTo>
                  <a:cubicBezTo>
                    <a:pt x="8613842" y="5757293"/>
                    <a:pt x="7999457" y="5458140"/>
                    <a:pt x="7184080" y="6259703"/>
                  </a:cubicBezTo>
                  <a:cubicBezTo>
                    <a:pt x="7082152" y="6359905"/>
                    <a:pt x="6983303" y="6462297"/>
                    <a:pt x="6885926" y="6564765"/>
                  </a:cubicBezTo>
                  <a:lnTo>
                    <a:pt x="6608241" y="6858000"/>
                  </a:lnTo>
                  <a:lnTo>
                    <a:pt x="5462870" y="6858000"/>
                  </a:lnTo>
                  <a:lnTo>
                    <a:pt x="5529056" y="6804645"/>
                  </a:lnTo>
                  <a:cubicBezTo>
                    <a:pt x="5740217" y="6626505"/>
                    <a:pt x="5949382" y="6404876"/>
                    <a:pt x="6167613" y="6173667"/>
                  </a:cubicBezTo>
                  <a:cubicBezTo>
                    <a:pt x="6308782" y="6024091"/>
                    <a:pt x="6454799" y="5869390"/>
                    <a:pt x="6610973" y="5715860"/>
                  </a:cubicBezTo>
                  <a:cubicBezTo>
                    <a:pt x="7007847" y="5325741"/>
                    <a:pt x="7376733" y="5135074"/>
                    <a:pt x="7646083" y="4995842"/>
                  </a:cubicBezTo>
                  <a:cubicBezTo>
                    <a:pt x="7816858" y="4907561"/>
                    <a:pt x="7916545" y="4854514"/>
                    <a:pt x="7980054" y="4790095"/>
                  </a:cubicBezTo>
                  <a:cubicBezTo>
                    <a:pt x="8054629" y="4714405"/>
                    <a:pt x="8122031" y="4573758"/>
                    <a:pt x="8180437" y="4371964"/>
                  </a:cubicBezTo>
                  <a:cubicBezTo>
                    <a:pt x="8315441" y="3905228"/>
                    <a:pt x="8319381" y="3416431"/>
                    <a:pt x="8192058" y="2919242"/>
                  </a:cubicBezTo>
                  <a:cubicBezTo>
                    <a:pt x="8071251" y="2447381"/>
                    <a:pt x="7829388" y="1971467"/>
                    <a:pt x="7492638" y="1542845"/>
                  </a:cubicBezTo>
                  <a:cubicBezTo>
                    <a:pt x="7111829" y="1058099"/>
                    <a:pt x="6626484" y="648361"/>
                    <a:pt x="6089097" y="357847"/>
                  </a:cubicBezTo>
                  <a:cubicBezTo>
                    <a:pt x="5824244" y="214687"/>
                    <a:pt x="5554957" y="105262"/>
                    <a:pt x="5288639" y="31627"/>
                  </a:cubicBezTo>
                  <a:close/>
                  <a:moveTo>
                    <a:pt x="1844517" y="0"/>
                  </a:moveTo>
                  <a:lnTo>
                    <a:pt x="3734467" y="0"/>
                  </a:lnTo>
                  <a:lnTo>
                    <a:pt x="3603618" y="28853"/>
                  </a:lnTo>
                  <a:cubicBezTo>
                    <a:pt x="2962049" y="186733"/>
                    <a:pt x="2373277" y="513136"/>
                    <a:pt x="1892878" y="985434"/>
                  </a:cubicBezTo>
                  <a:cubicBezTo>
                    <a:pt x="1551428" y="1321091"/>
                    <a:pt x="1283341" y="1711990"/>
                    <a:pt x="1096045" y="2147349"/>
                  </a:cubicBezTo>
                  <a:cubicBezTo>
                    <a:pt x="901876" y="2598519"/>
                    <a:pt x="803453" y="3078432"/>
                    <a:pt x="803453" y="3573669"/>
                  </a:cubicBezTo>
                  <a:cubicBezTo>
                    <a:pt x="803453" y="4023717"/>
                    <a:pt x="885151" y="4462735"/>
                    <a:pt x="1046377" y="4878573"/>
                  </a:cubicBezTo>
                  <a:cubicBezTo>
                    <a:pt x="1201945" y="5279770"/>
                    <a:pt x="1426681" y="5648221"/>
                    <a:pt x="1714473" y="5973776"/>
                  </a:cubicBezTo>
                  <a:cubicBezTo>
                    <a:pt x="2012357" y="6310732"/>
                    <a:pt x="2376505" y="6595304"/>
                    <a:pt x="2776083" y="6804641"/>
                  </a:cubicBezTo>
                  <a:lnTo>
                    <a:pt x="2884836" y="6858000"/>
                  </a:lnTo>
                  <a:lnTo>
                    <a:pt x="1484505" y="6858000"/>
                  </a:lnTo>
                  <a:lnTo>
                    <a:pt x="1431151" y="6811515"/>
                  </a:lnTo>
                  <a:cubicBezTo>
                    <a:pt x="1316128" y="6705919"/>
                    <a:pt x="1206738" y="6594470"/>
                    <a:pt x="1103471" y="6477651"/>
                  </a:cubicBezTo>
                  <a:cubicBezTo>
                    <a:pt x="416075" y="5700097"/>
                    <a:pt x="0" y="4684635"/>
                    <a:pt x="0" y="3573620"/>
                  </a:cubicBezTo>
                  <a:cubicBezTo>
                    <a:pt x="0" y="2121118"/>
                    <a:pt x="711220" y="831902"/>
                    <a:pt x="1809994" y="24133"/>
                  </a:cubicBezTo>
                  <a:close/>
                </a:path>
              </a:pathLst>
            </a:custGeom>
            <a:gradFill>
              <a:gsLst>
                <a:gs pos="2000">
                  <a:schemeClr val="bg1">
                    <a:alpha val="10000"/>
                  </a:schemeClr>
                </a:gs>
                <a:gs pos="16000">
                  <a:schemeClr val="accent6">
                    <a:alpha val="2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7" name="Freeform: Shape 26">
              <a:extLst>
                <a:ext uri="{FF2B5EF4-FFF2-40B4-BE49-F238E27FC236}">
                  <a16:creationId xmlns:a16="http://schemas.microsoft.com/office/drawing/2014/main" id="{1009574A-38B7-43A8-A925-1FB54C6B1A0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629061" y="36937"/>
              <a:ext cx="9107210" cy="6858000"/>
            </a:xfrm>
            <a:custGeom>
              <a:avLst/>
              <a:gdLst>
                <a:gd name="connsiteX0" fmla="*/ 6184722 w 9107210"/>
                <a:gd name="connsiteY0" fmla="*/ 0 h 6858000"/>
                <a:gd name="connsiteX1" fmla="*/ 6985680 w 9107210"/>
                <a:gd name="connsiteY1" fmla="*/ 0 h 6858000"/>
                <a:gd name="connsiteX2" fmla="*/ 7324323 w 9107210"/>
                <a:gd name="connsiteY2" fmla="*/ 247136 h 6858000"/>
                <a:gd name="connsiteX3" fmla="*/ 7652712 w 9107210"/>
                <a:gd name="connsiteY3" fmla="*/ 528495 h 6858000"/>
                <a:gd name="connsiteX4" fmla="*/ 8236677 w 9107210"/>
                <a:gd name="connsiteY4" fmla="*/ 1166289 h 6858000"/>
                <a:gd name="connsiteX5" fmla="*/ 8704298 w 9107210"/>
                <a:gd name="connsiteY5" fmla="*/ 1897038 h 6858000"/>
                <a:gd name="connsiteX6" fmla="*/ 8885160 w 9107210"/>
                <a:gd name="connsiteY6" fmla="*/ 2294087 h 6858000"/>
                <a:gd name="connsiteX7" fmla="*/ 8924247 w 9107210"/>
                <a:gd name="connsiteY7" fmla="*/ 2396286 h 6858000"/>
                <a:gd name="connsiteX8" fmla="*/ 8960022 w 9107210"/>
                <a:gd name="connsiteY8" fmla="*/ 2499767 h 6858000"/>
                <a:gd name="connsiteX9" fmla="*/ 8991720 w 9107210"/>
                <a:gd name="connsiteY9" fmla="*/ 2604671 h 6858000"/>
                <a:gd name="connsiteX10" fmla="*/ 9019646 w 9107210"/>
                <a:gd name="connsiteY10" fmla="*/ 2710708 h 6858000"/>
                <a:gd name="connsiteX11" fmla="*/ 9105822 w 9107210"/>
                <a:gd name="connsiteY11" fmla="*/ 3582266 h 6858000"/>
                <a:gd name="connsiteX12" fmla="*/ 9057716 w 9107210"/>
                <a:gd name="connsiteY12" fmla="*/ 4017873 h 6858000"/>
                <a:gd name="connsiteX13" fmla="*/ 8945600 w 9107210"/>
                <a:gd name="connsiteY13" fmla="*/ 4439659 h 6858000"/>
                <a:gd name="connsiteX14" fmla="*/ 8796080 w 9107210"/>
                <a:gd name="connsiteY14" fmla="*/ 4847428 h 6858000"/>
                <a:gd name="connsiteX15" fmla="*/ 8702056 w 9107210"/>
                <a:gd name="connsiteY15" fmla="*/ 5050108 h 6858000"/>
                <a:gd name="connsiteX16" fmla="*/ 8581125 w 9107210"/>
                <a:gd name="connsiteY16" fmla="*/ 5247525 h 6858000"/>
                <a:gd name="connsiteX17" fmla="*/ 8426254 w 9107210"/>
                <a:gd name="connsiteY17" fmla="*/ 5429647 h 6858000"/>
                <a:gd name="connsiteX18" fmla="*/ 8337174 w 9107210"/>
                <a:gd name="connsiteY18" fmla="*/ 5510552 h 6858000"/>
                <a:gd name="connsiteX19" fmla="*/ 8243200 w 9107210"/>
                <a:gd name="connsiteY19" fmla="*/ 5582948 h 6858000"/>
                <a:gd name="connsiteX20" fmla="*/ 7868330 w 9107210"/>
                <a:gd name="connsiteY20" fmla="*/ 5811104 h 6858000"/>
                <a:gd name="connsiteX21" fmla="*/ 7538916 w 9107210"/>
                <a:gd name="connsiteY21" fmla="*/ 6018899 h 6858000"/>
                <a:gd name="connsiteX22" fmla="*/ 7391280 w 9107210"/>
                <a:gd name="connsiteY22" fmla="*/ 6134132 h 6858000"/>
                <a:gd name="connsiteX23" fmla="*/ 7252511 w 9107210"/>
                <a:gd name="connsiteY23" fmla="*/ 6259105 h 6858000"/>
                <a:gd name="connsiteX24" fmla="*/ 7185601 w 9107210"/>
                <a:gd name="connsiteY24" fmla="*/ 6325894 h 6858000"/>
                <a:gd name="connsiteX25" fmla="*/ 7116651 w 9107210"/>
                <a:gd name="connsiteY25" fmla="*/ 6397010 h 6858000"/>
                <a:gd name="connsiteX26" fmla="*/ 6978545 w 9107210"/>
                <a:gd name="connsiteY26" fmla="*/ 6541607 h 6858000"/>
                <a:gd name="connsiteX27" fmla="*/ 6693009 w 9107210"/>
                <a:gd name="connsiteY27" fmla="*/ 6832716 h 6858000"/>
                <a:gd name="connsiteX28" fmla="*/ 6667488 w 9107210"/>
                <a:gd name="connsiteY28" fmla="*/ 6858000 h 6858000"/>
                <a:gd name="connsiteX29" fmla="*/ 6056793 w 9107210"/>
                <a:gd name="connsiteY29" fmla="*/ 6858000 h 6858000"/>
                <a:gd name="connsiteX30" fmla="*/ 6077345 w 9107210"/>
                <a:gd name="connsiteY30" fmla="*/ 6835420 h 6858000"/>
                <a:gd name="connsiteX31" fmla="*/ 6208519 w 9107210"/>
                <a:gd name="connsiteY31" fmla="*/ 6683989 h 6858000"/>
                <a:gd name="connsiteX32" fmla="*/ 6340001 w 9107210"/>
                <a:gd name="connsiteY32" fmla="*/ 6529852 h 6858000"/>
                <a:gd name="connsiteX33" fmla="*/ 6611419 w 9107210"/>
                <a:gd name="connsiteY33" fmla="*/ 6219317 h 6858000"/>
                <a:gd name="connsiteX34" fmla="*/ 6757678 w 9107210"/>
                <a:gd name="connsiteY34" fmla="*/ 6068228 h 6858000"/>
                <a:gd name="connsiteX35" fmla="*/ 6833713 w 9107210"/>
                <a:gd name="connsiteY35" fmla="*/ 5994061 h 6858000"/>
                <a:gd name="connsiteX36" fmla="*/ 6915148 w 9107210"/>
                <a:gd name="connsiteY36" fmla="*/ 5918812 h 6858000"/>
                <a:gd name="connsiteX37" fmla="*/ 7276311 w 9107210"/>
                <a:gd name="connsiteY37" fmla="*/ 5650229 h 6858000"/>
                <a:gd name="connsiteX38" fmla="*/ 7664942 w 9107210"/>
                <a:gd name="connsiteY38" fmla="*/ 5445681 h 6858000"/>
                <a:gd name="connsiteX39" fmla="*/ 7848505 w 9107210"/>
                <a:gd name="connsiteY39" fmla="*/ 5358333 h 6858000"/>
                <a:gd name="connsiteX40" fmla="*/ 8011785 w 9107210"/>
                <a:gd name="connsiteY40" fmla="*/ 5267788 h 6858000"/>
                <a:gd name="connsiteX41" fmla="*/ 8260273 w 9107210"/>
                <a:gd name="connsiteY41" fmla="*/ 5034370 h 6858000"/>
                <a:gd name="connsiteX42" fmla="*/ 8417589 w 9107210"/>
                <a:gd name="connsiteY42" fmla="*/ 4714488 h 6858000"/>
                <a:gd name="connsiteX43" fmla="*/ 8495000 w 9107210"/>
                <a:gd name="connsiteY43" fmla="*/ 4346409 h 6858000"/>
                <a:gd name="connsiteX44" fmla="*/ 8508556 w 9107210"/>
                <a:gd name="connsiteY44" fmla="*/ 3971101 h 6858000"/>
                <a:gd name="connsiteX45" fmla="*/ 8483330 w 9107210"/>
                <a:gd name="connsiteY45" fmla="*/ 3600710 h 6858000"/>
                <a:gd name="connsiteX46" fmla="*/ 8425336 w 9107210"/>
                <a:gd name="connsiteY46" fmla="*/ 3236121 h 6858000"/>
                <a:gd name="connsiteX47" fmla="*/ 8334575 w 9107210"/>
                <a:gd name="connsiteY47" fmla="*/ 2877977 h 6858000"/>
                <a:gd name="connsiteX48" fmla="*/ 8087513 w 9107210"/>
                <a:gd name="connsiteY48" fmla="*/ 2174622 h 6858000"/>
                <a:gd name="connsiteX49" fmla="*/ 7723650 w 9107210"/>
                <a:gd name="connsiteY49" fmla="*/ 1507613 h 6858000"/>
                <a:gd name="connsiteX50" fmla="*/ 7501815 w 9107210"/>
                <a:gd name="connsiteY50" fmla="*/ 1192947 h 6858000"/>
                <a:gd name="connsiteX51" fmla="*/ 7254399 w 9107210"/>
                <a:gd name="connsiteY51" fmla="*/ 894361 h 6858000"/>
                <a:gd name="connsiteX52" fmla="*/ 6689339 w 9107210"/>
                <a:gd name="connsiteY52" fmla="*/ 354046 h 6858000"/>
                <a:gd name="connsiteX53" fmla="*/ 6206651 w 9107210"/>
                <a:gd name="connsiteY53" fmla="*/ 12626 h 6858000"/>
                <a:gd name="connsiteX54" fmla="*/ 1827105 w 9107210"/>
                <a:gd name="connsiteY54" fmla="*/ 0 h 6858000"/>
                <a:gd name="connsiteX55" fmla="*/ 2807607 w 9107210"/>
                <a:gd name="connsiteY55" fmla="*/ 0 h 6858000"/>
                <a:gd name="connsiteX56" fmla="*/ 2667958 w 9107210"/>
                <a:gd name="connsiteY56" fmla="*/ 88235 h 6858000"/>
                <a:gd name="connsiteX57" fmla="*/ 2354723 w 9107210"/>
                <a:gd name="connsiteY57" fmla="*/ 314947 h 6858000"/>
                <a:gd name="connsiteX58" fmla="*/ 2059963 w 9107210"/>
                <a:gd name="connsiteY58" fmla="*/ 561545 h 6858000"/>
                <a:gd name="connsiteX59" fmla="*/ 1780798 w 9107210"/>
                <a:gd name="connsiteY59" fmla="*/ 824425 h 6858000"/>
                <a:gd name="connsiteX60" fmla="*/ 954714 w 9107210"/>
                <a:gd name="connsiteY60" fmla="*/ 2094309 h 6858000"/>
                <a:gd name="connsiteX61" fmla="*/ 732676 w 9107210"/>
                <a:gd name="connsiteY61" fmla="*/ 2813646 h 6858000"/>
                <a:gd name="connsiteX62" fmla="*/ 673867 w 9107210"/>
                <a:gd name="connsiteY62" fmla="*/ 3183989 h 6858000"/>
                <a:gd name="connsiteX63" fmla="*/ 647621 w 9107210"/>
                <a:gd name="connsiteY63" fmla="*/ 3557281 h 6858000"/>
                <a:gd name="connsiteX64" fmla="*/ 653381 w 9107210"/>
                <a:gd name="connsiteY64" fmla="*/ 3931214 h 6858000"/>
                <a:gd name="connsiteX65" fmla="*/ 690428 w 9107210"/>
                <a:gd name="connsiteY65" fmla="*/ 4303719 h 6858000"/>
                <a:gd name="connsiteX66" fmla="*/ 871801 w 9107210"/>
                <a:gd name="connsiteY66" fmla="*/ 5033041 h 6858000"/>
                <a:gd name="connsiteX67" fmla="*/ 1197749 w 9107210"/>
                <a:gd name="connsiteY67" fmla="*/ 5718494 h 6858000"/>
                <a:gd name="connsiteX68" fmla="*/ 1411480 w 9107210"/>
                <a:gd name="connsiteY68" fmla="*/ 6036703 h 6858000"/>
                <a:gd name="connsiteX69" fmla="*/ 1530170 w 9107210"/>
                <a:gd name="connsiteY69" fmla="*/ 6188430 h 6858000"/>
                <a:gd name="connsiteX70" fmla="*/ 1657165 w 9107210"/>
                <a:gd name="connsiteY70" fmla="*/ 6335385 h 6858000"/>
                <a:gd name="connsiteX71" fmla="*/ 1931343 w 9107210"/>
                <a:gd name="connsiteY71" fmla="*/ 6612896 h 6858000"/>
                <a:gd name="connsiteX72" fmla="*/ 2220133 w 9107210"/>
                <a:gd name="connsiteY72" fmla="*/ 6858000 h 6858000"/>
                <a:gd name="connsiteX73" fmla="*/ 1539862 w 9107210"/>
                <a:gd name="connsiteY73" fmla="*/ 6858000 h 6858000"/>
                <a:gd name="connsiteX74" fmla="*/ 1307111 w 9107210"/>
                <a:gd name="connsiteY74" fmla="*/ 6648873 h 6858000"/>
                <a:gd name="connsiteX75" fmla="*/ 750258 w 9107210"/>
                <a:gd name="connsiteY75" fmla="*/ 5987570 h 6858000"/>
                <a:gd name="connsiteX76" fmla="*/ 335382 w 9107210"/>
                <a:gd name="connsiteY76" fmla="*/ 5229279 h 6858000"/>
                <a:gd name="connsiteX77" fmla="*/ 79351 w 9107210"/>
                <a:gd name="connsiteY77" fmla="*/ 4403854 h 6858000"/>
                <a:gd name="connsiteX78" fmla="*/ 16007 w 9107210"/>
                <a:gd name="connsiteY78" fmla="*/ 3975723 h 6858000"/>
                <a:gd name="connsiteX79" fmla="*/ 871 w 9107210"/>
                <a:gd name="connsiteY79" fmla="*/ 3543362 h 6858000"/>
                <a:gd name="connsiteX80" fmla="*/ 32519 w 9107210"/>
                <a:gd name="connsiteY80" fmla="*/ 3112085 h 6858000"/>
                <a:gd name="connsiteX81" fmla="*/ 108502 w 9107210"/>
                <a:gd name="connsiteY81" fmla="*/ 2686511 h 6858000"/>
                <a:gd name="connsiteX82" fmla="*/ 378239 w 9107210"/>
                <a:gd name="connsiteY82" fmla="*/ 1865955 h 6858000"/>
                <a:gd name="connsiteX83" fmla="*/ 1343701 w 9107210"/>
                <a:gd name="connsiteY83" fmla="*/ 431508 h 6858000"/>
                <a:gd name="connsiteX84" fmla="*/ 1661853 w 9107210"/>
                <a:gd name="connsiteY84" fmla="*/ 130268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Lst>
              <a:rect l="l" t="t" r="r" b="b"/>
              <a:pathLst>
                <a:path w="9107210" h="6858000">
                  <a:moveTo>
                    <a:pt x="6184722" y="0"/>
                  </a:moveTo>
                  <a:lnTo>
                    <a:pt x="6985680" y="0"/>
                  </a:lnTo>
                  <a:lnTo>
                    <a:pt x="7324323" y="247136"/>
                  </a:lnTo>
                  <a:cubicBezTo>
                    <a:pt x="7437502" y="336500"/>
                    <a:pt x="7547171" y="430254"/>
                    <a:pt x="7652712" y="528495"/>
                  </a:cubicBezTo>
                  <a:cubicBezTo>
                    <a:pt x="7863743" y="724929"/>
                    <a:pt x="8060097" y="937593"/>
                    <a:pt x="8236677" y="1166289"/>
                  </a:cubicBezTo>
                  <a:cubicBezTo>
                    <a:pt x="8413818" y="1394594"/>
                    <a:pt x="8570168" y="1639471"/>
                    <a:pt x="8704298" y="1897038"/>
                  </a:cubicBezTo>
                  <a:cubicBezTo>
                    <a:pt x="8770803" y="2026141"/>
                    <a:pt x="8830836" y="2158786"/>
                    <a:pt x="8885160" y="2294087"/>
                  </a:cubicBezTo>
                  <a:cubicBezTo>
                    <a:pt x="8898360" y="2328071"/>
                    <a:pt x="8912169" y="2361810"/>
                    <a:pt x="8924247" y="2396286"/>
                  </a:cubicBezTo>
                  <a:lnTo>
                    <a:pt x="8960022" y="2499767"/>
                  </a:lnTo>
                  <a:lnTo>
                    <a:pt x="8991720" y="2604671"/>
                  </a:lnTo>
                  <a:cubicBezTo>
                    <a:pt x="9002116" y="2639690"/>
                    <a:pt x="9010474" y="2675346"/>
                    <a:pt x="9019646" y="2710708"/>
                  </a:cubicBezTo>
                  <a:cubicBezTo>
                    <a:pt x="9089055" y="2995079"/>
                    <a:pt x="9113620" y="3289927"/>
                    <a:pt x="9105822" y="3582266"/>
                  </a:cubicBezTo>
                  <a:cubicBezTo>
                    <a:pt x="9101796" y="3728484"/>
                    <a:pt x="9085744" y="3874458"/>
                    <a:pt x="9057716" y="4017873"/>
                  </a:cubicBezTo>
                  <a:cubicBezTo>
                    <a:pt x="9029534" y="4161336"/>
                    <a:pt x="8990497" y="4302046"/>
                    <a:pt x="8945600" y="4439659"/>
                  </a:cubicBezTo>
                  <a:cubicBezTo>
                    <a:pt x="8900857" y="4577566"/>
                    <a:pt x="8852901" y="4711784"/>
                    <a:pt x="8796080" y="4847428"/>
                  </a:cubicBezTo>
                  <a:cubicBezTo>
                    <a:pt x="8767695" y="4915152"/>
                    <a:pt x="8737016" y="4982926"/>
                    <a:pt x="8702056" y="5050108"/>
                  </a:cubicBezTo>
                  <a:cubicBezTo>
                    <a:pt x="8666485" y="5116997"/>
                    <a:pt x="8627347" y="5183687"/>
                    <a:pt x="8581125" y="5247525"/>
                  </a:cubicBezTo>
                  <a:cubicBezTo>
                    <a:pt x="8535565" y="5311660"/>
                    <a:pt x="8483534" y="5373185"/>
                    <a:pt x="8426254" y="5429647"/>
                  </a:cubicBezTo>
                  <a:cubicBezTo>
                    <a:pt x="8397512" y="5457779"/>
                    <a:pt x="8367801" y="5484879"/>
                    <a:pt x="8337174" y="5510552"/>
                  </a:cubicBezTo>
                  <a:cubicBezTo>
                    <a:pt x="8306444" y="5536077"/>
                    <a:pt x="8274899" y="5560029"/>
                    <a:pt x="8243200" y="5582948"/>
                  </a:cubicBezTo>
                  <a:cubicBezTo>
                    <a:pt x="8115543" y="5674574"/>
                    <a:pt x="7986203" y="5743233"/>
                    <a:pt x="7868330" y="5811104"/>
                  </a:cubicBezTo>
                  <a:cubicBezTo>
                    <a:pt x="7749844" y="5878385"/>
                    <a:pt x="7640685" y="5945126"/>
                    <a:pt x="7538916" y="6018899"/>
                  </a:cubicBezTo>
                  <a:cubicBezTo>
                    <a:pt x="7487749" y="6055392"/>
                    <a:pt x="7438777" y="6093950"/>
                    <a:pt x="7391280" y="6134132"/>
                  </a:cubicBezTo>
                  <a:cubicBezTo>
                    <a:pt x="7343427" y="6173921"/>
                    <a:pt x="7297511" y="6215922"/>
                    <a:pt x="7252511" y="6259105"/>
                  </a:cubicBezTo>
                  <a:cubicBezTo>
                    <a:pt x="7229784" y="6280990"/>
                    <a:pt x="7208635" y="6302433"/>
                    <a:pt x="7185601" y="6325894"/>
                  </a:cubicBezTo>
                  <a:lnTo>
                    <a:pt x="7116651" y="6397010"/>
                  </a:lnTo>
                  <a:lnTo>
                    <a:pt x="6978545" y="6541607"/>
                  </a:lnTo>
                  <a:cubicBezTo>
                    <a:pt x="6885693" y="6638397"/>
                    <a:pt x="6789885" y="6734943"/>
                    <a:pt x="6693009" y="6832716"/>
                  </a:cubicBezTo>
                  <a:lnTo>
                    <a:pt x="6667488" y="6858000"/>
                  </a:lnTo>
                  <a:lnTo>
                    <a:pt x="6056793" y="6858000"/>
                  </a:lnTo>
                  <a:lnTo>
                    <a:pt x="6077345" y="6835420"/>
                  </a:lnTo>
                  <a:cubicBezTo>
                    <a:pt x="6121427" y="6785747"/>
                    <a:pt x="6164948" y="6735090"/>
                    <a:pt x="6208519" y="6683989"/>
                  </a:cubicBezTo>
                  <a:lnTo>
                    <a:pt x="6340001" y="6529852"/>
                  </a:lnTo>
                  <a:cubicBezTo>
                    <a:pt x="6428315" y="6426667"/>
                    <a:pt x="6516733" y="6321417"/>
                    <a:pt x="6611419" y="6219317"/>
                  </a:cubicBezTo>
                  <a:cubicBezTo>
                    <a:pt x="6658864" y="6168363"/>
                    <a:pt x="6707584" y="6117950"/>
                    <a:pt x="6757678" y="6068228"/>
                  </a:cubicBezTo>
                  <a:lnTo>
                    <a:pt x="6833713" y="5994061"/>
                  </a:lnTo>
                  <a:cubicBezTo>
                    <a:pt x="6859346" y="5969422"/>
                    <a:pt x="6887579" y="5943404"/>
                    <a:pt x="6915148" y="5918812"/>
                  </a:cubicBezTo>
                  <a:cubicBezTo>
                    <a:pt x="7026295" y="5819219"/>
                    <a:pt x="7148602" y="5729117"/>
                    <a:pt x="7276311" y="5650229"/>
                  </a:cubicBezTo>
                  <a:cubicBezTo>
                    <a:pt x="7403918" y="5571046"/>
                    <a:pt x="7537794" y="5505190"/>
                    <a:pt x="7664942" y="5445681"/>
                  </a:cubicBezTo>
                  <a:cubicBezTo>
                    <a:pt x="7728491" y="5416024"/>
                    <a:pt x="7790410" y="5387449"/>
                    <a:pt x="7848505" y="5358333"/>
                  </a:cubicBezTo>
                  <a:cubicBezTo>
                    <a:pt x="7906805" y="5329315"/>
                    <a:pt x="7961843" y="5300101"/>
                    <a:pt x="8011785" y="5267788"/>
                  </a:cubicBezTo>
                  <a:cubicBezTo>
                    <a:pt x="8112281" y="5203950"/>
                    <a:pt x="8193615" y="5128111"/>
                    <a:pt x="8260273" y="5034370"/>
                  </a:cubicBezTo>
                  <a:cubicBezTo>
                    <a:pt x="8326370" y="4940776"/>
                    <a:pt x="8378657" y="4831640"/>
                    <a:pt x="8417589" y="4714488"/>
                  </a:cubicBezTo>
                  <a:cubicBezTo>
                    <a:pt x="8456372" y="4597485"/>
                    <a:pt x="8481140" y="4471332"/>
                    <a:pt x="8495000" y="4346409"/>
                  </a:cubicBezTo>
                  <a:cubicBezTo>
                    <a:pt x="8508404" y="4221044"/>
                    <a:pt x="8511359" y="4095482"/>
                    <a:pt x="8508556" y="3971101"/>
                  </a:cubicBezTo>
                  <a:cubicBezTo>
                    <a:pt x="8504530" y="3846571"/>
                    <a:pt x="8495663" y="3723222"/>
                    <a:pt x="8483330" y="3600710"/>
                  </a:cubicBezTo>
                  <a:cubicBezTo>
                    <a:pt x="8470793" y="3478148"/>
                    <a:pt x="8451888" y="3356421"/>
                    <a:pt x="8425336" y="3236121"/>
                  </a:cubicBezTo>
                  <a:cubicBezTo>
                    <a:pt x="8399091" y="3115774"/>
                    <a:pt x="8367801" y="2996655"/>
                    <a:pt x="8334575" y="2877977"/>
                  </a:cubicBezTo>
                  <a:cubicBezTo>
                    <a:pt x="8268222" y="2640772"/>
                    <a:pt x="8190100" y="2404057"/>
                    <a:pt x="8087513" y="2174622"/>
                  </a:cubicBezTo>
                  <a:cubicBezTo>
                    <a:pt x="7985081" y="1945237"/>
                    <a:pt x="7863233" y="1721900"/>
                    <a:pt x="7723650" y="1507613"/>
                  </a:cubicBezTo>
                  <a:cubicBezTo>
                    <a:pt x="7653527" y="1400692"/>
                    <a:pt x="7579684" y="1295589"/>
                    <a:pt x="7501815" y="1192947"/>
                  </a:cubicBezTo>
                  <a:cubicBezTo>
                    <a:pt x="7423844" y="1090353"/>
                    <a:pt x="7340778" y="991103"/>
                    <a:pt x="7254399" y="894361"/>
                  </a:cubicBezTo>
                  <a:cubicBezTo>
                    <a:pt x="7082047" y="700485"/>
                    <a:pt x="6893083" y="519052"/>
                    <a:pt x="6689339" y="354046"/>
                  </a:cubicBezTo>
                  <a:cubicBezTo>
                    <a:pt x="6536914" y="229775"/>
                    <a:pt x="6375602" y="115325"/>
                    <a:pt x="6206651" y="12626"/>
                  </a:cubicBezTo>
                  <a:close/>
                  <a:moveTo>
                    <a:pt x="1827105" y="0"/>
                  </a:moveTo>
                  <a:lnTo>
                    <a:pt x="2807607" y="0"/>
                  </a:lnTo>
                  <a:lnTo>
                    <a:pt x="2667958" y="88235"/>
                  </a:lnTo>
                  <a:cubicBezTo>
                    <a:pt x="2560098" y="159777"/>
                    <a:pt x="2455754" y="235690"/>
                    <a:pt x="2354723" y="314947"/>
                  </a:cubicBezTo>
                  <a:cubicBezTo>
                    <a:pt x="2253464" y="394030"/>
                    <a:pt x="2156943" y="478181"/>
                    <a:pt x="2059963" y="561545"/>
                  </a:cubicBezTo>
                  <a:cubicBezTo>
                    <a:pt x="1962831" y="644811"/>
                    <a:pt x="1868297" y="731322"/>
                    <a:pt x="1780798" y="824425"/>
                  </a:cubicBezTo>
                  <a:cubicBezTo>
                    <a:pt x="1429010" y="1195013"/>
                    <a:pt x="1148011" y="1628455"/>
                    <a:pt x="954714" y="2094309"/>
                  </a:cubicBezTo>
                  <a:cubicBezTo>
                    <a:pt x="857938" y="2327186"/>
                    <a:pt x="783229" y="2568326"/>
                    <a:pt x="732676" y="2813646"/>
                  </a:cubicBezTo>
                  <a:cubicBezTo>
                    <a:pt x="707552" y="2936307"/>
                    <a:pt x="688085" y="3059952"/>
                    <a:pt x="673867" y="3183989"/>
                  </a:cubicBezTo>
                  <a:cubicBezTo>
                    <a:pt x="660056" y="3308075"/>
                    <a:pt x="651341" y="3432605"/>
                    <a:pt x="647621" y="3557281"/>
                  </a:cubicBezTo>
                  <a:cubicBezTo>
                    <a:pt x="644411" y="3681958"/>
                    <a:pt x="645329" y="3806733"/>
                    <a:pt x="653381" y="3931214"/>
                  </a:cubicBezTo>
                  <a:cubicBezTo>
                    <a:pt x="659852" y="4055792"/>
                    <a:pt x="672949" y="4179977"/>
                    <a:pt x="690428" y="4303719"/>
                  </a:cubicBezTo>
                  <a:cubicBezTo>
                    <a:pt x="726408" y="4551057"/>
                    <a:pt x="786440" y="4795835"/>
                    <a:pt x="871801" y="5033041"/>
                  </a:cubicBezTo>
                  <a:cubicBezTo>
                    <a:pt x="957007" y="5270247"/>
                    <a:pt x="1065962" y="5500322"/>
                    <a:pt x="1197749" y="5718494"/>
                  </a:cubicBezTo>
                  <a:cubicBezTo>
                    <a:pt x="1263846" y="5827433"/>
                    <a:pt x="1334937" y="5933813"/>
                    <a:pt x="1411480" y="6036703"/>
                  </a:cubicBezTo>
                  <a:cubicBezTo>
                    <a:pt x="1449548" y="6088295"/>
                    <a:pt x="1489451" y="6138609"/>
                    <a:pt x="1530170" y="6188430"/>
                  </a:cubicBezTo>
                  <a:cubicBezTo>
                    <a:pt x="1571447" y="6238055"/>
                    <a:pt x="1613644" y="6287336"/>
                    <a:pt x="1657165" y="6335385"/>
                  </a:cubicBezTo>
                  <a:cubicBezTo>
                    <a:pt x="1744079" y="6431708"/>
                    <a:pt x="1835644" y="6524282"/>
                    <a:pt x="1931343" y="6612896"/>
                  </a:cubicBezTo>
                  <a:lnTo>
                    <a:pt x="2220133" y="6858000"/>
                  </a:lnTo>
                  <a:lnTo>
                    <a:pt x="1539862" y="6858000"/>
                  </a:lnTo>
                  <a:lnTo>
                    <a:pt x="1307111" y="6648873"/>
                  </a:lnTo>
                  <a:cubicBezTo>
                    <a:pt x="1101839" y="6448063"/>
                    <a:pt x="913180" y="6225465"/>
                    <a:pt x="750258" y="5987570"/>
                  </a:cubicBezTo>
                  <a:cubicBezTo>
                    <a:pt x="587232" y="5749281"/>
                    <a:pt x="448261" y="5494813"/>
                    <a:pt x="335382" y="5229279"/>
                  </a:cubicBezTo>
                  <a:cubicBezTo>
                    <a:pt x="222298" y="4963793"/>
                    <a:pt x="137040" y="4686652"/>
                    <a:pt x="79351" y="4403854"/>
                  </a:cubicBezTo>
                  <a:cubicBezTo>
                    <a:pt x="50150" y="4262456"/>
                    <a:pt x="29767" y="4119385"/>
                    <a:pt x="16007" y="3975723"/>
                  </a:cubicBezTo>
                  <a:cubicBezTo>
                    <a:pt x="3930" y="3831964"/>
                    <a:pt x="-2441" y="3687614"/>
                    <a:pt x="871" y="3543362"/>
                  </a:cubicBezTo>
                  <a:cubicBezTo>
                    <a:pt x="3522" y="3399160"/>
                    <a:pt x="14172" y="3255105"/>
                    <a:pt x="32519" y="3112085"/>
                  </a:cubicBezTo>
                  <a:cubicBezTo>
                    <a:pt x="50508" y="2969014"/>
                    <a:pt x="76090" y="2826925"/>
                    <a:pt x="108502" y="2686511"/>
                  </a:cubicBezTo>
                  <a:cubicBezTo>
                    <a:pt x="173019" y="2405533"/>
                    <a:pt x="263474" y="2130703"/>
                    <a:pt x="378239" y="1865955"/>
                  </a:cubicBezTo>
                  <a:cubicBezTo>
                    <a:pt x="607922" y="1336607"/>
                    <a:pt x="935706" y="848228"/>
                    <a:pt x="1343701" y="431508"/>
                  </a:cubicBezTo>
                  <a:cubicBezTo>
                    <a:pt x="1446133" y="327783"/>
                    <a:pt x="1550910" y="225926"/>
                    <a:pt x="1661853" y="130268"/>
                  </a:cubicBezTo>
                  <a:close/>
                </a:path>
              </a:pathLst>
            </a:custGeom>
            <a:gradFill>
              <a:gsLst>
                <a:gs pos="2000">
                  <a:schemeClr val="bg1">
                    <a:alpha val="10000"/>
                  </a:schemeClr>
                </a:gs>
                <a:gs pos="16000">
                  <a:schemeClr val="accent6">
                    <a:alpha val="8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8" name="Freeform: Shape 27">
              <a:extLst>
                <a:ext uri="{FF2B5EF4-FFF2-40B4-BE49-F238E27FC236}">
                  <a16:creationId xmlns:a16="http://schemas.microsoft.com/office/drawing/2014/main" id="{EA3AAA50-DE22-4E5D-9064-A37786C5905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318434" y="36937"/>
              <a:ext cx="9747620" cy="6858000"/>
            </a:xfrm>
            <a:custGeom>
              <a:avLst/>
              <a:gdLst>
                <a:gd name="connsiteX0" fmla="*/ 7235453 w 9747620"/>
                <a:gd name="connsiteY0" fmla="*/ 0 h 6858000"/>
                <a:gd name="connsiteX1" fmla="*/ 7548130 w 9747620"/>
                <a:gd name="connsiteY1" fmla="*/ 0 h 6858000"/>
                <a:gd name="connsiteX2" fmla="*/ 7710334 w 9747620"/>
                <a:gd name="connsiteY2" fmla="*/ 111973 h 6858000"/>
                <a:gd name="connsiteX3" fmla="*/ 7889188 w 9747620"/>
                <a:gd name="connsiteY3" fmla="*/ 251542 h 6858000"/>
                <a:gd name="connsiteX4" fmla="*/ 8061828 w 9747620"/>
                <a:gd name="connsiteY4" fmla="*/ 398586 h 6858000"/>
                <a:gd name="connsiteX5" fmla="*/ 8145637 w 9747620"/>
                <a:gd name="connsiteY5" fmla="*/ 474218 h 6858000"/>
                <a:gd name="connsiteX6" fmla="*/ 8187242 w 9747620"/>
                <a:gd name="connsiteY6" fmla="*/ 512753 h 6858000"/>
                <a:gd name="connsiteX7" fmla="*/ 8228402 w 9747620"/>
                <a:gd name="connsiteY7" fmla="*/ 551575 h 6858000"/>
                <a:gd name="connsiteX8" fmla="*/ 8389211 w 9747620"/>
                <a:gd name="connsiteY8" fmla="*/ 710937 h 6858000"/>
                <a:gd name="connsiteX9" fmla="*/ 8467206 w 9747620"/>
                <a:gd name="connsiteY9" fmla="*/ 793088 h 6858000"/>
                <a:gd name="connsiteX10" fmla="*/ 8486791 w 9747620"/>
                <a:gd name="connsiteY10" fmla="*/ 814223 h 6858000"/>
                <a:gd name="connsiteX11" fmla="*/ 8505979 w 9747620"/>
                <a:gd name="connsiteY11" fmla="*/ 835409 h 6858000"/>
                <a:gd name="connsiteX12" fmla="*/ 8543509 w 9747620"/>
                <a:gd name="connsiteY12" fmla="*/ 877346 h 6858000"/>
                <a:gd name="connsiteX13" fmla="*/ 8690549 w 9747620"/>
                <a:gd name="connsiteY13" fmla="*/ 1048978 h 6858000"/>
                <a:gd name="connsiteX14" fmla="*/ 8761732 w 9747620"/>
                <a:gd name="connsiteY14" fmla="*/ 1137502 h 6858000"/>
                <a:gd name="connsiteX15" fmla="*/ 8796379 w 9747620"/>
                <a:gd name="connsiteY15" fmla="*/ 1182077 h 6858000"/>
                <a:gd name="connsiteX16" fmla="*/ 8830678 w 9747620"/>
                <a:gd name="connsiteY16" fmla="*/ 1226986 h 6858000"/>
                <a:gd name="connsiteX17" fmla="*/ 8963353 w 9747620"/>
                <a:gd name="connsiteY17" fmla="*/ 1410936 h 6858000"/>
                <a:gd name="connsiteX18" fmla="*/ 9026483 w 9747620"/>
                <a:gd name="connsiteY18" fmla="*/ 1505499 h 6858000"/>
                <a:gd name="connsiteX19" fmla="*/ 9057004 w 9747620"/>
                <a:gd name="connsiteY19" fmla="*/ 1552613 h 6858000"/>
                <a:gd name="connsiteX20" fmla="*/ 9087278 w 9747620"/>
                <a:gd name="connsiteY20" fmla="*/ 1600542 h 6858000"/>
                <a:gd name="connsiteX21" fmla="*/ 9202851 w 9747620"/>
                <a:gd name="connsiteY21" fmla="*/ 1795515 h 6858000"/>
                <a:gd name="connsiteX22" fmla="*/ 9257332 w 9747620"/>
                <a:gd name="connsiteY22" fmla="*/ 1894920 h 6858000"/>
                <a:gd name="connsiteX23" fmla="*/ 9283778 w 9747620"/>
                <a:gd name="connsiteY23" fmla="*/ 1945436 h 6858000"/>
                <a:gd name="connsiteX24" fmla="*/ 9309428 w 9747620"/>
                <a:gd name="connsiteY24" fmla="*/ 1996193 h 6858000"/>
                <a:gd name="connsiteX25" fmla="*/ 9405714 w 9747620"/>
                <a:gd name="connsiteY25" fmla="*/ 2202191 h 6858000"/>
                <a:gd name="connsiteX26" fmla="*/ 9566524 w 9747620"/>
                <a:gd name="connsiteY26" fmla="*/ 2627653 h 6858000"/>
                <a:gd name="connsiteX27" fmla="*/ 9583573 w 9747620"/>
                <a:gd name="connsiteY27" fmla="*/ 2682195 h 6858000"/>
                <a:gd name="connsiteX28" fmla="*/ 9591974 w 9747620"/>
                <a:gd name="connsiteY28" fmla="*/ 2709707 h 6858000"/>
                <a:gd name="connsiteX29" fmla="*/ 9600027 w 9747620"/>
                <a:gd name="connsiteY29" fmla="*/ 2737650 h 6858000"/>
                <a:gd name="connsiteX30" fmla="*/ 9629803 w 9747620"/>
                <a:gd name="connsiteY30" fmla="*/ 2847694 h 6858000"/>
                <a:gd name="connsiteX31" fmla="*/ 9679909 w 9747620"/>
                <a:gd name="connsiteY31" fmla="*/ 3070131 h 6858000"/>
                <a:gd name="connsiteX32" fmla="*/ 9690498 w 9747620"/>
                <a:gd name="connsiteY32" fmla="*/ 3126159 h 6858000"/>
                <a:gd name="connsiteX33" fmla="*/ 9700390 w 9747620"/>
                <a:gd name="connsiteY33" fmla="*/ 3181805 h 6858000"/>
                <a:gd name="connsiteX34" fmla="*/ 9709685 w 9747620"/>
                <a:gd name="connsiteY34" fmla="*/ 3243392 h 6858000"/>
                <a:gd name="connsiteX35" fmla="*/ 9713016 w 9747620"/>
                <a:gd name="connsiteY35" fmla="*/ 3267597 h 6858000"/>
                <a:gd name="connsiteX36" fmla="*/ 9716844 w 9747620"/>
                <a:gd name="connsiteY36" fmla="*/ 3294437 h 6858000"/>
                <a:gd name="connsiteX37" fmla="*/ 9720820 w 9747620"/>
                <a:gd name="connsiteY37" fmla="*/ 3324488 h 6858000"/>
                <a:gd name="connsiteX38" fmla="*/ 9722709 w 9747620"/>
                <a:gd name="connsiteY38" fmla="*/ 3340737 h 6858000"/>
                <a:gd name="connsiteX39" fmla="*/ 9724301 w 9747620"/>
                <a:gd name="connsiteY39" fmla="*/ 3356361 h 6858000"/>
                <a:gd name="connsiteX40" fmla="*/ 9730166 w 9747620"/>
                <a:gd name="connsiteY40" fmla="*/ 3412197 h 6858000"/>
                <a:gd name="connsiteX41" fmla="*/ 9735783 w 9747620"/>
                <a:gd name="connsiteY41" fmla="*/ 3468083 h 6858000"/>
                <a:gd name="connsiteX42" fmla="*/ 9739760 w 9747620"/>
                <a:gd name="connsiteY42" fmla="*/ 3524399 h 6858000"/>
                <a:gd name="connsiteX43" fmla="*/ 9741748 w 9747620"/>
                <a:gd name="connsiteY43" fmla="*/ 3552580 h 6858000"/>
                <a:gd name="connsiteX44" fmla="*/ 9742742 w 9747620"/>
                <a:gd name="connsiteY44" fmla="*/ 3566672 h 6858000"/>
                <a:gd name="connsiteX45" fmla="*/ 9743488 w 9747620"/>
                <a:gd name="connsiteY45" fmla="*/ 3581865 h 6858000"/>
                <a:gd name="connsiteX46" fmla="*/ 9744731 w 9747620"/>
                <a:gd name="connsiteY46" fmla="*/ 3611341 h 6858000"/>
                <a:gd name="connsiteX47" fmla="*/ 9745725 w 9747620"/>
                <a:gd name="connsiteY47" fmla="*/ 3639715 h 6858000"/>
                <a:gd name="connsiteX48" fmla="*/ 9747613 w 9747620"/>
                <a:gd name="connsiteY48" fmla="*/ 3753786 h 6858000"/>
                <a:gd name="connsiteX49" fmla="*/ 9740405 w 9747620"/>
                <a:gd name="connsiteY49" fmla="*/ 3984609 h 6858000"/>
                <a:gd name="connsiteX50" fmla="*/ 9736329 w 9747620"/>
                <a:gd name="connsiteY50" fmla="*/ 4038434 h 6858000"/>
                <a:gd name="connsiteX51" fmla="*/ 9731408 w 9747620"/>
                <a:gd name="connsiteY51" fmla="*/ 4099446 h 6858000"/>
                <a:gd name="connsiteX52" fmla="*/ 9717987 w 9747620"/>
                <a:gd name="connsiteY52" fmla="*/ 4213325 h 6858000"/>
                <a:gd name="connsiteX53" fmla="*/ 9716297 w 9747620"/>
                <a:gd name="connsiteY53" fmla="*/ 4227129 h 6858000"/>
                <a:gd name="connsiteX54" fmla="*/ 9714110 w 9747620"/>
                <a:gd name="connsiteY54" fmla="*/ 4240981 h 6858000"/>
                <a:gd name="connsiteX55" fmla="*/ 9709785 w 9747620"/>
                <a:gd name="connsiteY55" fmla="*/ 4268731 h 6858000"/>
                <a:gd name="connsiteX56" fmla="*/ 9701086 w 9747620"/>
                <a:gd name="connsiteY56" fmla="*/ 4324185 h 6858000"/>
                <a:gd name="connsiteX57" fmla="*/ 9698699 w 9747620"/>
                <a:gd name="connsiteY57" fmla="*/ 4338994 h 6858000"/>
                <a:gd name="connsiteX58" fmla="*/ 9695966 w 9747620"/>
                <a:gd name="connsiteY58" fmla="*/ 4355050 h 6858000"/>
                <a:gd name="connsiteX59" fmla="*/ 9690299 w 9747620"/>
                <a:gd name="connsiteY59" fmla="*/ 4385054 h 6858000"/>
                <a:gd name="connsiteX60" fmla="*/ 9679909 w 9747620"/>
                <a:gd name="connsiteY60" fmla="*/ 4437919 h 6858000"/>
                <a:gd name="connsiteX61" fmla="*/ 9673647 w 9747620"/>
                <a:gd name="connsiteY61" fmla="*/ 4468162 h 6858000"/>
                <a:gd name="connsiteX62" fmla="*/ 9667532 w 9747620"/>
                <a:gd name="connsiteY62" fmla="*/ 4496296 h 6858000"/>
                <a:gd name="connsiteX63" fmla="*/ 9654658 w 9747620"/>
                <a:gd name="connsiteY63" fmla="*/ 4552277 h 6858000"/>
                <a:gd name="connsiteX64" fmla="*/ 9625876 w 9747620"/>
                <a:gd name="connsiteY64" fmla="*/ 4664478 h 6858000"/>
                <a:gd name="connsiteX65" fmla="*/ 9552803 w 9747620"/>
                <a:gd name="connsiteY65" fmla="*/ 4888737 h 6858000"/>
                <a:gd name="connsiteX66" fmla="*/ 9452639 w 9747620"/>
                <a:gd name="connsiteY66" fmla="*/ 5110934 h 6858000"/>
                <a:gd name="connsiteX67" fmla="*/ 9388017 w 9747620"/>
                <a:gd name="connsiteY67" fmla="*/ 5220020 h 6858000"/>
                <a:gd name="connsiteX68" fmla="*/ 9370073 w 9747620"/>
                <a:gd name="connsiteY68" fmla="*/ 5246811 h 6858000"/>
                <a:gd name="connsiteX69" fmla="*/ 9360926 w 9747620"/>
                <a:gd name="connsiteY69" fmla="*/ 5260040 h 6858000"/>
                <a:gd name="connsiteX70" fmla="*/ 9351829 w 9747620"/>
                <a:gd name="connsiteY70" fmla="*/ 5272646 h 6858000"/>
                <a:gd name="connsiteX71" fmla="*/ 9313305 w 9747620"/>
                <a:gd name="connsiteY71" fmla="*/ 5323881 h 6858000"/>
                <a:gd name="connsiteX72" fmla="*/ 9130375 w 9747620"/>
                <a:gd name="connsiteY72" fmla="*/ 5510802 h 6858000"/>
                <a:gd name="connsiteX73" fmla="*/ 9028422 w 9747620"/>
                <a:gd name="connsiteY73" fmla="*/ 5588878 h 6858000"/>
                <a:gd name="connsiteX74" fmla="*/ 9002424 w 9747620"/>
                <a:gd name="connsiteY74" fmla="*/ 5606707 h 6858000"/>
                <a:gd name="connsiteX75" fmla="*/ 8976525 w 9747620"/>
                <a:gd name="connsiteY75" fmla="*/ 5623866 h 6858000"/>
                <a:gd name="connsiteX76" fmla="*/ 8924181 w 9747620"/>
                <a:gd name="connsiteY76" fmla="*/ 5656793 h 6858000"/>
                <a:gd name="connsiteX77" fmla="*/ 8717291 w 9747620"/>
                <a:gd name="connsiteY77" fmla="*/ 5771582 h 6858000"/>
                <a:gd name="connsiteX78" fmla="*/ 8617129 w 9747620"/>
                <a:gd name="connsiteY78" fmla="*/ 5823105 h 6858000"/>
                <a:gd name="connsiteX79" fmla="*/ 8518207 w 9747620"/>
                <a:gd name="connsiteY79" fmla="*/ 5873671 h 6858000"/>
                <a:gd name="connsiteX80" fmla="*/ 8150558 w 9747620"/>
                <a:gd name="connsiteY80" fmla="*/ 6086761 h 6858000"/>
                <a:gd name="connsiteX81" fmla="*/ 7979410 w 9747620"/>
                <a:gd name="connsiteY81" fmla="*/ 6207158 h 6858000"/>
                <a:gd name="connsiteX82" fmla="*/ 7938300 w 9747620"/>
                <a:gd name="connsiteY82" fmla="*/ 6238887 h 6858000"/>
                <a:gd name="connsiteX83" fmla="*/ 7897936 w 9747620"/>
                <a:gd name="connsiteY83" fmla="*/ 6271286 h 6858000"/>
                <a:gd name="connsiteX84" fmla="*/ 7858367 w 9747620"/>
                <a:gd name="connsiteY84" fmla="*/ 6304357 h 6858000"/>
                <a:gd name="connsiteX85" fmla="*/ 7819048 w 9747620"/>
                <a:gd name="connsiteY85" fmla="*/ 6338770 h 6858000"/>
                <a:gd name="connsiteX86" fmla="*/ 7778882 w 9747620"/>
                <a:gd name="connsiteY86" fmla="*/ 6374477 h 6858000"/>
                <a:gd name="connsiteX87" fmla="*/ 7739563 w 9747620"/>
                <a:gd name="connsiteY87" fmla="*/ 6410328 h 6858000"/>
                <a:gd name="connsiteX88" fmla="*/ 7660824 w 9747620"/>
                <a:gd name="connsiteY88" fmla="*/ 6484138 h 6858000"/>
                <a:gd name="connsiteX89" fmla="*/ 7502302 w 9747620"/>
                <a:gd name="connsiteY89" fmla="*/ 6636360 h 6858000"/>
                <a:gd name="connsiteX90" fmla="*/ 7273394 w 9747620"/>
                <a:gd name="connsiteY90" fmla="*/ 6858000 h 6858000"/>
                <a:gd name="connsiteX91" fmla="*/ 6780690 w 9747620"/>
                <a:gd name="connsiteY91" fmla="*/ 6858000 h 6858000"/>
                <a:gd name="connsiteX92" fmla="*/ 6854939 w 9747620"/>
                <a:gd name="connsiteY92" fmla="*/ 6783597 h 6858000"/>
                <a:gd name="connsiteX93" fmla="*/ 6932087 w 9747620"/>
                <a:gd name="connsiteY93" fmla="*/ 6705809 h 6858000"/>
                <a:gd name="connsiteX94" fmla="*/ 7241130 w 9747620"/>
                <a:gd name="connsiteY94" fmla="*/ 6390965 h 6858000"/>
                <a:gd name="connsiteX95" fmla="*/ 7397564 w 9747620"/>
                <a:gd name="connsiteY95" fmla="*/ 6233087 h 6858000"/>
                <a:gd name="connsiteX96" fmla="*/ 7478142 w 9747620"/>
                <a:gd name="connsiteY96" fmla="*/ 6153670 h 6858000"/>
                <a:gd name="connsiteX97" fmla="*/ 7519600 w 9747620"/>
                <a:gd name="connsiteY97" fmla="*/ 6113937 h 6858000"/>
                <a:gd name="connsiteX98" fmla="*/ 7561207 w 9747620"/>
                <a:gd name="connsiteY98" fmla="*/ 6075067 h 6858000"/>
                <a:gd name="connsiteX99" fmla="*/ 7604204 w 9747620"/>
                <a:gd name="connsiteY99" fmla="*/ 6035526 h 6858000"/>
                <a:gd name="connsiteX100" fmla="*/ 7648644 w 9747620"/>
                <a:gd name="connsiteY100" fmla="*/ 5996416 h 6858000"/>
                <a:gd name="connsiteX101" fmla="*/ 7693830 w 9747620"/>
                <a:gd name="connsiteY101" fmla="*/ 5958264 h 6858000"/>
                <a:gd name="connsiteX102" fmla="*/ 7739662 w 9747620"/>
                <a:gd name="connsiteY102" fmla="*/ 5921073 h 6858000"/>
                <a:gd name="connsiteX103" fmla="*/ 7928458 w 9747620"/>
                <a:gd name="connsiteY103" fmla="*/ 5781025 h 6858000"/>
                <a:gd name="connsiteX104" fmla="*/ 8325882 w 9747620"/>
                <a:gd name="connsiteY104" fmla="*/ 5537450 h 6858000"/>
                <a:gd name="connsiteX105" fmla="*/ 8424555 w 9747620"/>
                <a:gd name="connsiteY105" fmla="*/ 5484106 h 6858000"/>
                <a:gd name="connsiteX106" fmla="*/ 8521737 w 9747620"/>
                <a:gd name="connsiteY106" fmla="*/ 5431289 h 6858000"/>
                <a:gd name="connsiteX107" fmla="*/ 8702677 w 9747620"/>
                <a:gd name="connsiteY107" fmla="*/ 5325942 h 6858000"/>
                <a:gd name="connsiteX108" fmla="*/ 8743986 w 9747620"/>
                <a:gd name="connsiteY108" fmla="*/ 5298717 h 6858000"/>
                <a:gd name="connsiteX109" fmla="*/ 8764167 w 9747620"/>
                <a:gd name="connsiteY109" fmla="*/ 5284723 h 6858000"/>
                <a:gd name="connsiteX110" fmla="*/ 8783704 w 9747620"/>
                <a:gd name="connsiteY110" fmla="*/ 5270679 h 6858000"/>
                <a:gd name="connsiteX111" fmla="*/ 8856776 w 9747620"/>
                <a:gd name="connsiteY111" fmla="*/ 5212399 h 6858000"/>
                <a:gd name="connsiteX112" fmla="*/ 8979856 w 9747620"/>
                <a:gd name="connsiteY112" fmla="*/ 5082081 h 6858000"/>
                <a:gd name="connsiteX113" fmla="*/ 9006699 w 9747620"/>
                <a:gd name="connsiteY113" fmla="*/ 5044984 h 6858000"/>
                <a:gd name="connsiteX114" fmla="*/ 9013509 w 9747620"/>
                <a:gd name="connsiteY114" fmla="*/ 5035254 h 6858000"/>
                <a:gd name="connsiteX115" fmla="*/ 9019773 w 9747620"/>
                <a:gd name="connsiteY115" fmla="*/ 5025812 h 6858000"/>
                <a:gd name="connsiteX116" fmla="*/ 9032050 w 9747620"/>
                <a:gd name="connsiteY116" fmla="*/ 5006833 h 6858000"/>
                <a:gd name="connsiteX117" fmla="*/ 9077733 w 9747620"/>
                <a:gd name="connsiteY117" fmla="*/ 4926839 h 6858000"/>
                <a:gd name="connsiteX118" fmla="*/ 9154285 w 9747620"/>
                <a:gd name="connsiteY118" fmla="*/ 4750223 h 6858000"/>
                <a:gd name="connsiteX119" fmla="*/ 9213936 w 9747620"/>
                <a:gd name="connsiteY119" fmla="*/ 4559945 h 6858000"/>
                <a:gd name="connsiteX120" fmla="*/ 9238592 w 9747620"/>
                <a:gd name="connsiteY120" fmla="*/ 4461357 h 6858000"/>
                <a:gd name="connsiteX121" fmla="*/ 9249776 w 9747620"/>
                <a:gd name="connsiteY121" fmla="*/ 4411319 h 6858000"/>
                <a:gd name="connsiteX122" fmla="*/ 9255046 w 9747620"/>
                <a:gd name="connsiteY122" fmla="*/ 4386299 h 6858000"/>
                <a:gd name="connsiteX123" fmla="*/ 9259718 w 9747620"/>
                <a:gd name="connsiteY123" fmla="*/ 4363342 h 6858000"/>
                <a:gd name="connsiteX124" fmla="*/ 9269959 w 9747620"/>
                <a:gd name="connsiteY124" fmla="*/ 4309566 h 6858000"/>
                <a:gd name="connsiteX125" fmla="*/ 9274233 w 9747620"/>
                <a:gd name="connsiteY125" fmla="*/ 4286176 h 6858000"/>
                <a:gd name="connsiteX126" fmla="*/ 9276022 w 9747620"/>
                <a:gd name="connsiteY126" fmla="*/ 4275489 h 6858000"/>
                <a:gd name="connsiteX127" fmla="*/ 9277861 w 9747620"/>
                <a:gd name="connsiteY127" fmla="*/ 4263506 h 6858000"/>
                <a:gd name="connsiteX128" fmla="*/ 9286014 w 9747620"/>
                <a:gd name="connsiteY128" fmla="*/ 4211696 h 6858000"/>
                <a:gd name="connsiteX129" fmla="*/ 9290092 w 9747620"/>
                <a:gd name="connsiteY129" fmla="*/ 4185767 h 6858000"/>
                <a:gd name="connsiteX130" fmla="*/ 9292128 w 9747620"/>
                <a:gd name="connsiteY130" fmla="*/ 4172826 h 6858000"/>
                <a:gd name="connsiteX131" fmla="*/ 9293720 w 9747620"/>
                <a:gd name="connsiteY131" fmla="*/ 4159693 h 6858000"/>
                <a:gd name="connsiteX132" fmla="*/ 9305650 w 9747620"/>
                <a:gd name="connsiteY132" fmla="*/ 4057941 h 6858000"/>
                <a:gd name="connsiteX133" fmla="*/ 9309378 w 9747620"/>
                <a:gd name="connsiteY133" fmla="*/ 4010779 h 6858000"/>
                <a:gd name="connsiteX134" fmla="*/ 9313454 w 9747620"/>
                <a:gd name="connsiteY134" fmla="*/ 3956428 h 6858000"/>
                <a:gd name="connsiteX135" fmla="*/ 9320811 w 9747620"/>
                <a:gd name="connsiteY135" fmla="*/ 3753546 h 6858000"/>
                <a:gd name="connsiteX136" fmla="*/ 9319617 w 9747620"/>
                <a:gd name="connsiteY136" fmla="*/ 3650643 h 6858000"/>
                <a:gd name="connsiteX137" fmla="*/ 9318176 w 9747620"/>
                <a:gd name="connsiteY137" fmla="*/ 3600030 h 6858000"/>
                <a:gd name="connsiteX138" fmla="*/ 9317778 w 9747620"/>
                <a:gd name="connsiteY138" fmla="*/ 3588096 h 6858000"/>
                <a:gd name="connsiteX139" fmla="*/ 9316983 w 9747620"/>
                <a:gd name="connsiteY139" fmla="*/ 3575107 h 6858000"/>
                <a:gd name="connsiteX140" fmla="*/ 9315443 w 9747620"/>
                <a:gd name="connsiteY140" fmla="*/ 3549130 h 6858000"/>
                <a:gd name="connsiteX141" fmla="*/ 9312311 w 9747620"/>
                <a:gd name="connsiteY141" fmla="*/ 3497176 h 6858000"/>
                <a:gd name="connsiteX142" fmla="*/ 9307587 w 9747620"/>
                <a:gd name="connsiteY142" fmla="*/ 3445029 h 6858000"/>
                <a:gd name="connsiteX143" fmla="*/ 9302618 w 9747620"/>
                <a:gd name="connsiteY143" fmla="*/ 3392835 h 6858000"/>
                <a:gd name="connsiteX144" fmla="*/ 9301574 w 9747620"/>
                <a:gd name="connsiteY144" fmla="*/ 3381476 h 6858000"/>
                <a:gd name="connsiteX145" fmla="*/ 9300430 w 9747620"/>
                <a:gd name="connsiteY145" fmla="*/ 3370740 h 6858000"/>
                <a:gd name="connsiteX146" fmla="*/ 9297547 w 9747620"/>
                <a:gd name="connsiteY146" fmla="*/ 3346966 h 6858000"/>
                <a:gd name="connsiteX147" fmla="*/ 9294017 w 9747620"/>
                <a:gd name="connsiteY147" fmla="*/ 3320030 h 6858000"/>
                <a:gd name="connsiteX148" fmla="*/ 9290439 w 9747620"/>
                <a:gd name="connsiteY148" fmla="*/ 3290410 h 6858000"/>
                <a:gd name="connsiteX149" fmla="*/ 9284275 w 9747620"/>
                <a:gd name="connsiteY149" fmla="*/ 3244544 h 6858000"/>
                <a:gd name="connsiteX150" fmla="*/ 9275974 w 9747620"/>
                <a:gd name="connsiteY150" fmla="*/ 3193116 h 6858000"/>
                <a:gd name="connsiteX151" fmla="*/ 9267224 w 9747620"/>
                <a:gd name="connsiteY151" fmla="*/ 3142264 h 6858000"/>
                <a:gd name="connsiteX152" fmla="*/ 9225320 w 9747620"/>
                <a:gd name="connsiteY152" fmla="*/ 2939909 h 6858000"/>
                <a:gd name="connsiteX153" fmla="*/ 9200466 w 9747620"/>
                <a:gd name="connsiteY153" fmla="*/ 2839449 h 6858000"/>
                <a:gd name="connsiteX154" fmla="*/ 9193953 w 9747620"/>
                <a:gd name="connsiteY154" fmla="*/ 2814958 h 6858000"/>
                <a:gd name="connsiteX155" fmla="*/ 9186993 w 9747620"/>
                <a:gd name="connsiteY155" fmla="*/ 2790276 h 6858000"/>
                <a:gd name="connsiteX156" fmla="*/ 9172628 w 9747620"/>
                <a:gd name="connsiteY156" fmla="*/ 2740621 h 6858000"/>
                <a:gd name="connsiteX157" fmla="*/ 9035082 w 9747620"/>
                <a:gd name="connsiteY157" fmla="*/ 2347463 h 6858000"/>
                <a:gd name="connsiteX158" fmla="*/ 8952118 w 9747620"/>
                <a:gd name="connsiteY158" fmla="*/ 2155413 h 6858000"/>
                <a:gd name="connsiteX159" fmla="*/ 8929948 w 9747620"/>
                <a:gd name="connsiteY159" fmla="*/ 2107915 h 6858000"/>
                <a:gd name="connsiteX160" fmla="*/ 8907429 w 9747620"/>
                <a:gd name="connsiteY160" fmla="*/ 2060753 h 6858000"/>
                <a:gd name="connsiteX161" fmla="*/ 8860404 w 9747620"/>
                <a:gd name="connsiteY161" fmla="*/ 1966478 h 6858000"/>
                <a:gd name="connsiteX162" fmla="*/ 8760788 w 9747620"/>
                <a:gd name="connsiteY162" fmla="*/ 1780274 h 6858000"/>
                <a:gd name="connsiteX163" fmla="*/ 8734740 w 9747620"/>
                <a:gd name="connsiteY163" fmla="*/ 1734311 h 6858000"/>
                <a:gd name="connsiteX164" fmla="*/ 8708046 w 9747620"/>
                <a:gd name="connsiteY164" fmla="*/ 1687963 h 6858000"/>
                <a:gd name="connsiteX165" fmla="*/ 8654062 w 9747620"/>
                <a:gd name="connsiteY165" fmla="*/ 1597234 h 6858000"/>
                <a:gd name="connsiteX166" fmla="*/ 8540278 w 9747620"/>
                <a:gd name="connsiteY166" fmla="*/ 1418077 h 6858000"/>
                <a:gd name="connsiteX167" fmla="*/ 8510701 w 9747620"/>
                <a:gd name="connsiteY167" fmla="*/ 1373695 h 6858000"/>
                <a:gd name="connsiteX168" fmla="*/ 8480676 w 9747620"/>
                <a:gd name="connsiteY168" fmla="*/ 1329457 h 6858000"/>
                <a:gd name="connsiteX169" fmla="*/ 8419782 w 9747620"/>
                <a:gd name="connsiteY169" fmla="*/ 1242275 h 6858000"/>
                <a:gd name="connsiteX170" fmla="*/ 8292478 w 9747620"/>
                <a:gd name="connsiteY170" fmla="*/ 1069875 h 6858000"/>
                <a:gd name="connsiteX171" fmla="*/ 8259620 w 9747620"/>
                <a:gd name="connsiteY171" fmla="*/ 1027123 h 6858000"/>
                <a:gd name="connsiteX172" fmla="*/ 8243416 w 9747620"/>
                <a:gd name="connsiteY172" fmla="*/ 1006130 h 6858000"/>
                <a:gd name="connsiteX173" fmla="*/ 8227110 w 9747620"/>
                <a:gd name="connsiteY173" fmla="*/ 985473 h 6858000"/>
                <a:gd name="connsiteX174" fmla="*/ 8159604 w 9747620"/>
                <a:gd name="connsiteY174" fmla="*/ 902029 h 6858000"/>
                <a:gd name="connsiteX175" fmla="*/ 8020022 w 9747620"/>
                <a:gd name="connsiteY175" fmla="*/ 738209 h 6858000"/>
                <a:gd name="connsiteX176" fmla="*/ 7984182 w 9747620"/>
                <a:gd name="connsiteY176" fmla="*/ 697901 h 6858000"/>
                <a:gd name="connsiteX177" fmla="*/ 7948043 w 9747620"/>
                <a:gd name="connsiteY177" fmla="*/ 657976 h 6858000"/>
                <a:gd name="connsiteX178" fmla="*/ 7874324 w 9747620"/>
                <a:gd name="connsiteY178" fmla="*/ 578607 h 6858000"/>
                <a:gd name="connsiteX179" fmla="*/ 7723308 w 9747620"/>
                <a:gd name="connsiteY179" fmla="*/ 424085 h 6858000"/>
                <a:gd name="connsiteX180" fmla="*/ 7565532 w 9747620"/>
                <a:gd name="connsiteY180" fmla="*/ 275602 h 6858000"/>
                <a:gd name="connsiteX181" fmla="*/ 1832515 w 9747620"/>
                <a:gd name="connsiteY181" fmla="*/ 0 h 6858000"/>
                <a:gd name="connsiteX182" fmla="*/ 2158449 w 9747620"/>
                <a:gd name="connsiteY182" fmla="*/ 0 h 6858000"/>
                <a:gd name="connsiteX183" fmla="*/ 2108797 w 9747620"/>
                <a:gd name="connsiteY183" fmla="*/ 37845 h 6858000"/>
                <a:gd name="connsiteX184" fmla="*/ 1942830 w 9747620"/>
                <a:gd name="connsiteY184" fmla="*/ 177587 h 6858000"/>
                <a:gd name="connsiteX185" fmla="*/ 1633191 w 9747620"/>
                <a:gd name="connsiteY185" fmla="*/ 477909 h 6858000"/>
                <a:gd name="connsiteX186" fmla="*/ 702686 w 9747620"/>
                <a:gd name="connsiteY186" fmla="*/ 1889935 h 6858000"/>
                <a:gd name="connsiteX187" fmla="*/ 551769 w 9747620"/>
                <a:gd name="connsiteY187" fmla="*/ 2281416 h 6858000"/>
                <a:gd name="connsiteX188" fmla="*/ 438383 w 9747620"/>
                <a:gd name="connsiteY188" fmla="*/ 2682772 h 6858000"/>
                <a:gd name="connsiteX189" fmla="*/ 397124 w 9747620"/>
                <a:gd name="connsiteY189" fmla="*/ 2887044 h 6858000"/>
                <a:gd name="connsiteX190" fmla="*/ 365658 w 9747620"/>
                <a:gd name="connsiteY190" fmla="*/ 3093424 h 6858000"/>
                <a:gd name="connsiteX191" fmla="*/ 332105 w 9747620"/>
                <a:gd name="connsiteY191" fmla="*/ 3509828 h 6858000"/>
                <a:gd name="connsiteX192" fmla="*/ 383653 w 9747620"/>
                <a:gd name="connsiteY192" fmla="*/ 4346327 h 6858000"/>
                <a:gd name="connsiteX193" fmla="*/ 422327 w 9747620"/>
                <a:gd name="connsiteY193" fmla="*/ 4552900 h 6858000"/>
                <a:gd name="connsiteX194" fmla="*/ 472184 w 9747620"/>
                <a:gd name="connsiteY194" fmla="*/ 4757939 h 6858000"/>
                <a:gd name="connsiteX195" fmla="*/ 533078 w 9747620"/>
                <a:gd name="connsiteY195" fmla="*/ 4960916 h 6858000"/>
                <a:gd name="connsiteX196" fmla="*/ 604710 w 9747620"/>
                <a:gd name="connsiteY196" fmla="*/ 5160875 h 6858000"/>
                <a:gd name="connsiteX197" fmla="*/ 996766 w 9747620"/>
                <a:gd name="connsiteY197" fmla="*/ 5920640 h 6858000"/>
                <a:gd name="connsiteX198" fmla="*/ 1549183 w 9747620"/>
                <a:gd name="connsiteY198" fmla="*/ 6586417 h 6858000"/>
                <a:gd name="connsiteX199" fmla="*/ 1709890 w 9747620"/>
                <a:gd name="connsiteY199" fmla="*/ 6734063 h 6858000"/>
                <a:gd name="connsiteX200" fmla="*/ 1859761 w 9747620"/>
                <a:gd name="connsiteY200" fmla="*/ 6858000 h 6858000"/>
                <a:gd name="connsiteX201" fmla="*/ 1671798 w 9747620"/>
                <a:gd name="connsiteY201" fmla="*/ 6858000 h 6858000"/>
                <a:gd name="connsiteX202" fmla="*/ 1628044 w 9747620"/>
                <a:gd name="connsiteY202" fmla="*/ 6822717 h 6858000"/>
                <a:gd name="connsiteX203" fmla="*/ 1459756 w 9747620"/>
                <a:gd name="connsiteY203" fmla="*/ 6674223 h 6858000"/>
                <a:gd name="connsiteX204" fmla="*/ 402543 w 9747620"/>
                <a:gd name="connsiteY204" fmla="*/ 5241588 h 6858000"/>
                <a:gd name="connsiteX205" fmla="*/ 311923 w 9747620"/>
                <a:gd name="connsiteY205" fmla="*/ 5036741 h 6858000"/>
                <a:gd name="connsiteX206" fmla="*/ 232140 w 9747620"/>
                <a:gd name="connsiteY206" fmla="*/ 4827483 h 6858000"/>
                <a:gd name="connsiteX207" fmla="*/ 163392 w 9747620"/>
                <a:gd name="connsiteY207" fmla="*/ 4613913 h 6858000"/>
                <a:gd name="connsiteX208" fmla="*/ 106823 w 9747620"/>
                <a:gd name="connsiteY208" fmla="*/ 4396365 h 6858000"/>
                <a:gd name="connsiteX209" fmla="*/ 29326 w 9747620"/>
                <a:gd name="connsiteY209" fmla="*/ 3954702 h 6858000"/>
                <a:gd name="connsiteX210" fmla="*/ 8647 w 9747620"/>
                <a:gd name="connsiteY210" fmla="*/ 3730971 h 6858000"/>
                <a:gd name="connsiteX211" fmla="*/ 2880 w 9747620"/>
                <a:gd name="connsiteY211" fmla="*/ 3618674 h 6858000"/>
                <a:gd name="connsiteX212" fmla="*/ 296 w 9747620"/>
                <a:gd name="connsiteY212" fmla="*/ 3506425 h 6858000"/>
                <a:gd name="connsiteX213" fmla="*/ 20030 w 9747620"/>
                <a:gd name="connsiteY213" fmla="*/ 3056711 h 6858000"/>
                <a:gd name="connsiteX214" fmla="*/ 48664 w 9747620"/>
                <a:gd name="connsiteY214" fmla="*/ 2832980 h 6858000"/>
                <a:gd name="connsiteX215" fmla="*/ 89922 w 9747620"/>
                <a:gd name="connsiteY215" fmla="*/ 2610639 h 6858000"/>
                <a:gd name="connsiteX216" fmla="*/ 211163 w 9747620"/>
                <a:gd name="connsiteY216" fmla="*/ 2174343 h 6858000"/>
                <a:gd name="connsiteX217" fmla="*/ 379129 w 9747620"/>
                <a:gd name="connsiteY217" fmla="*/ 1754393 h 6858000"/>
                <a:gd name="connsiteX218" fmla="*/ 841424 w 9747620"/>
                <a:gd name="connsiteY218" fmla="*/ 976270 h 6858000"/>
                <a:gd name="connsiteX219" fmla="*/ 1130234 w 9747620"/>
                <a:gd name="connsiteY219" fmla="*/ 625768 h 6858000"/>
                <a:gd name="connsiteX220" fmla="*/ 1452897 w 9747620"/>
                <a:gd name="connsiteY220" fmla="*/ 305748 h 6858000"/>
                <a:gd name="connsiteX221" fmla="*/ 1805682 w 9747620"/>
                <a:gd name="connsiteY221" fmla="*/ 18752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Lst>
              <a:rect l="l" t="t" r="r" b="b"/>
              <a:pathLst>
                <a:path w="9747620" h="6858000">
                  <a:moveTo>
                    <a:pt x="7235453" y="0"/>
                  </a:moveTo>
                  <a:lnTo>
                    <a:pt x="7548130" y="0"/>
                  </a:lnTo>
                  <a:lnTo>
                    <a:pt x="7710334" y="111973"/>
                  </a:lnTo>
                  <a:cubicBezTo>
                    <a:pt x="7770781" y="157314"/>
                    <a:pt x="7830282" y="203517"/>
                    <a:pt x="7889188" y="251542"/>
                  </a:cubicBezTo>
                  <a:cubicBezTo>
                    <a:pt x="7947894" y="299470"/>
                    <a:pt x="8005557" y="348453"/>
                    <a:pt x="8061828" y="398586"/>
                  </a:cubicBezTo>
                  <a:cubicBezTo>
                    <a:pt x="8090013" y="423605"/>
                    <a:pt x="8117948" y="448816"/>
                    <a:pt x="8145637" y="474218"/>
                  </a:cubicBezTo>
                  <a:cubicBezTo>
                    <a:pt x="8159506" y="486918"/>
                    <a:pt x="8173375" y="499764"/>
                    <a:pt x="8187242" y="512753"/>
                  </a:cubicBezTo>
                  <a:lnTo>
                    <a:pt x="8228402" y="551575"/>
                  </a:lnTo>
                  <a:cubicBezTo>
                    <a:pt x="8283082" y="603577"/>
                    <a:pt x="8336569" y="656778"/>
                    <a:pt x="8389211" y="710937"/>
                  </a:cubicBezTo>
                  <a:cubicBezTo>
                    <a:pt x="8415458" y="738065"/>
                    <a:pt x="8441455" y="765432"/>
                    <a:pt x="8467206" y="793088"/>
                  </a:cubicBezTo>
                  <a:lnTo>
                    <a:pt x="8486791" y="814223"/>
                  </a:lnTo>
                  <a:lnTo>
                    <a:pt x="8505979" y="835409"/>
                  </a:lnTo>
                  <a:lnTo>
                    <a:pt x="8543509" y="877346"/>
                  </a:lnTo>
                  <a:cubicBezTo>
                    <a:pt x="8593418" y="933423"/>
                    <a:pt x="8642579" y="990601"/>
                    <a:pt x="8690549" y="1048978"/>
                  </a:cubicBezTo>
                  <a:cubicBezTo>
                    <a:pt x="8714558" y="1078168"/>
                    <a:pt x="8738368" y="1107644"/>
                    <a:pt x="8761732" y="1137502"/>
                  </a:cubicBezTo>
                  <a:lnTo>
                    <a:pt x="8796379" y="1182077"/>
                  </a:lnTo>
                  <a:lnTo>
                    <a:pt x="8830678" y="1226986"/>
                  </a:lnTo>
                  <a:cubicBezTo>
                    <a:pt x="8876112" y="1287185"/>
                    <a:pt x="8920304" y="1348532"/>
                    <a:pt x="8963353" y="1410936"/>
                  </a:cubicBezTo>
                  <a:cubicBezTo>
                    <a:pt x="8984727" y="1442137"/>
                    <a:pt x="9005954" y="1473915"/>
                    <a:pt x="9026483" y="1505499"/>
                  </a:cubicBezTo>
                  <a:lnTo>
                    <a:pt x="9057004" y="1552613"/>
                  </a:lnTo>
                  <a:cubicBezTo>
                    <a:pt x="9067245" y="1568525"/>
                    <a:pt x="9077336" y="1584534"/>
                    <a:pt x="9087278" y="1600542"/>
                  </a:cubicBezTo>
                  <a:cubicBezTo>
                    <a:pt x="9127145" y="1664766"/>
                    <a:pt x="9165966" y="1729613"/>
                    <a:pt x="9202851" y="1795515"/>
                  </a:cubicBezTo>
                  <a:cubicBezTo>
                    <a:pt x="9221342" y="1828491"/>
                    <a:pt x="9239437" y="1861417"/>
                    <a:pt x="9257332" y="1894920"/>
                  </a:cubicBezTo>
                  <a:lnTo>
                    <a:pt x="9283778" y="1945436"/>
                  </a:lnTo>
                  <a:lnTo>
                    <a:pt x="9309428" y="1996193"/>
                  </a:lnTo>
                  <a:cubicBezTo>
                    <a:pt x="9343280" y="2064013"/>
                    <a:pt x="9375491" y="2132695"/>
                    <a:pt x="9405714" y="2202191"/>
                  </a:cubicBezTo>
                  <a:cubicBezTo>
                    <a:pt x="9466260" y="2341183"/>
                    <a:pt x="9520493" y="2483053"/>
                    <a:pt x="9566524" y="2627653"/>
                  </a:cubicBezTo>
                  <a:cubicBezTo>
                    <a:pt x="9572289" y="2645675"/>
                    <a:pt x="9578056" y="2663792"/>
                    <a:pt x="9583573" y="2682195"/>
                  </a:cubicBezTo>
                  <a:lnTo>
                    <a:pt x="9591974" y="2709707"/>
                  </a:lnTo>
                  <a:lnTo>
                    <a:pt x="9600027" y="2737650"/>
                  </a:lnTo>
                  <a:cubicBezTo>
                    <a:pt x="9610416" y="2774171"/>
                    <a:pt x="9620358" y="2810884"/>
                    <a:pt x="9629803" y="2847694"/>
                  </a:cubicBezTo>
                  <a:cubicBezTo>
                    <a:pt x="9648692" y="2921312"/>
                    <a:pt x="9665196" y="2995506"/>
                    <a:pt x="9679909" y="3070131"/>
                  </a:cubicBezTo>
                  <a:cubicBezTo>
                    <a:pt x="9683587" y="3088775"/>
                    <a:pt x="9687118" y="3107418"/>
                    <a:pt x="9690498" y="3126159"/>
                  </a:cubicBezTo>
                  <a:lnTo>
                    <a:pt x="9700390" y="3181805"/>
                  </a:lnTo>
                  <a:cubicBezTo>
                    <a:pt x="9703670" y="3201120"/>
                    <a:pt x="9706952" y="3222112"/>
                    <a:pt x="9709685" y="3243392"/>
                  </a:cubicBezTo>
                  <a:lnTo>
                    <a:pt x="9713016" y="3267597"/>
                  </a:lnTo>
                  <a:lnTo>
                    <a:pt x="9716844" y="3294437"/>
                  </a:lnTo>
                  <a:cubicBezTo>
                    <a:pt x="9718186" y="3303926"/>
                    <a:pt x="9719527" y="3313895"/>
                    <a:pt x="9720820" y="3324488"/>
                  </a:cubicBezTo>
                  <a:lnTo>
                    <a:pt x="9722709" y="3340737"/>
                  </a:lnTo>
                  <a:lnTo>
                    <a:pt x="9724301" y="3356361"/>
                  </a:lnTo>
                  <a:lnTo>
                    <a:pt x="9730166" y="3412197"/>
                  </a:lnTo>
                  <a:cubicBezTo>
                    <a:pt x="9732005" y="3430842"/>
                    <a:pt x="9734291" y="3449342"/>
                    <a:pt x="9735783" y="3468083"/>
                  </a:cubicBezTo>
                  <a:lnTo>
                    <a:pt x="9739760" y="3524399"/>
                  </a:lnTo>
                  <a:lnTo>
                    <a:pt x="9741748" y="3552580"/>
                  </a:lnTo>
                  <a:lnTo>
                    <a:pt x="9742742" y="3566672"/>
                  </a:lnTo>
                  <a:lnTo>
                    <a:pt x="9743488" y="3581865"/>
                  </a:lnTo>
                  <a:lnTo>
                    <a:pt x="9744731" y="3611341"/>
                  </a:lnTo>
                  <a:lnTo>
                    <a:pt x="9745725" y="3639715"/>
                  </a:lnTo>
                  <a:cubicBezTo>
                    <a:pt x="9746868" y="3677579"/>
                    <a:pt x="9747514" y="3715587"/>
                    <a:pt x="9747613" y="3753786"/>
                  </a:cubicBezTo>
                  <a:cubicBezTo>
                    <a:pt x="9747763" y="3830232"/>
                    <a:pt x="9745675" y="3906870"/>
                    <a:pt x="9740405" y="3984609"/>
                  </a:cubicBezTo>
                  <a:lnTo>
                    <a:pt x="9736329" y="4038434"/>
                  </a:lnTo>
                  <a:cubicBezTo>
                    <a:pt x="9735087" y="4055976"/>
                    <a:pt x="9733794" y="4076346"/>
                    <a:pt x="9731408" y="4099446"/>
                  </a:cubicBezTo>
                  <a:lnTo>
                    <a:pt x="9717987" y="4213325"/>
                  </a:lnTo>
                  <a:cubicBezTo>
                    <a:pt x="9717441" y="4217926"/>
                    <a:pt x="9716943" y="4222527"/>
                    <a:pt x="9716297" y="4227129"/>
                  </a:cubicBezTo>
                  <a:lnTo>
                    <a:pt x="9714110" y="4240981"/>
                  </a:lnTo>
                  <a:lnTo>
                    <a:pt x="9709785" y="4268731"/>
                  </a:lnTo>
                  <a:lnTo>
                    <a:pt x="9701086" y="4324185"/>
                  </a:lnTo>
                  <a:lnTo>
                    <a:pt x="9698699" y="4338994"/>
                  </a:lnTo>
                  <a:lnTo>
                    <a:pt x="9695966" y="4355050"/>
                  </a:lnTo>
                  <a:cubicBezTo>
                    <a:pt x="9694077" y="4365547"/>
                    <a:pt x="9692188" y="4375516"/>
                    <a:pt x="9690299" y="4385054"/>
                  </a:cubicBezTo>
                  <a:lnTo>
                    <a:pt x="9679909" y="4437919"/>
                  </a:lnTo>
                  <a:cubicBezTo>
                    <a:pt x="9677871" y="4448320"/>
                    <a:pt x="9675735" y="4458097"/>
                    <a:pt x="9673647" y="4468162"/>
                  </a:cubicBezTo>
                  <a:lnTo>
                    <a:pt x="9667532" y="4496296"/>
                  </a:lnTo>
                  <a:cubicBezTo>
                    <a:pt x="9663406" y="4514941"/>
                    <a:pt x="9659081" y="4533585"/>
                    <a:pt x="9654658" y="4552277"/>
                  </a:cubicBezTo>
                  <a:cubicBezTo>
                    <a:pt x="9645760" y="4589613"/>
                    <a:pt x="9636265" y="4627045"/>
                    <a:pt x="9625876" y="4664478"/>
                  </a:cubicBezTo>
                  <a:cubicBezTo>
                    <a:pt x="9605048" y="4739247"/>
                    <a:pt x="9581088" y="4814303"/>
                    <a:pt x="9552803" y="4888737"/>
                  </a:cubicBezTo>
                  <a:cubicBezTo>
                    <a:pt x="9524668" y="4962930"/>
                    <a:pt x="9492109" y="5037459"/>
                    <a:pt x="9452639" y="5110934"/>
                  </a:cubicBezTo>
                  <a:cubicBezTo>
                    <a:pt x="9432905" y="5147695"/>
                    <a:pt x="9411431" y="5184169"/>
                    <a:pt x="9388017" y="5220020"/>
                  </a:cubicBezTo>
                  <a:cubicBezTo>
                    <a:pt x="9382201" y="5228982"/>
                    <a:pt x="9376236" y="5237945"/>
                    <a:pt x="9370073" y="5246811"/>
                  </a:cubicBezTo>
                  <a:lnTo>
                    <a:pt x="9360926" y="5260040"/>
                  </a:lnTo>
                  <a:lnTo>
                    <a:pt x="9351829" y="5272646"/>
                  </a:lnTo>
                  <a:cubicBezTo>
                    <a:pt x="9339700" y="5289468"/>
                    <a:pt x="9327174" y="5306387"/>
                    <a:pt x="9313305" y="5323881"/>
                  </a:cubicBezTo>
                  <a:cubicBezTo>
                    <a:pt x="9258625" y="5393042"/>
                    <a:pt x="9196489" y="5455445"/>
                    <a:pt x="9130375" y="5510802"/>
                  </a:cubicBezTo>
                  <a:cubicBezTo>
                    <a:pt x="9097319" y="5538505"/>
                    <a:pt x="9063268" y="5564530"/>
                    <a:pt x="9028422" y="5588878"/>
                  </a:cubicBezTo>
                  <a:cubicBezTo>
                    <a:pt x="9019723" y="5595109"/>
                    <a:pt x="9011074" y="5600909"/>
                    <a:pt x="9002424" y="5606707"/>
                  </a:cubicBezTo>
                  <a:cubicBezTo>
                    <a:pt x="8993774" y="5612603"/>
                    <a:pt x="8985124" y="5618211"/>
                    <a:pt x="8976525" y="5623866"/>
                  </a:cubicBezTo>
                  <a:cubicBezTo>
                    <a:pt x="8959277" y="5635130"/>
                    <a:pt x="8941629" y="5646201"/>
                    <a:pt x="8924181" y="5656793"/>
                  </a:cubicBezTo>
                  <a:cubicBezTo>
                    <a:pt x="8854291" y="5699259"/>
                    <a:pt x="8784946" y="5736451"/>
                    <a:pt x="8717291" y="5771582"/>
                  </a:cubicBezTo>
                  <a:lnTo>
                    <a:pt x="8617129" y="5823105"/>
                  </a:lnTo>
                  <a:lnTo>
                    <a:pt x="8518207" y="5873671"/>
                  </a:lnTo>
                  <a:cubicBezTo>
                    <a:pt x="8391200" y="5939188"/>
                    <a:pt x="8267922" y="6009788"/>
                    <a:pt x="8150558" y="6086761"/>
                  </a:cubicBezTo>
                  <a:cubicBezTo>
                    <a:pt x="8091901" y="6125248"/>
                    <a:pt x="8034736" y="6165317"/>
                    <a:pt x="7979410" y="6207158"/>
                  </a:cubicBezTo>
                  <a:cubicBezTo>
                    <a:pt x="7965739" y="6217750"/>
                    <a:pt x="7951771" y="6228103"/>
                    <a:pt x="7938300" y="6238887"/>
                  </a:cubicBezTo>
                  <a:lnTo>
                    <a:pt x="7897936" y="6271286"/>
                  </a:lnTo>
                  <a:lnTo>
                    <a:pt x="7858367" y="6304357"/>
                  </a:lnTo>
                  <a:lnTo>
                    <a:pt x="7819048" y="6338770"/>
                  </a:lnTo>
                  <a:cubicBezTo>
                    <a:pt x="7804882" y="6351232"/>
                    <a:pt x="7792105" y="6362591"/>
                    <a:pt x="7778882" y="6374477"/>
                  </a:cubicBezTo>
                  <a:lnTo>
                    <a:pt x="7739563" y="6410328"/>
                  </a:lnTo>
                  <a:cubicBezTo>
                    <a:pt x="7713366" y="6434485"/>
                    <a:pt x="7687168" y="6459120"/>
                    <a:pt x="7660824" y="6484138"/>
                  </a:cubicBezTo>
                  <a:lnTo>
                    <a:pt x="7502302" y="6636360"/>
                  </a:lnTo>
                  <a:lnTo>
                    <a:pt x="7273394" y="6858000"/>
                  </a:lnTo>
                  <a:lnTo>
                    <a:pt x="6780690" y="6858000"/>
                  </a:lnTo>
                  <a:lnTo>
                    <a:pt x="6854939" y="6783597"/>
                  </a:lnTo>
                  <a:cubicBezTo>
                    <a:pt x="6880688" y="6757810"/>
                    <a:pt x="6906338" y="6732265"/>
                    <a:pt x="6932087" y="6705809"/>
                  </a:cubicBezTo>
                  <a:lnTo>
                    <a:pt x="7241130" y="6390965"/>
                  </a:lnTo>
                  <a:lnTo>
                    <a:pt x="7397564" y="6233087"/>
                  </a:lnTo>
                  <a:cubicBezTo>
                    <a:pt x="7424009" y="6206679"/>
                    <a:pt x="7450802" y="6180175"/>
                    <a:pt x="7478142" y="6153670"/>
                  </a:cubicBezTo>
                  <a:lnTo>
                    <a:pt x="7519600" y="6113937"/>
                  </a:lnTo>
                  <a:cubicBezTo>
                    <a:pt x="7533469" y="6100805"/>
                    <a:pt x="7547934" y="6087288"/>
                    <a:pt x="7561207" y="6075067"/>
                  </a:cubicBezTo>
                  <a:lnTo>
                    <a:pt x="7604204" y="6035526"/>
                  </a:lnTo>
                  <a:lnTo>
                    <a:pt x="7648644" y="5996416"/>
                  </a:lnTo>
                  <a:cubicBezTo>
                    <a:pt x="7663608" y="5983570"/>
                    <a:pt x="7678768" y="5971013"/>
                    <a:pt x="7693830" y="5958264"/>
                  </a:cubicBezTo>
                  <a:cubicBezTo>
                    <a:pt x="7708942" y="5945611"/>
                    <a:pt x="7724352" y="5933485"/>
                    <a:pt x="7739662" y="5921073"/>
                  </a:cubicBezTo>
                  <a:cubicBezTo>
                    <a:pt x="7801154" y="5872088"/>
                    <a:pt x="7864234" y="5825502"/>
                    <a:pt x="7928458" y="5781025"/>
                  </a:cubicBezTo>
                  <a:cubicBezTo>
                    <a:pt x="8057005" y="5692164"/>
                    <a:pt x="8190077" y="5611500"/>
                    <a:pt x="8325882" y="5537450"/>
                  </a:cubicBezTo>
                  <a:lnTo>
                    <a:pt x="8424555" y="5484106"/>
                  </a:lnTo>
                  <a:lnTo>
                    <a:pt x="8521737" y="5431289"/>
                  </a:lnTo>
                  <a:cubicBezTo>
                    <a:pt x="8585315" y="5396349"/>
                    <a:pt x="8646456" y="5361840"/>
                    <a:pt x="8702677" y="5325942"/>
                  </a:cubicBezTo>
                  <a:cubicBezTo>
                    <a:pt x="8716795" y="5316931"/>
                    <a:pt x="8730365" y="5308017"/>
                    <a:pt x="8743986" y="5298717"/>
                  </a:cubicBezTo>
                  <a:cubicBezTo>
                    <a:pt x="8750747" y="5294069"/>
                    <a:pt x="8757606" y="5289420"/>
                    <a:pt x="8764167" y="5284723"/>
                  </a:cubicBezTo>
                  <a:cubicBezTo>
                    <a:pt x="8770778" y="5280074"/>
                    <a:pt x="8777440" y="5275377"/>
                    <a:pt x="8783704" y="5270679"/>
                  </a:cubicBezTo>
                  <a:cubicBezTo>
                    <a:pt x="8809155" y="5251987"/>
                    <a:pt x="8833611" y="5232577"/>
                    <a:pt x="8856776" y="5212399"/>
                  </a:cubicBezTo>
                  <a:cubicBezTo>
                    <a:pt x="8903104" y="5172043"/>
                    <a:pt x="8944463" y="5128668"/>
                    <a:pt x="8979856" y="5082081"/>
                  </a:cubicBezTo>
                  <a:cubicBezTo>
                    <a:pt x="8988555" y="5070722"/>
                    <a:pt x="8997602" y="5057973"/>
                    <a:pt x="9006699" y="5044984"/>
                  </a:cubicBezTo>
                  <a:lnTo>
                    <a:pt x="9013509" y="5035254"/>
                  </a:lnTo>
                  <a:lnTo>
                    <a:pt x="9019773" y="5025812"/>
                  </a:lnTo>
                  <a:cubicBezTo>
                    <a:pt x="9023997" y="5019629"/>
                    <a:pt x="9028073" y="5013254"/>
                    <a:pt x="9032050" y="5006833"/>
                  </a:cubicBezTo>
                  <a:cubicBezTo>
                    <a:pt x="9048206" y="4981238"/>
                    <a:pt x="9063417" y="4954542"/>
                    <a:pt x="9077733" y="4926839"/>
                  </a:cubicBezTo>
                  <a:cubicBezTo>
                    <a:pt x="9106415" y="4871434"/>
                    <a:pt x="9131469" y="4812050"/>
                    <a:pt x="9154285" y="4750223"/>
                  </a:cubicBezTo>
                  <a:cubicBezTo>
                    <a:pt x="9176904" y="4688586"/>
                    <a:pt x="9196537" y="4625032"/>
                    <a:pt x="9213936" y="4559945"/>
                  </a:cubicBezTo>
                  <a:cubicBezTo>
                    <a:pt x="9222635" y="4527402"/>
                    <a:pt x="9230887" y="4494523"/>
                    <a:pt x="9238592" y="4461357"/>
                  </a:cubicBezTo>
                  <a:cubicBezTo>
                    <a:pt x="9242419" y="4444773"/>
                    <a:pt x="9246147" y="4428094"/>
                    <a:pt x="9249776" y="4411319"/>
                  </a:cubicBezTo>
                  <a:lnTo>
                    <a:pt x="9255046" y="4386299"/>
                  </a:lnTo>
                  <a:lnTo>
                    <a:pt x="9259718" y="4363342"/>
                  </a:lnTo>
                  <a:lnTo>
                    <a:pt x="9269959" y="4309566"/>
                  </a:lnTo>
                  <a:lnTo>
                    <a:pt x="9274233" y="4286176"/>
                  </a:lnTo>
                  <a:lnTo>
                    <a:pt x="9276022" y="4275489"/>
                  </a:lnTo>
                  <a:lnTo>
                    <a:pt x="9277861" y="4263506"/>
                  </a:lnTo>
                  <a:lnTo>
                    <a:pt x="9286014" y="4211696"/>
                  </a:lnTo>
                  <a:lnTo>
                    <a:pt x="9290092" y="4185767"/>
                  </a:lnTo>
                  <a:lnTo>
                    <a:pt x="9292128" y="4172826"/>
                  </a:lnTo>
                  <a:cubicBezTo>
                    <a:pt x="9292774" y="4168464"/>
                    <a:pt x="9293173" y="4164055"/>
                    <a:pt x="9293720" y="4159693"/>
                  </a:cubicBezTo>
                  <a:lnTo>
                    <a:pt x="9305650" y="4057941"/>
                  </a:lnTo>
                  <a:cubicBezTo>
                    <a:pt x="9306991" y="4045048"/>
                    <a:pt x="9308085" y="4029328"/>
                    <a:pt x="9309378" y="4010779"/>
                  </a:cubicBezTo>
                  <a:lnTo>
                    <a:pt x="9313454" y="3956428"/>
                  </a:lnTo>
                  <a:cubicBezTo>
                    <a:pt x="9318326" y="3889806"/>
                    <a:pt x="9320611" y="3821796"/>
                    <a:pt x="9320811" y="3753546"/>
                  </a:cubicBezTo>
                  <a:cubicBezTo>
                    <a:pt x="9320910" y="3719373"/>
                    <a:pt x="9320513" y="3685056"/>
                    <a:pt x="9319617" y="3650643"/>
                  </a:cubicBezTo>
                  <a:lnTo>
                    <a:pt x="9318176" y="3600030"/>
                  </a:lnTo>
                  <a:lnTo>
                    <a:pt x="9317778" y="3588096"/>
                  </a:lnTo>
                  <a:lnTo>
                    <a:pt x="9316983" y="3575107"/>
                  </a:lnTo>
                  <a:lnTo>
                    <a:pt x="9315443" y="3549130"/>
                  </a:lnTo>
                  <a:lnTo>
                    <a:pt x="9312311" y="3497176"/>
                  </a:lnTo>
                  <a:cubicBezTo>
                    <a:pt x="9311118" y="3479825"/>
                    <a:pt x="9309129" y="3462427"/>
                    <a:pt x="9307587" y="3445029"/>
                  </a:cubicBezTo>
                  <a:lnTo>
                    <a:pt x="9302618" y="3392835"/>
                  </a:lnTo>
                  <a:lnTo>
                    <a:pt x="9301574" y="3381476"/>
                  </a:lnTo>
                  <a:lnTo>
                    <a:pt x="9300430" y="3370740"/>
                  </a:lnTo>
                  <a:lnTo>
                    <a:pt x="9297547" y="3346966"/>
                  </a:lnTo>
                  <a:lnTo>
                    <a:pt x="9294017" y="3320030"/>
                  </a:lnTo>
                  <a:lnTo>
                    <a:pt x="9290439" y="3290410"/>
                  </a:lnTo>
                  <a:cubicBezTo>
                    <a:pt x="9288849" y="3275745"/>
                    <a:pt x="9286761" y="3260934"/>
                    <a:pt x="9284275" y="3244544"/>
                  </a:cubicBezTo>
                  <a:lnTo>
                    <a:pt x="9275974" y="3193116"/>
                  </a:lnTo>
                  <a:cubicBezTo>
                    <a:pt x="9273189" y="3176197"/>
                    <a:pt x="9270256" y="3159230"/>
                    <a:pt x="9267224" y="3142264"/>
                  </a:cubicBezTo>
                  <a:cubicBezTo>
                    <a:pt x="9255146" y="3074493"/>
                    <a:pt x="9240929" y="3007057"/>
                    <a:pt x="9225320" y="2939909"/>
                  </a:cubicBezTo>
                  <a:cubicBezTo>
                    <a:pt x="9217465" y="2906311"/>
                    <a:pt x="9209214" y="2872809"/>
                    <a:pt x="9200466" y="2839449"/>
                  </a:cubicBezTo>
                  <a:lnTo>
                    <a:pt x="9193953" y="2814958"/>
                  </a:lnTo>
                  <a:lnTo>
                    <a:pt x="9186993" y="2790276"/>
                  </a:lnTo>
                  <a:cubicBezTo>
                    <a:pt x="9182471" y="2773836"/>
                    <a:pt x="9177599" y="2757252"/>
                    <a:pt x="9172628" y="2740621"/>
                  </a:cubicBezTo>
                  <a:cubicBezTo>
                    <a:pt x="9133110" y="2607859"/>
                    <a:pt x="9087527" y="2476533"/>
                    <a:pt x="9035082" y="2347463"/>
                  </a:cubicBezTo>
                  <a:cubicBezTo>
                    <a:pt x="9008836" y="2282951"/>
                    <a:pt x="8981298" y="2218870"/>
                    <a:pt x="8952118" y="2155413"/>
                  </a:cubicBezTo>
                  <a:lnTo>
                    <a:pt x="8929948" y="2107915"/>
                  </a:lnTo>
                  <a:lnTo>
                    <a:pt x="8907429" y="2060753"/>
                  </a:lnTo>
                  <a:cubicBezTo>
                    <a:pt x="8892170" y="2029408"/>
                    <a:pt x="8876411" y="1997726"/>
                    <a:pt x="8860404" y="1966478"/>
                  </a:cubicBezTo>
                  <a:cubicBezTo>
                    <a:pt x="8828243" y="1903931"/>
                    <a:pt x="8795336" y="1841670"/>
                    <a:pt x="8760788" y="1780274"/>
                  </a:cubicBezTo>
                  <a:lnTo>
                    <a:pt x="8734740" y="1734311"/>
                  </a:lnTo>
                  <a:lnTo>
                    <a:pt x="8708046" y="1687963"/>
                  </a:lnTo>
                  <a:cubicBezTo>
                    <a:pt x="8690300" y="1657337"/>
                    <a:pt x="8672455" y="1627334"/>
                    <a:pt x="8654062" y="1597234"/>
                  </a:cubicBezTo>
                  <a:cubicBezTo>
                    <a:pt x="8617575" y="1536988"/>
                    <a:pt x="8579398" y="1477365"/>
                    <a:pt x="8540278" y="1418077"/>
                  </a:cubicBezTo>
                  <a:lnTo>
                    <a:pt x="8510701" y="1373695"/>
                  </a:lnTo>
                  <a:lnTo>
                    <a:pt x="8480676" y="1329457"/>
                  </a:lnTo>
                  <a:cubicBezTo>
                    <a:pt x="8460643" y="1300269"/>
                    <a:pt x="8440411" y="1271224"/>
                    <a:pt x="8419782" y="1242275"/>
                  </a:cubicBezTo>
                  <a:cubicBezTo>
                    <a:pt x="8378476" y="1184425"/>
                    <a:pt x="8335923" y="1127006"/>
                    <a:pt x="8292478" y="1069875"/>
                  </a:cubicBezTo>
                  <a:lnTo>
                    <a:pt x="8259620" y="1027123"/>
                  </a:lnTo>
                  <a:lnTo>
                    <a:pt x="8243416" y="1006130"/>
                  </a:lnTo>
                  <a:lnTo>
                    <a:pt x="8227110" y="985473"/>
                  </a:lnTo>
                  <a:cubicBezTo>
                    <a:pt x="8204890" y="957483"/>
                    <a:pt x="8182422" y="929684"/>
                    <a:pt x="8159604" y="902029"/>
                  </a:cubicBezTo>
                  <a:cubicBezTo>
                    <a:pt x="8114170" y="846671"/>
                    <a:pt x="8067494" y="792177"/>
                    <a:pt x="8020022" y="738209"/>
                  </a:cubicBezTo>
                  <a:lnTo>
                    <a:pt x="7984182" y="697901"/>
                  </a:lnTo>
                  <a:lnTo>
                    <a:pt x="7948043" y="657976"/>
                  </a:lnTo>
                  <a:cubicBezTo>
                    <a:pt x="7923636" y="631328"/>
                    <a:pt x="7899079" y="604823"/>
                    <a:pt x="7874324" y="578607"/>
                  </a:cubicBezTo>
                  <a:cubicBezTo>
                    <a:pt x="7824714" y="526221"/>
                    <a:pt x="7774608" y="474458"/>
                    <a:pt x="7723308" y="424085"/>
                  </a:cubicBezTo>
                  <a:cubicBezTo>
                    <a:pt x="7672157" y="373808"/>
                    <a:pt x="7619168" y="324153"/>
                    <a:pt x="7565532" y="275602"/>
                  </a:cubicBezTo>
                  <a:close/>
                  <a:moveTo>
                    <a:pt x="1832515" y="0"/>
                  </a:moveTo>
                  <a:lnTo>
                    <a:pt x="2158449" y="0"/>
                  </a:lnTo>
                  <a:lnTo>
                    <a:pt x="2108797" y="37845"/>
                  </a:lnTo>
                  <a:cubicBezTo>
                    <a:pt x="2052253" y="83168"/>
                    <a:pt x="1996914" y="129778"/>
                    <a:pt x="1942830" y="177587"/>
                  </a:cubicBezTo>
                  <a:cubicBezTo>
                    <a:pt x="1834563" y="273109"/>
                    <a:pt x="1731317" y="373472"/>
                    <a:pt x="1633191" y="477909"/>
                  </a:cubicBezTo>
                  <a:cubicBezTo>
                    <a:pt x="1240290" y="896038"/>
                    <a:pt x="927123" y="1375900"/>
                    <a:pt x="702686" y="1889935"/>
                  </a:cubicBezTo>
                  <a:cubicBezTo>
                    <a:pt x="646565" y="2018192"/>
                    <a:pt x="596210" y="2149182"/>
                    <a:pt x="551769" y="2281416"/>
                  </a:cubicBezTo>
                  <a:cubicBezTo>
                    <a:pt x="507429" y="2413700"/>
                    <a:pt x="469451" y="2547613"/>
                    <a:pt x="438383" y="2682772"/>
                  </a:cubicBezTo>
                  <a:cubicBezTo>
                    <a:pt x="423122" y="2750111"/>
                    <a:pt x="409203" y="2818553"/>
                    <a:pt x="397124" y="2887044"/>
                  </a:cubicBezTo>
                  <a:cubicBezTo>
                    <a:pt x="385144" y="2955581"/>
                    <a:pt x="374357" y="3024359"/>
                    <a:pt x="365658" y="3093424"/>
                  </a:cubicBezTo>
                  <a:cubicBezTo>
                    <a:pt x="347813" y="3231506"/>
                    <a:pt x="336727" y="3370260"/>
                    <a:pt x="332105" y="3509828"/>
                  </a:cubicBezTo>
                  <a:cubicBezTo>
                    <a:pt x="322311" y="3788822"/>
                    <a:pt x="339660" y="4068628"/>
                    <a:pt x="383653" y="4346327"/>
                  </a:cubicBezTo>
                  <a:cubicBezTo>
                    <a:pt x="394539" y="4415489"/>
                    <a:pt x="407464" y="4484267"/>
                    <a:pt x="422327" y="4552900"/>
                  </a:cubicBezTo>
                  <a:cubicBezTo>
                    <a:pt x="437041" y="4621534"/>
                    <a:pt x="453693" y="4689881"/>
                    <a:pt x="472184" y="4757939"/>
                  </a:cubicBezTo>
                  <a:cubicBezTo>
                    <a:pt x="490677" y="4825949"/>
                    <a:pt x="511007" y="4893673"/>
                    <a:pt x="533078" y="4960916"/>
                  </a:cubicBezTo>
                  <a:cubicBezTo>
                    <a:pt x="555249" y="5028208"/>
                    <a:pt x="578662" y="5095022"/>
                    <a:pt x="604710" y="5160875"/>
                  </a:cubicBezTo>
                  <a:cubicBezTo>
                    <a:pt x="707358" y="5425298"/>
                    <a:pt x="838443" y="5680902"/>
                    <a:pt x="996766" y="5920640"/>
                  </a:cubicBezTo>
                  <a:cubicBezTo>
                    <a:pt x="1154790" y="6160571"/>
                    <a:pt x="1340404" y="6384350"/>
                    <a:pt x="1549183" y="6586417"/>
                  </a:cubicBezTo>
                  <a:cubicBezTo>
                    <a:pt x="1601365" y="6636982"/>
                    <a:pt x="1654970" y="6686208"/>
                    <a:pt x="1709890" y="6734063"/>
                  </a:cubicBezTo>
                  <a:lnTo>
                    <a:pt x="1859761" y="6858000"/>
                  </a:lnTo>
                  <a:lnTo>
                    <a:pt x="1671798" y="6858000"/>
                  </a:lnTo>
                  <a:lnTo>
                    <a:pt x="1628044" y="6822717"/>
                  </a:lnTo>
                  <a:cubicBezTo>
                    <a:pt x="1570828" y="6774460"/>
                    <a:pt x="1514710" y="6724955"/>
                    <a:pt x="1459756" y="6674223"/>
                  </a:cubicBezTo>
                  <a:cubicBezTo>
                    <a:pt x="1019931" y="6268363"/>
                    <a:pt x="658296" y="5781216"/>
                    <a:pt x="402543" y="5241588"/>
                  </a:cubicBezTo>
                  <a:cubicBezTo>
                    <a:pt x="370231" y="5174103"/>
                    <a:pt x="340306" y="5105661"/>
                    <a:pt x="311923" y="5036741"/>
                  </a:cubicBezTo>
                  <a:cubicBezTo>
                    <a:pt x="283539" y="4967771"/>
                    <a:pt x="256895" y="4897986"/>
                    <a:pt x="232140" y="4827483"/>
                  </a:cubicBezTo>
                  <a:cubicBezTo>
                    <a:pt x="207334" y="4756981"/>
                    <a:pt x="184368" y="4685758"/>
                    <a:pt x="163392" y="4613913"/>
                  </a:cubicBezTo>
                  <a:cubicBezTo>
                    <a:pt x="142514" y="4542020"/>
                    <a:pt x="123624" y="4469360"/>
                    <a:pt x="106823" y="4396365"/>
                  </a:cubicBezTo>
                  <a:cubicBezTo>
                    <a:pt x="73120" y="4250902"/>
                    <a:pt x="47371" y="4103281"/>
                    <a:pt x="29326" y="3954702"/>
                  </a:cubicBezTo>
                  <a:cubicBezTo>
                    <a:pt x="20478" y="3880365"/>
                    <a:pt x="13320" y="3805789"/>
                    <a:pt x="8647" y="3730971"/>
                  </a:cubicBezTo>
                  <a:cubicBezTo>
                    <a:pt x="6311" y="3693587"/>
                    <a:pt x="4322" y="3656106"/>
                    <a:pt x="2880" y="3618674"/>
                  </a:cubicBezTo>
                  <a:cubicBezTo>
                    <a:pt x="1539" y="3581146"/>
                    <a:pt x="694" y="3543809"/>
                    <a:pt x="296" y="3506425"/>
                  </a:cubicBezTo>
                  <a:cubicBezTo>
                    <a:pt x="-1543" y="3356649"/>
                    <a:pt x="5217" y="3206200"/>
                    <a:pt x="20030" y="3056711"/>
                  </a:cubicBezTo>
                  <a:cubicBezTo>
                    <a:pt x="27686" y="2981942"/>
                    <a:pt x="36931" y="2907317"/>
                    <a:pt x="48664" y="2832980"/>
                  </a:cubicBezTo>
                  <a:cubicBezTo>
                    <a:pt x="60395" y="2758642"/>
                    <a:pt x="73716" y="2684784"/>
                    <a:pt x="89922" y="2610639"/>
                  </a:cubicBezTo>
                  <a:cubicBezTo>
                    <a:pt x="121736" y="2462826"/>
                    <a:pt x="162645" y="2317220"/>
                    <a:pt x="211163" y="2174343"/>
                  </a:cubicBezTo>
                  <a:cubicBezTo>
                    <a:pt x="259778" y="2031468"/>
                    <a:pt x="315601" y="1891517"/>
                    <a:pt x="379129" y="1754393"/>
                  </a:cubicBezTo>
                  <a:cubicBezTo>
                    <a:pt x="505540" y="1480433"/>
                    <a:pt x="660930" y="1219318"/>
                    <a:pt x="841424" y="976270"/>
                  </a:cubicBezTo>
                  <a:cubicBezTo>
                    <a:pt x="931498" y="854627"/>
                    <a:pt x="1028182" y="737777"/>
                    <a:pt x="1130234" y="625768"/>
                  </a:cubicBezTo>
                  <a:cubicBezTo>
                    <a:pt x="1232486" y="513855"/>
                    <a:pt x="1340157" y="407117"/>
                    <a:pt x="1452897" y="305748"/>
                  </a:cubicBezTo>
                  <a:cubicBezTo>
                    <a:pt x="1565736" y="204380"/>
                    <a:pt x="1683596" y="108665"/>
                    <a:pt x="1805682" y="18752"/>
                  </a:cubicBezTo>
                  <a:close/>
                </a:path>
              </a:pathLst>
            </a:custGeom>
            <a:gradFill>
              <a:gsLst>
                <a:gs pos="2000">
                  <a:schemeClr val="bg1">
                    <a:alpha val="10000"/>
                  </a:schemeClr>
                </a:gs>
                <a:gs pos="16000">
                  <a:schemeClr val="accent6">
                    <a:alpha val="2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grpSp>
      <p:sp>
        <p:nvSpPr>
          <p:cNvPr id="3" name="Sisällön paikkamerkki 2">
            <a:extLst>
              <a:ext uri="{FF2B5EF4-FFF2-40B4-BE49-F238E27FC236}">
                <a16:creationId xmlns:a16="http://schemas.microsoft.com/office/drawing/2014/main" id="{FBB17B64-5A29-5409-1044-24E62AE12892}"/>
              </a:ext>
            </a:extLst>
          </p:cNvPr>
          <p:cNvSpPr>
            <a:spLocks noGrp="1"/>
          </p:cNvSpPr>
          <p:nvPr>
            <p:ph idx="1"/>
          </p:nvPr>
        </p:nvSpPr>
        <p:spPr>
          <a:xfrm>
            <a:off x="3055954" y="2979336"/>
            <a:ext cx="5709721" cy="2430864"/>
          </a:xfrm>
        </p:spPr>
        <p:txBody>
          <a:bodyPr anchor="t">
            <a:normAutofit/>
          </a:bodyPr>
          <a:lstStyle/>
          <a:p>
            <a:r>
              <a:rPr lang="fi-FI" sz="1700" i="1" dirty="0">
                <a:solidFill>
                  <a:schemeClr val="tx2"/>
                </a:solidFill>
              </a:rPr>
              <a:t>Saan tehdä erilaisia valintoja itse</a:t>
            </a:r>
          </a:p>
          <a:p>
            <a:r>
              <a:rPr lang="fi-FI" sz="1700" i="1" dirty="0">
                <a:solidFill>
                  <a:schemeClr val="tx2"/>
                </a:solidFill>
              </a:rPr>
              <a:t>Saan olla mukana itseä koskevissa päätöksissä</a:t>
            </a:r>
          </a:p>
          <a:p>
            <a:r>
              <a:rPr lang="fi-FI" sz="1700" i="1" dirty="0">
                <a:solidFill>
                  <a:schemeClr val="tx2"/>
                </a:solidFill>
              </a:rPr>
              <a:t>Saan käyttää niitä vaatteita, mitä haluan</a:t>
            </a:r>
          </a:p>
          <a:p>
            <a:r>
              <a:rPr lang="fi-FI" sz="1700" i="1" dirty="0">
                <a:solidFill>
                  <a:schemeClr val="tx2"/>
                </a:solidFill>
              </a:rPr>
              <a:t>Saan olla omassa huoneessa rauhassa</a:t>
            </a:r>
          </a:p>
          <a:p>
            <a:r>
              <a:rPr lang="fi-FI" sz="1700" i="1" dirty="0">
                <a:solidFill>
                  <a:schemeClr val="tx2"/>
                </a:solidFill>
              </a:rPr>
              <a:t>Saan päättää omista asioistani</a:t>
            </a:r>
          </a:p>
          <a:p>
            <a:r>
              <a:rPr lang="fi-FI" sz="1700" i="1" dirty="0" err="1">
                <a:solidFill>
                  <a:schemeClr val="tx2"/>
                </a:solidFill>
              </a:rPr>
              <a:t>Mun</a:t>
            </a:r>
            <a:r>
              <a:rPr lang="fi-FI" sz="1700" i="1" dirty="0">
                <a:solidFill>
                  <a:schemeClr val="tx2"/>
                </a:solidFill>
              </a:rPr>
              <a:t> mielipide otetaan huomioon</a:t>
            </a:r>
          </a:p>
        </p:txBody>
      </p:sp>
    </p:spTree>
    <p:extLst>
      <p:ext uri="{BB962C8B-B14F-4D97-AF65-F5344CB8AC3E}">
        <p14:creationId xmlns:p14="http://schemas.microsoft.com/office/powerpoint/2010/main" val="156045414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useBgFill="1">
        <p:nvSpPr>
          <p:cNvPr id="53" name="Rectangle 41">
            <a:extLst>
              <a:ext uri="{FF2B5EF4-FFF2-40B4-BE49-F238E27FC236}">
                <a16:creationId xmlns:a16="http://schemas.microsoft.com/office/drawing/2014/main" id="{58086AEC-04C2-4BC4-BFB8-0135965C74A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Rectangle 43">
            <a:extLst>
              <a:ext uri="{FF2B5EF4-FFF2-40B4-BE49-F238E27FC236}">
                <a16:creationId xmlns:a16="http://schemas.microsoft.com/office/drawing/2014/main" id="{20C3BE3F-B8A9-4DC9-A867-EC91736FAA0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p>
        </p:txBody>
      </p:sp>
      <p:grpSp>
        <p:nvGrpSpPr>
          <p:cNvPr id="55" name="Group 45">
            <a:extLst>
              <a:ext uri="{FF2B5EF4-FFF2-40B4-BE49-F238E27FC236}">
                <a16:creationId xmlns:a16="http://schemas.microsoft.com/office/drawing/2014/main" id="{0CA2F3D1-53F2-478B-949B-6D4EA2E4E43E}"/>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305" y="455386"/>
            <a:ext cx="5378624" cy="6402614"/>
            <a:chOff x="-19221" y="197691"/>
            <a:chExt cx="5378624" cy="6402614"/>
          </a:xfrm>
        </p:grpSpPr>
        <p:sp>
          <p:nvSpPr>
            <p:cNvPr id="56" name="Freeform: Shape 46">
              <a:extLst>
                <a:ext uri="{FF2B5EF4-FFF2-40B4-BE49-F238E27FC236}">
                  <a16:creationId xmlns:a16="http://schemas.microsoft.com/office/drawing/2014/main" id="{6E53A4EE-6F9B-4EC8-9840-708F509D900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251144"/>
              <a:ext cx="5187198" cy="6239661"/>
            </a:xfrm>
            <a:custGeom>
              <a:avLst/>
              <a:gdLst>
                <a:gd name="connsiteX0" fmla="*/ 2011811 w 5187198"/>
                <a:gd name="connsiteY0" fmla="*/ 4 h 6239661"/>
                <a:gd name="connsiteX1" fmla="*/ 2617011 w 5187198"/>
                <a:gd name="connsiteY1" fmla="*/ 70590 h 6239661"/>
                <a:gd name="connsiteX2" fmla="*/ 2690321 w 5187198"/>
                <a:gd name="connsiteY2" fmla="*/ 88146 h 6239661"/>
                <a:gd name="connsiteX3" fmla="*/ 2726863 w 5187198"/>
                <a:gd name="connsiteY3" fmla="*/ 97127 h 6239661"/>
                <a:gd name="connsiteX4" fmla="*/ 2762951 w 5187198"/>
                <a:gd name="connsiteY4" fmla="*/ 107375 h 6239661"/>
                <a:gd name="connsiteX5" fmla="*/ 2834843 w 5187198"/>
                <a:gd name="connsiteY5" fmla="*/ 128493 h 6239661"/>
                <a:gd name="connsiteX6" fmla="*/ 2906574 w 5187198"/>
                <a:gd name="connsiteY6" fmla="*/ 151076 h 6239661"/>
                <a:gd name="connsiteX7" fmla="*/ 3049504 w 5187198"/>
                <a:gd name="connsiteY7" fmla="*/ 202124 h 6239661"/>
                <a:gd name="connsiteX8" fmla="*/ 3189518 w 5187198"/>
                <a:gd name="connsiteY8" fmla="*/ 260159 h 6239661"/>
                <a:gd name="connsiteX9" fmla="*/ 3326048 w 5187198"/>
                <a:gd name="connsiteY9" fmla="*/ 325143 h 6239661"/>
                <a:gd name="connsiteX10" fmla="*/ 3459166 w 5187198"/>
                <a:gd name="connsiteY10" fmla="*/ 395936 h 6239661"/>
                <a:gd name="connsiteX11" fmla="*/ 3588578 w 5187198"/>
                <a:gd name="connsiteY11" fmla="*/ 472343 h 6239661"/>
                <a:gd name="connsiteX12" fmla="*/ 3651864 w 5187198"/>
                <a:gd name="connsiteY12" fmla="*/ 512600 h 6239661"/>
                <a:gd name="connsiteX13" fmla="*/ 3714514 w 5187198"/>
                <a:gd name="connsiteY13" fmla="*/ 553499 h 6239661"/>
                <a:gd name="connsiteX14" fmla="*/ 4181221 w 5187198"/>
                <a:gd name="connsiteY14" fmla="*/ 922912 h 6239661"/>
                <a:gd name="connsiteX15" fmla="*/ 4582963 w 5187198"/>
                <a:gd name="connsiteY15" fmla="*/ 1358264 h 6239661"/>
                <a:gd name="connsiteX16" fmla="*/ 4670721 w 5187198"/>
                <a:gd name="connsiteY16" fmla="*/ 1477644 h 6239661"/>
                <a:gd name="connsiteX17" fmla="*/ 4752378 w 5187198"/>
                <a:gd name="connsiteY17" fmla="*/ 1601187 h 6239661"/>
                <a:gd name="connsiteX18" fmla="*/ 4772168 w 5187198"/>
                <a:gd name="connsiteY18" fmla="*/ 1632456 h 6239661"/>
                <a:gd name="connsiteX19" fmla="*/ 4782117 w 5187198"/>
                <a:gd name="connsiteY19" fmla="*/ 1648104 h 6239661"/>
                <a:gd name="connsiteX20" fmla="*/ 4791381 w 5187198"/>
                <a:gd name="connsiteY20" fmla="*/ 1664150 h 6239661"/>
                <a:gd name="connsiteX21" fmla="*/ 4828190 w 5187198"/>
                <a:gd name="connsiteY21" fmla="*/ 1728379 h 6239661"/>
                <a:gd name="connsiteX22" fmla="*/ 4864832 w 5187198"/>
                <a:gd name="connsiteY22" fmla="*/ 1792796 h 6239661"/>
                <a:gd name="connsiteX23" fmla="*/ 4899201 w 5187198"/>
                <a:gd name="connsiteY23" fmla="*/ 1858342 h 6239661"/>
                <a:gd name="connsiteX24" fmla="*/ 4933266 w 5187198"/>
                <a:gd name="connsiteY24" fmla="*/ 1924155 h 6239661"/>
                <a:gd name="connsiteX25" fmla="*/ 4964403 w 5187198"/>
                <a:gd name="connsiteY25" fmla="*/ 1991384 h 6239661"/>
                <a:gd name="connsiteX26" fmla="*/ 4995019 w 5187198"/>
                <a:gd name="connsiteY26" fmla="*/ 2058823 h 6239661"/>
                <a:gd name="connsiteX27" fmla="*/ 5021999 w 5187198"/>
                <a:gd name="connsiteY27" fmla="*/ 2127723 h 6239661"/>
                <a:gd name="connsiteX28" fmla="*/ 5048321 w 5187198"/>
                <a:gd name="connsiteY28" fmla="*/ 2196908 h 6239661"/>
                <a:gd name="connsiteX29" fmla="*/ 5070546 w 5187198"/>
                <a:gd name="connsiteY29" fmla="*/ 2267547 h 6239661"/>
                <a:gd name="connsiteX30" fmla="*/ 5092171 w 5187198"/>
                <a:gd name="connsiteY30" fmla="*/ 2338256 h 6239661"/>
                <a:gd name="connsiteX31" fmla="*/ 5110305 w 5187198"/>
                <a:gd name="connsiteY31" fmla="*/ 2409886 h 6239661"/>
                <a:gd name="connsiteX32" fmla="*/ 5186393 w 5187198"/>
                <a:gd name="connsiteY32" fmla="*/ 2992022 h 6239661"/>
                <a:gd name="connsiteX33" fmla="*/ 5149045 w 5187198"/>
                <a:gd name="connsiteY33" fmla="*/ 3571816 h 6239661"/>
                <a:gd name="connsiteX34" fmla="*/ 5126572 w 5187198"/>
                <a:gd name="connsiteY34" fmla="*/ 3714520 h 6239661"/>
                <a:gd name="connsiteX35" fmla="*/ 5099067 w 5187198"/>
                <a:gd name="connsiteY35" fmla="*/ 3856108 h 6239661"/>
                <a:gd name="connsiteX36" fmla="*/ 5095699 w 5187198"/>
                <a:gd name="connsiteY36" fmla="*/ 3873868 h 6239661"/>
                <a:gd name="connsiteX37" fmla="*/ 5091573 w 5187198"/>
                <a:gd name="connsiteY37" fmla="*/ 3891426 h 6239661"/>
                <a:gd name="connsiteX38" fmla="*/ 5083324 w 5187198"/>
                <a:gd name="connsiteY38" fmla="*/ 3926541 h 6239661"/>
                <a:gd name="connsiteX39" fmla="*/ 5067256 w 5187198"/>
                <a:gd name="connsiteY39" fmla="*/ 3996889 h 6239661"/>
                <a:gd name="connsiteX40" fmla="*/ 5059194 w 5187198"/>
                <a:gd name="connsiteY40" fmla="*/ 4032171 h 6239661"/>
                <a:gd name="connsiteX41" fmla="*/ 5049522 w 5187198"/>
                <a:gd name="connsiteY41" fmla="*/ 4067833 h 6239661"/>
                <a:gd name="connsiteX42" fmla="*/ 5040067 w 5187198"/>
                <a:gd name="connsiteY42" fmla="*/ 4103553 h 6239661"/>
                <a:gd name="connsiteX43" fmla="*/ 5028960 w 5187198"/>
                <a:gd name="connsiteY43" fmla="*/ 4138946 h 6239661"/>
                <a:gd name="connsiteX44" fmla="*/ 4917351 w 5187198"/>
                <a:gd name="connsiteY44" fmla="*/ 4417041 h 6239661"/>
                <a:gd name="connsiteX45" fmla="*/ 4756163 w 5187198"/>
                <a:gd name="connsiteY45" fmla="*/ 4676402 h 6239661"/>
                <a:gd name="connsiteX46" fmla="*/ 4322493 w 5187198"/>
                <a:gd name="connsiteY46" fmla="*/ 5105604 h 6239661"/>
                <a:gd name="connsiteX47" fmla="*/ 3840510 w 5187198"/>
                <a:gd name="connsiteY47" fmla="*/ 5429590 h 6239661"/>
                <a:gd name="connsiteX48" fmla="*/ 3606447 w 5187198"/>
                <a:gd name="connsiteY48" fmla="*/ 5572862 h 6239661"/>
                <a:gd name="connsiteX49" fmla="*/ 3488814 w 5187198"/>
                <a:gd name="connsiteY49" fmla="*/ 5647178 h 6239661"/>
                <a:gd name="connsiteX50" fmla="*/ 3365864 w 5187198"/>
                <a:gd name="connsiteY50" fmla="*/ 5722735 h 6239661"/>
                <a:gd name="connsiteX51" fmla="*/ 2839486 w 5187198"/>
                <a:gd name="connsiteY51" fmla="*/ 5999120 h 6239661"/>
                <a:gd name="connsiteX52" fmla="*/ 2242423 w 5187198"/>
                <a:gd name="connsiteY52" fmla="*/ 6192346 h 6239661"/>
                <a:gd name="connsiteX53" fmla="*/ 1589380 w 5187198"/>
                <a:gd name="connsiteY53" fmla="*/ 6230657 h 6239661"/>
                <a:gd name="connsiteX54" fmla="*/ 1548244 w 5187198"/>
                <a:gd name="connsiteY54" fmla="*/ 6226706 h 6239661"/>
                <a:gd name="connsiteX55" fmla="*/ 1507348 w 5187198"/>
                <a:gd name="connsiteY55" fmla="*/ 6221428 h 6239661"/>
                <a:gd name="connsiteX56" fmla="*/ 1466401 w 5187198"/>
                <a:gd name="connsiteY56" fmla="*/ 6215904 h 6239661"/>
                <a:gd name="connsiteX57" fmla="*/ 1425773 w 5187198"/>
                <a:gd name="connsiteY57" fmla="*/ 6209191 h 6239661"/>
                <a:gd name="connsiteX58" fmla="*/ 1344960 w 5187198"/>
                <a:gd name="connsiteY58" fmla="*/ 6193681 h 6239661"/>
                <a:gd name="connsiteX59" fmla="*/ 1265007 w 5187198"/>
                <a:gd name="connsiteY59" fmla="*/ 6175388 h 6239661"/>
                <a:gd name="connsiteX60" fmla="*/ 1225415 w 5187198"/>
                <a:gd name="connsiteY60" fmla="*/ 6165243 h 6239661"/>
                <a:gd name="connsiteX61" fmla="*/ 1186567 w 5187198"/>
                <a:gd name="connsiteY61" fmla="*/ 6154486 h 6239661"/>
                <a:gd name="connsiteX62" fmla="*/ 1111158 w 5187198"/>
                <a:gd name="connsiteY62" fmla="*/ 6130918 h 6239661"/>
                <a:gd name="connsiteX63" fmla="*/ 1035915 w 5187198"/>
                <a:gd name="connsiteY63" fmla="*/ 6107163 h 6239661"/>
                <a:gd name="connsiteX64" fmla="*/ 961579 w 5187198"/>
                <a:gd name="connsiteY64" fmla="*/ 6079594 h 6239661"/>
                <a:gd name="connsiteX65" fmla="*/ 395297 w 5187198"/>
                <a:gd name="connsiteY65" fmla="*/ 5792812 h 6239661"/>
                <a:gd name="connsiteX66" fmla="*/ 265239 w 5187198"/>
                <a:gd name="connsiteY66" fmla="*/ 5701511 h 6239661"/>
                <a:gd name="connsiteX67" fmla="*/ 233756 w 5187198"/>
                <a:gd name="connsiteY67" fmla="*/ 5677542 h 6239661"/>
                <a:gd name="connsiteX68" fmla="*/ 202800 w 5187198"/>
                <a:gd name="connsiteY68" fmla="*/ 5652902 h 6239661"/>
                <a:gd name="connsiteX69" fmla="*/ 140918 w 5187198"/>
                <a:gd name="connsiteY69" fmla="*/ 5603515 h 6239661"/>
                <a:gd name="connsiteX70" fmla="*/ 110625 w 5187198"/>
                <a:gd name="connsiteY70" fmla="*/ 5578127 h 6239661"/>
                <a:gd name="connsiteX71" fmla="*/ 95631 w 5187198"/>
                <a:gd name="connsiteY71" fmla="*/ 5565299 h 6239661"/>
                <a:gd name="connsiteX72" fmla="*/ 81966 w 5187198"/>
                <a:gd name="connsiteY72" fmla="*/ 5550973 h 6239661"/>
                <a:gd name="connsiteX73" fmla="*/ 27991 w 5187198"/>
                <a:gd name="connsiteY73" fmla="*/ 5493272 h 6239661"/>
                <a:gd name="connsiteX74" fmla="*/ 1454 w 5187198"/>
                <a:gd name="connsiteY74" fmla="*/ 5464252 h 6239661"/>
                <a:gd name="connsiteX75" fmla="*/ 0 w 5187198"/>
                <a:gd name="connsiteY75" fmla="*/ 5462518 h 6239661"/>
                <a:gd name="connsiteX76" fmla="*/ 0 w 5187198"/>
                <a:gd name="connsiteY76" fmla="*/ 4720187 h 6239661"/>
                <a:gd name="connsiteX77" fmla="*/ 109684 w 5187198"/>
                <a:gd name="connsiteY77" fmla="*/ 4836724 h 6239661"/>
                <a:gd name="connsiteX78" fmla="*/ 306959 w 5187198"/>
                <a:gd name="connsiteY78" fmla="*/ 5007200 h 6239661"/>
                <a:gd name="connsiteX79" fmla="*/ 358101 w 5187198"/>
                <a:gd name="connsiteY79" fmla="*/ 5046057 h 6239661"/>
                <a:gd name="connsiteX80" fmla="*/ 383328 w 5187198"/>
                <a:gd name="connsiteY80" fmla="*/ 5065684 h 6239661"/>
                <a:gd name="connsiteX81" fmla="*/ 409503 w 5187198"/>
                <a:gd name="connsiteY81" fmla="*/ 5083942 h 6239661"/>
                <a:gd name="connsiteX82" fmla="*/ 461889 w 5187198"/>
                <a:gd name="connsiteY82" fmla="*/ 5119888 h 6239661"/>
                <a:gd name="connsiteX83" fmla="*/ 474883 w 5187198"/>
                <a:gd name="connsiteY83" fmla="*/ 5128933 h 6239661"/>
                <a:gd name="connsiteX84" fmla="*/ 486410 w 5187198"/>
                <a:gd name="connsiteY84" fmla="*/ 5139557 h 6239661"/>
                <a:gd name="connsiteX85" fmla="*/ 510852 w 5187198"/>
                <a:gd name="connsiteY85" fmla="*/ 5159089 h 6239661"/>
                <a:gd name="connsiteX86" fmla="*/ 560653 w 5187198"/>
                <a:gd name="connsiteY86" fmla="*/ 5196893 h 6239661"/>
                <a:gd name="connsiteX87" fmla="*/ 585485 w 5187198"/>
                <a:gd name="connsiteY87" fmla="*/ 5215834 h 6239661"/>
                <a:gd name="connsiteX88" fmla="*/ 610707 w 5187198"/>
                <a:gd name="connsiteY88" fmla="*/ 5234185 h 6239661"/>
                <a:gd name="connsiteX89" fmla="*/ 714768 w 5187198"/>
                <a:gd name="connsiteY89" fmla="*/ 5303103 h 6239661"/>
                <a:gd name="connsiteX90" fmla="*/ 1166634 w 5187198"/>
                <a:gd name="connsiteY90" fmla="*/ 5513322 h 6239661"/>
                <a:gd name="connsiteX91" fmla="*/ 1225991 w 5187198"/>
                <a:gd name="connsiteY91" fmla="*/ 5533632 h 6239661"/>
                <a:gd name="connsiteX92" fmla="*/ 1286680 w 5187198"/>
                <a:gd name="connsiteY92" fmla="*/ 5550705 h 6239661"/>
                <a:gd name="connsiteX93" fmla="*/ 1347310 w 5187198"/>
                <a:gd name="connsiteY93" fmla="*/ 5567995 h 6239661"/>
                <a:gd name="connsiteX94" fmla="*/ 1377002 w 5187198"/>
                <a:gd name="connsiteY94" fmla="*/ 5575719 h 6239661"/>
                <a:gd name="connsiteX95" fmla="*/ 1406328 w 5187198"/>
                <a:gd name="connsiteY95" fmla="*/ 5582649 h 6239661"/>
                <a:gd name="connsiteX96" fmla="*/ 1465060 w 5187198"/>
                <a:gd name="connsiteY96" fmla="*/ 5594909 h 6239661"/>
                <a:gd name="connsiteX97" fmla="*/ 1523881 w 5187198"/>
                <a:gd name="connsiteY97" fmla="*/ 5605105 h 6239661"/>
                <a:gd name="connsiteX98" fmla="*/ 1553325 w 5187198"/>
                <a:gd name="connsiteY98" fmla="*/ 5609865 h 6239661"/>
                <a:gd name="connsiteX99" fmla="*/ 1582813 w 5187198"/>
                <a:gd name="connsiteY99" fmla="*/ 5613593 h 6239661"/>
                <a:gd name="connsiteX100" fmla="*/ 1612301 w 5187198"/>
                <a:gd name="connsiteY100" fmla="*/ 5617321 h 6239661"/>
                <a:gd name="connsiteX101" fmla="*/ 1641863 w 5187198"/>
                <a:gd name="connsiteY101" fmla="*/ 5619910 h 6239661"/>
                <a:gd name="connsiteX102" fmla="*/ 2117508 w 5187198"/>
                <a:gd name="connsiteY102" fmla="*/ 5595156 h 6239661"/>
                <a:gd name="connsiteX103" fmla="*/ 2597368 w 5187198"/>
                <a:gd name="connsiteY103" fmla="*/ 5447381 h 6239661"/>
                <a:gd name="connsiteX104" fmla="*/ 3082968 w 5187198"/>
                <a:gd name="connsiteY104" fmla="*/ 5223245 h 6239661"/>
                <a:gd name="connsiteX105" fmla="*/ 3334855 w 5187198"/>
                <a:gd name="connsiteY105" fmla="*/ 5097383 h 6239661"/>
                <a:gd name="connsiteX106" fmla="*/ 3599509 w 5187198"/>
                <a:gd name="connsiteY106" fmla="*/ 4976217 h 6239661"/>
                <a:gd name="connsiteX107" fmla="*/ 4112002 w 5187198"/>
                <a:gd name="connsiteY107" fmla="*/ 4766359 h 6239661"/>
                <a:gd name="connsiteX108" fmla="*/ 4348983 w 5187198"/>
                <a:gd name="connsiteY108" fmla="*/ 4649833 h 6239661"/>
                <a:gd name="connsiteX109" fmla="*/ 4560505 w 5187198"/>
                <a:gd name="connsiteY109" fmla="*/ 4501564 h 6239661"/>
                <a:gd name="connsiteX110" fmla="*/ 4731963 w 5187198"/>
                <a:gd name="connsiteY110" fmla="*/ 4309870 h 6239661"/>
                <a:gd name="connsiteX111" fmla="*/ 4852344 w 5187198"/>
                <a:gd name="connsiteY111" fmla="*/ 4078640 h 6239661"/>
                <a:gd name="connsiteX112" fmla="*/ 4863972 w 5187198"/>
                <a:gd name="connsiteY112" fmla="*/ 4047790 h 6239661"/>
                <a:gd name="connsiteX113" fmla="*/ 4874144 w 5187198"/>
                <a:gd name="connsiteY113" fmla="*/ 4016320 h 6239661"/>
                <a:gd name="connsiteX114" fmla="*/ 4884127 w 5187198"/>
                <a:gd name="connsiteY114" fmla="*/ 3984682 h 6239661"/>
                <a:gd name="connsiteX115" fmla="*/ 4892800 w 5187198"/>
                <a:gd name="connsiteY115" fmla="*/ 3951883 h 6239661"/>
                <a:gd name="connsiteX116" fmla="*/ 4909526 w 5187198"/>
                <a:gd name="connsiteY116" fmla="*/ 3886001 h 6239661"/>
                <a:gd name="connsiteX117" fmla="*/ 4917687 w 5187198"/>
                <a:gd name="connsiteY117" fmla="*/ 3852948 h 6239661"/>
                <a:gd name="connsiteX118" fmla="*/ 4921768 w 5187198"/>
                <a:gd name="connsiteY118" fmla="*/ 3836422 h 6239661"/>
                <a:gd name="connsiteX119" fmla="*/ 4924845 w 5187198"/>
                <a:gd name="connsiteY119" fmla="*/ 3819742 h 6239661"/>
                <a:gd name="connsiteX120" fmla="*/ 4948230 w 5187198"/>
                <a:gd name="connsiteY120" fmla="*/ 3685744 h 6239661"/>
                <a:gd name="connsiteX121" fmla="*/ 4962782 w 5187198"/>
                <a:gd name="connsiteY121" fmla="*/ 3550540 h 6239661"/>
                <a:gd name="connsiteX122" fmla="*/ 4939468 w 5187198"/>
                <a:gd name="connsiteY122" fmla="*/ 3010249 h 6239661"/>
                <a:gd name="connsiteX123" fmla="*/ 4816901 w 5187198"/>
                <a:gd name="connsiteY123" fmla="*/ 2488224 h 6239661"/>
                <a:gd name="connsiteX124" fmla="*/ 4797005 w 5187198"/>
                <a:gd name="connsiteY124" fmla="*/ 2424470 h 6239661"/>
                <a:gd name="connsiteX125" fmla="*/ 4774433 w 5187198"/>
                <a:gd name="connsiteY125" fmla="*/ 2361620 h 6239661"/>
                <a:gd name="connsiteX126" fmla="*/ 4752459 w 5187198"/>
                <a:gd name="connsiteY126" fmla="*/ 2298700 h 6239661"/>
                <a:gd name="connsiteX127" fmla="*/ 4728083 w 5187198"/>
                <a:gd name="connsiteY127" fmla="*/ 2236526 h 6239661"/>
                <a:gd name="connsiteX128" fmla="*/ 4704471 w 5187198"/>
                <a:gd name="connsiteY128" fmla="*/ 2174095 h 6239661"/>
                <a:gd name="connsiteX129" fmla="*/ 4678399 w 5187198"/>
                <a:gd name="connsiteY129" fmla="*/ 2112626 h 6239661"/>
                <a:gd name="connsiteX130" fmla="*/ 4652601 w 5187198"/>
                <a:gd name="connsiteY130" fmla="*/ 2050999 h 6239661"/>
                <a:gd name="connsiteX131" fmla="*/ 4624205 w 5187198"/>
                <a:gd name="connsiteY131" fmla="*/ 1990415 h 6239661"/>
                <a:gd name="connsiteX132" fmla="*/ 4595398 w 5187198"/>
                <a:gd name="connsiteY132" fmla="*/ 1930069 h 6239661"/>
                <a:gd name="connsiteX133" fmla="*/ 4563827 w 5187198"/>
                <a:gd name="connsiteY133" fmla="*/ 1870952 h 6239661"/>
                <a:gd name="connsiteX134" fmla="*/ 4531433 w 5187198"/>
                <a:gd name="connsiteY134" fmla="*/ 1812311 h 6239661"/>
                <a:gd name="connsiteX135" fmla="*/ 4523315 w 5187198"/>
                <a:gd name="connsiteY135" fmla="*/ 1797616 h 6239661"/>
                <a:gd name="connsiteX136" fmla="*/ 4514482 w 5187198"/>
                <a:gd name="connsiteY136" fmla="*/ 1783425 h 6239661"/>
                <a:gd name="connsiteX137" fmla="*/ 4496845 w 5187198"/>
                <a:gd name="connsiteY137" fmla="*/ 1754936 h 6239661"/>
                <a:gd name="connsiteX138" fmla="*/ 4461463 w 5187198"/>
                <a:gd name="connsiteY138" fmla="*/ 1697929 h 6239661"/>
                <a:gd name="connsiteX139" fmla="*/ 4452660 w 5187198"/>
                <a:gd name="connsiteY139" fmla="*/ 1683629 h 6239661"/>
                <a:gd name="connsiteX140" fmla="*/ 4443141 w 5187198"/>
                <a:gd name="connsiteY140" fmla="*/ 1669834 h 6239661"/>
                <a:gd name="connsiteX141" fmla="*/ 4424241 w 5187198"/>
                <a:gd name="connsiteY141" fmla="*/ 1642166 h 6239661"/>
                <a:gd name="connsiteX142" fmla="*/ 4346886 w 5187198"/>
                <a:gd name="connsiteY142" fmla="*/ 1532412 h 6239661"/>
                <a:gd name="connsiteX143" fmla="*/ 3985497 w 5187198"/>
                <a:gd name="connsiteY143" fmla="*/ 1134649 h 6239661"/>
                <a:gd name="connsiteX144" fmla="*/ 3545665 w 5187198"/>
                <a:gd name="connsiteY144" fmla="*/ 825877 h 6239661"/>
                <a:gd name="connsiteX145" fmla="*/ 3486190 w 5187198"/>
                <a:gd name="connsiteY145" fmla="*/ 794756 h 6239661"/>
                <a:gd name="connsiteX146" fmla="*/ 3426182 w 5187198"/>
                <a:gd name="connsiteY146" fmla="*/ 764765 h 6239661"/>
                <a:gd name="connsiteX147" fmla="*/ 3365044 w 5187198"/>
                <a:gd name="connsiteY147" fmla="*/ 737255 h 6239661"/>
                <a:gd name="connsiteX148" fmla="*/ 3334529 w 5187198"/>
                <a:gd name="connsiteY148" fmla="*/ 723514 h 6239661"/>
                <a:gd name="connsiteX149" fmla="*/ 3303733 w 5187198"/>
                <a:gd name="connsiteY149" fmla="*/ 710395 h 6239661"/>
                <a:gd name="connsiteX150" fmla="*/ 3179033 w 5187198"/>
                <a:gd name="connsiteY150" fmla="*/ 662259 h 6239661"/>
                <a:gd name="connsiteX151" fmla="*/ 3052408 w 5187198"/>
                <a:gd name="connsiteY151" fmla="*/ 620447 h 6239661"/>
                <a:gd name="connsiteX152" fmla="*/ 2924325 w 5187198"/>
                <a:gd name="connsiteY152" fmla="*/ 584505 h 6239661"/>
                <a:gd name="connsiteX153" fmla="*/ 2859667 w 5187198"/>
                <a:gd name="connsiteY153" fmla="*/ 569266 h 6239661"/>
                <a:gd name="connsiteX154" fmla="*/ 2795226 w 5187198"/>
                <a:gd name="connsiteY154" fmla="*/ 554085 h 6239661"/>
                <a:gd name="connsiteX155" fmla="*/ 2729702 w 5187198"/>
                <a:gd name="connsiteY155" fmla="*/ 540354 h 6239661"/>
                <a:gd name="connsiteX156" fmla="*/ 2663758 w 5187198"/>
                <a:gd name="connsiteY156" fmla="*/ 527322 h 6239661"/>
                <a:gd name="connsiteX157" fmla="*/ 2630927 w 5187198"/>
                <a:gd name="connsiteY157" fmla="*/ 520495 h 6239661"/>
                <a:gd name="connsiteX158" fmla="*/ 2597965 w 5187198"/>
                <a:gd name="connsiteY158" fmla="*/ 515024 h 6239661"/>
                <a:gd name="connsiteX159" fmla="*/ 2532205 w 5187198"/>
                <a:gd name="connsiteY159" fmla="*/ 503895 h 6239661"/>
                <a:gd name="connsiteX160" fmla="*/ 2010064 w 5187198"/>
                <a:gd name="connsiteY160" fmla="*/ 452552 h 6239661"/>
                <a:gd name="connsiteX161" fmla="*/ 1494552 w 5187198"/>
                <a:gd name="connsiteY161" fmla="*/ 485055 h 6239661"/>
                <a:gd name="connsiteX162" fmla="*/ 1366896 w 5187198"/>
                <a:gd name="connsiteY162" fmla="*/ 509389 h 6239661"/>
                <a:gd name="connsiteX163" fmla="*/ 1240175 w 5187198"/>
                <a:gd name="connsiteY163" fmla="*/ 541045 h 6239661"/>
                <a:gd name="connsiteX164" fmla="*/ 1177438 w 5187198"/>
                <a:gd name="connsiteY164" fmla="*/ 560170 h 6239661"/>
                <a:gd name="connsiteX165" fmla="*/ 1145987 w 5187198"/>
                <a:gd name="connsiteY165" fmla="*/ 569826 h 6239661"/>
                <a:gd name="connsiteX166" fmla="*/ 1130315 w 5187198"/>
                <a:gd name="connsiteY166" fmla="*/ 574669 h 6239661"/>
                <a:gd name="connsiteX167" fmla="*/ 1114873 w 5187198"/>
                <a:gd name="connsiteY167" fmla="*/ 580384 h 6239661"/>
                <a:gd name="connsiteX168" fmla="*/ 1052839 w 5187198"/>
                <a:gd name="connsiteY168" fmla="*/ 602943 h 6239661"/>
                <a:gd name="connsiteX169" fmla="*/ 991135 w 5187198"/>
                <a:gd name="connsiteY169" fmla="*/ 626866 h 6239661"/>
                <a:gd name="connsiteX170" fmla="*/ 930179 w 5187198"/>
                <a:gd name="connsiteY170" fmla="*/ 653191 h 6239661"/>
                <a:gd name="connsiteX171" fmla="*/ 869768 w 5187198"/>
                <a:gd name="connsiteY171" fmla="*/ 680937 h 6239661"/>
                <a:gd name="connsiteX172" fmla="*/ 810085 w 5187198"/>
                <a:gd name="connsiteY172" fmla="*/ 710734 h 6239661"/>
                <a:gd name="connsiteX173" fmla="*/ 751220 w 5187198"/>
                <a:gd name="connsiteY173" fmla="*/ 741794 h 6239661"/>
                <a:gd name="connsiteX174" fmla="*/ 532669 w 5187198"/>
                <a:gd name="connsiteY174" fmla="*/ 881688 h 6239661"/>
                <a:gd name="connsiteX175" fmla="*/ 354185 w 5187198"/>
                <a:gd name="connsiteY175" fmla="*/ 1050286 h 6239661"/>
                <a:gd name="connsiteX176" fmla="*/ 315980 w 5187198"/>
                <a:gd name="connsiteY176" fmla="*/ 1098125 h 6239661"/>
                <a:gd name="connsiteX177" fmla="*/ 280345 w 5187198"/>
                <a:gd name="connsiteY177" fmla="*/ 1149782 h 6239661"/>
                <a:gd name="connsiteX178" fmla="*/ 245890 w 5187198"/>
                <a:gd name="connsiteY178" fmla="*/ 1203959 h 6239661"/>
                <a:gd name="connsiteX179" fmla="*/ 212162 w 5187198"/>
                <a:gd name="connsiteY179" fmla="*/ 1260184 h 6239661"/>
                <a:gd name="connsiteX180" fmla="*/ 80716 w 5187198"/>
                <a:gd name="connsiteY180" fmla="*/ 1502476 h 6239661"/>
                <a:gd name="connsiteX181" fmla="*/ 0 w 5187198"/>
                <a:gd name="connsiteY181" fmla="*/ 1648841 h 6239661"/>
                <a:gd name="connsiteX182" fmla="*/ 0 w 5187198"/>
                <a:gd name="connsiteY182" fmla="*/ 954863 h 6239661"/>
                <a:gd name="connsiteX183" fmla="*/ 43491 w 5187198"/>
                <a:gd name="connsiteY183" fmla="*/ 895513 h 6239661"/>
                <a:gd name="connsiteX184" fmla="*/ 93923 w 5187198"/>
                <a:gd name="connsiteY184" fmla="*/ 834489 h 6239661"/>
                <a:gd name="connsiteX185" fmla="*/ 323465 w 5187198"/>
                <a:gd name="connsiteY185" fmla="*/ 617671 h 6239661"/>
                <a:gd name="connsiteX186" fmla="*/ 574777 w 5187198"/>
                <a:gd name="connsiteY186" fmla="*/ 446794 h 6239661"/>
                <a:gd name="connsiteX187" fmla="*/ 638943 w 5187198"/>
                <a:gd name="connsiteY187" fmla="*/ 408925 h 6239661"/>
                <a:gd name="connsiteX188" fmla="*/ 703505 w 5187198"/>
                <a:gd name="connsiteY188" fmla="*/ 371742 h 6239661"/>
                <a:gd name="connsiteX189" fmla="*/ 769262 w 5187198"/>
                <a:gd name="connsiteY189" fmla="*/ 336154 h 6239661"/>
                <a:gd name="connsiteX190" fmla="*/ 835552 w 5187198"/>
                <a:gd name="connsiteY190" fmla="*/ 301173 h 6239661"/>
                <a:gd name="connsiteX191" fmla="*/ 902979 w 5187198"/>
                <a:gd name="connsiteY191" fmla="*/ 268004 h 6239661"/>
                <a:gd name="connsiteX192" fmla="*/ 971127 w 5187198"/>
                <a:gd name="connsiteY192" fmla="*/ 235607 h 6239661"/>
                <a:gd name="connsiteX193" fmla="*/ 988238 w 5187198"/>
                <a:gd name="connsiteY193" fmla="*/ 227556 h 6239661"/>
                <a:gd name="connsiteX194" fmla="*/ 1005744 w 5187198"/>
                <a:gd name="connsiteY194" fmla="*/ 220191 h 6239661"/>
                <a:gd name="connsiteX195" fmla="*/ 1040729 w 5187198"/>
                <a:gd name="connsiteY195" fmla="*/ 205569 h 6239661"/>
                <a:gd name="connsiteX196" fmla="*/ 1110835 w 5187198"/>
                <a:gd name="connsiteY196" fmla="*/ 176248 h 6239661"/>
                <a:gd name="connsiteX197" fmla="*/ 1254256 w 5187198"/>
                <a:gd name="connsiteY197" fmla="*/ 123796 h 6239661"/>
                <a:gd name="connsiteX198" fmla="*/ 1401310 w 5187198"/>
                <a:gd name="connsiteY198" fmla="*/ 79852 h 6239661"/>
                <a:gd name="connsiteX199" fmla="*/ 2011811 w 5187198"/>
                <a:gd name="connsiteY199" fmla="*/ 4 h 62396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Lst>
              <a:rect l="l" t="t" r="r" b="b"/>
              <a:pathLst>
                <a:path w="5187198" h="6239661">
                  <a:moveTo>
                    <a:pt x="2011811" y="4"/>
                  </a:moveTo>
                  <a:cubicBezTo>
                    <a:pt x="2217306" y="120"/>
                    <a:pt x="2420903" y="25925"/>
                    <a:pt x="2617011" y="70590"/>
                  </a:cubicBezTo>
                  <a:lnTo>
                    <a:pt x="2690321" y="88146"/>
                  </a:lnTo>
                  <a:lnTo>
                    <a:pt x="2726863" y="97127"/>
                  </a:lnTo>
                  <a:lnTo>
                    <a:pt x="2762951" y="107375"/>
                  </a:lnTo>
                  <a:lnTo>
                    <a:pt x="2834843" y="128493"/>
                  </a:lnTo>
                  <a:cubicBezTo>
                    <a:pt x="2858788" y="135605"/>
                    <a:pt x="2882632" y="142226"/>
                    <a:pt x="2906574" y="151076"/>
                  </a:cubicBezTo>
                  <a:cubicBezTo>
                    <a:pt x="2954475" y="167852"/>
                    <a:pt x="3002363" y="183813"/>
                    <a:pt x="3049504" y="202124"/>
                  </a:cubicBezTo>
                  <a:lnTo>
                    <a:pt x="3189518" y="260159"/>
                  </a:lnTo>
                  <a:lnTo>
                    <a:pt x="3326048" y="325143"/>
                  </a:lnTo>
                  <a:cubicBezTo>
                    <a:pt x="3370687" y="348464"/>
                    <a:pt x="3414908" y="372485"/>
                    <a:pt x="3459166" y="395936"/>
                  </a:cubicBezTo>
                  <a:cubicBezTo>
                    <a:pt x="3502947" y="420302"/>
                    <a:pt x="3545491" y="447118"/>
                    <a:pt x="3588578" y="472343"/>
                  </a:cubicBezTo>
                  <a:cubicBezTo>
                    <a:pt x="3610346" y="484551"/>
                    <a:pt x="3630797" y="499072"/>
                    <a:pt x="3651864" y="512600"/>
                  </a:cubicBezTo>
                  <a:lnTo>
                    <a:pt x="3714514" y="553499"/>
                  </a:lnTo>
                  <a:cubicBezTo>
                    <a:pt x="3880005" y="664844"/>
                    <a:pt x="4036083" y="788388"/>
                    <a:pt x="4181221" y="922912"/>
                  </a:cubicBezTo>
                  <a:cubicBezTo>
                    <a:pt x="4326221" y="1057515"/>
                    <a:pt x="4461955" y="1202038"/>
                    <a:pt x="4582963" y="1358264"/>
                  </a:cubicBezTo>
                  <a:cubicBezTo>
                    <a:pt x="4614206" y="1396543"/>
                    <a:pt x="4642091" y="1437400"/>
                    <a:pt x="4670721" y="1477644"/>
                  </a:cubicBezTo>
                  <a:cubicBezTo>
                    <a:pt x="4700172" y="1517414"/>
                    <a:pt x="4725864" y="1559538"/>
                    <a:pt x="4752378" y="1601187"/>
                  </a:cubicBezTo>
                  <a:lnTo>
                    <a:pt x="4772168" y="1632456"/>
                  </a:lnTo>
                  <a:lnTo>
                    <a:pt x="4782117" y="1648104"/>
                  </a:lnTo>
                  <a:lnTo>
                    <a:pt x="4791381" y="1664150"/>
                  </a:lnTo>
                  <a:lnTo>
                    <a:pt x="4828190" y="1728379"/>
                  </a:lnTo>
                  <a:cubicBezTo>
                    <a:pt x="4840266" y="1749930"/>
                    <a:pt x="4853470" y="1770740"/>
                    <a:pt x="4864832" y="1792796"/>
                  </a:cubicBezTo>
                  <a:lnTo>
                    <a:pt x="4899201" y="1858342"/>
                  </a:lnTo>
                  <a:cubicBezTo>
                    <a:pt x="4910484" y="1880260"/>
                    <a:pt x="4922532" y="1901920"/>
                    <a:pt x="4933266" y="1924155"/>
                  </a:cubicBezTo>
                  <a:lnTo>
                    <a:pt x="4964403" y="1991384"/>
                  </a:lnTo>
                  <a:cubicBezTo>
                    <a:pt x="4974618" y="2013829"/>
                    <a:pt x="4985323" y="2036171"/>
                    <a:pt x="4995019" y="2058823"/>
                  </a:cubicBezTo>
                  <a:lnTo>
                    <a:pt x="5021999" y="2127723"/>
                  </a:lnTo>
                  <a:lnTo>
                    <a:pt x="5048321" y="2196908"/>
                  </a:lnTo>
                  <a:lnTo>
                    <a:pt x="5070546" y="2267547"/>
                  </a:lnTo>
                  <a:cubicBezTo>
                    <a:pt x="5078054" y="2291004"/>
                    <a:pt x="5085044" y="2314670"/>
                    <a:pt x="5092171" y="2338256"/>
                  </a:cubicBezTo>
                  <a:cubicBezTo>
                    <a:pt x="5098670" y="2362023"/>
                    <a:pt x="5104296" y="2386019"/>
                    <a:pt x="5110305" y="2409886"/>
                  </a:cubicBezTo>
                  <a:cubicBezTo>
                    <a:pt x="5158097" y="2600976"/>
                    <a:pt x="5182068" y="2797044"/>
                    <a:pt x="5186393" y="2992022"/>
                  </a:cubicBezTo>
                  <a:cubicBezTo>
                    <a:pt x="5191013" y="3187195"/>
                    <a:pt x="5175397" y="3380886"/>
                    <a:pt x="5149045" y="3571816"/>
                  </a:cubicBezTo>
                  <a:cubicBezTo>
                    <a:pt x="5141154" y="3619431"/>
                    <a:pt x="5133539" y="3666889"/>
                    <a:pt x="5126572" y="3714520"/>
                  </a:cubicBezTo>
                  <a:cubicBezTo>
                    <a:pt x="5117276" y="3761759"/>
                    <a:pt x="5107793" y="3808831"/>
                    <a:pt x="5099067" y="3856108"/>
                  </a:cubicBezTo>
                  <a:lnTo>
                    <a:pt x="5095699" y="3873868"/>
                  </a:lnTo>
                  <a:lnTo>
                    <a:pt x="5091573" y="3891426"/>
                  </a:lnTo>
                  <a:lnTo>
                    <a:pt x="5083324" y="3926541"/>
                  </a:lnTo>
                  <a:lnTo>
                    <a:pt x="5067256" y="3996889"/>
                  </a:lnTo>
                  <a:cubicBezTo>
                    <a:pt x="5064451" y="4008657"/>
                    <a:pt x="5062244" y="4020353"/>
                    <a:pt x="5059194" y="4032171"/>
                  </a:cubicBezTo>
                  <a:lnTo>
                    <a:pt x="5049522" y="4067833"/>
                  </a:lnTo>
                  <a:lnTo>
                    <a:pt x="5040067" y="4103553"/>
                  </a:lnTo>
                  <a:cubicBezTo>
                    <a:pt x="5036554" y="4115363"/>
                    <a:pt x="5032689" y="4127194"/>
                    <a:pt x="5028960" y="4138946"/>
                  </a:cubicBezTo>
                  <a:cubicBezTo>
                    <a:pt x="4999693" y="4233462"/>
                    <a:pt x="4962869" y="4326764"/>
                    <a:pt x="4917351" y="4417041"/>
                  </a:cubicBezTo>
                  <a:cubicBezTo>
                    <a:pt x="4871860" y="4507209"/>
                    <a:pt x="4817597" y="4594215"/>
                    <a:pt x="4756163" y="4676402"/>
                  </a:cubicBezTo>
                  <a:cubicBezTo>
                    <a:pt x="4632803" y="4840875"/>
                    <a:pt x="4480597" y="4982783"/>
                    <a:pt x="4322493" y="5105604"/>
                  </a:cubicBezTo>
                  <a:cubicBezTo>
                    <a:pt x="4163928" y="5228420"/>
                    <a:pt x="3999564" y="5332640"/>
                    <a:pt x="3840510" y="5429590"/>
                  </a:cubicBezTo>
                  <a:cubicBezTo>
                    <a:pt x="3760954" y="5478172"/>
                    <a:pt x="3682353" y="5524924"/>
                    <a:pt x="3606447" y="5572862"/>
                  </a:cubicBezTo>
                  <a:lnTo>
                    <a:pt x="3488814" y="5647178"/>
                  </a:lnTo>
                  <a:cubicBezTo>
                    <a:pt x="3448270" y="5672597"/>
                    <a:pt x="3407323" y="5697792"/>
                    <a:pt x="3365864" y="5722735"/>
                  </a:cubicBezTo>
                  <a:cubicBezTo>
                    <a:pt x="3200163" y="5822424"/>
                    <a:pt x="3026125" y="5917328"/>
                    <a:pt x="2839486" y="5999120"/>
                  </a:cubicBezTo>
                  <a:cubicBezTo>
                    <a:pt x="2653201" y="6080891"/>
                    <a:pt x="2453560" y="6149344"/>
                    <a:pt x="2242423" y="6192346"/>
                  </a:cubicBezTo>
                  <a:cubicBezTo>
                    <a:pt x="2031719" y="6235463"/>
                    <a:pt x="1808952" y="6251353"/>
                    <a:pt x="1589380" y="6230657"/>
                  </a:cubicBezTo>
                  <a:lnTo>
                    <a:pt x="1548244" y="6226706"/>
                  </a:lnTo>
                  <a:cubicBezTo>
                    <a:pt x="1534528" y="6225117"/>
                    <a:pt x="1520898" y="6223203"/>
                    <a:pt x="1507348" y="6221428"/>
                  </a:cubicBezTo>
                  <a:lnTo>
                    <a:pt x="1466401" y="6215904"/>
                  </a:lnTo>
                  <a:cubicBezTo>
                    <a:pt x="1452772" y="6213991"/>
                    <a:pt x="1439316" y="6211428"/>
                    <a:pt x="1425773" y="6209191"/>
                  </a:cubicBezTo>
                  <a:cubicBezTo>
                    <a:pt x="1398775" y="6204391"/>
                    <a:pt x="1371610" y="6199779"/>
                    <a:pt x="1344960" y="6193681"/>
                  </a:cubicBezTo>
                  <a:cubicBezTo>
                    <a:pt x="1318251" y="6187799"/>
                    <a:pt x="1291260" y="6182538"/>
                    <a:pt x="1265007" y="6175388"/>
                  </a:cubicBezTo>
                  <a:lnTo>
                    <a:pt x="1225415" y="6165243"/>
                  </a:lnTo>
                  <a:cubicBezTo>
                    <a:pt x="1212163" y="6161924"/>
                    <a:pt x="1198939" y="6158496"/>
                    <a:pt x="1186567" y="6154486"/>
                  </a:cubicBezTo>
                  <a:lnTo>
                    <a:pt x="1111158" y="6130918"/>
                  </a:lnTo>
                  <a:lnTo>
                    <a:pt x="1035915" y="6107163"/>
                  </a:lnTo>
                  <a:cubicBezTo>
                    <a:pt x="1010846" y="6099055"/>
                    <a:pt x="986357" y="6088784"/>
                    <a:pt x="961579" y="6079594"/>
                  </a:cubicBezTo>
                  <a:cubicBezTo>
                    <a:pt x="763709" y="6005594"/>
                    <a:pt x="572401" y="5909703"/>
                    <a:pt x="395297" y="5792812"/>
                  </a:cubicBezTo>
                  <a:lnTo>
                    <a:pt x="265239" y="5701511"/>
                  </a:lnTo>
                  <a:cubicBezTo>
                    <a:pt x="254227" y="5694155"/>
                    <a:pt x="244103" y="5685646"/>
                    <a:pt x="233756" y="5677542"/>
                  </a:cubicBezTo>
                  <a:lnTo>
                    <a:pt x="202800" y="5652902"/>
                  </a:lnTo>
                  <a:lnTo>
                    <a:pt x="140918" y="5603515"/>
                  </a:lnTo>
                  <a:cubicBezTo>
                    <a:pt x="130598" y="5595302"/>
                    <a:pt x="120280" y="5587089"/>
                    <a:pt x="110625" y="5578127"/>
                  </a:cubicBezTo>
                  <a:cubicBezTo>
                    <a:pt x="105647" y="5573779"/>
                    <a:pt x="100444" y="5569834"/>
                    <a:pt x="95631" y="5565299"/>
                  </a:cubicBezTo>
                  <a:cubicBezTo>
                    <a:pt x="90955" y="5560684"/>
                    <a:pt x="86505" y="5555666"/>
                    <a:pt x="81966" y="5550973"/>
                  </a:cubicBezTo>
                  <a:lnTo>
                    <a:pt x="27991" y="5493272"/>
                  </a:lnTo>
                  <a:cubicBezTo>
                    <a:pt x="19109" y="5483589"/>
                    <a:pt x="9758" y="5474359"/>
                    <a:pt x="1454" y="5464252"/>
                  </a:cubicBezTo>
                  <a:lnTo>
                    <a:pt x="0" y="5462518"/>
                  </a:lnTo>
                  <a:lnTo>
                    <a:pt x="0" y="4720187"/>
                  </a:lnTo>
                  <a:lnTo>
                    <a:pt x="109684" y="4836724"/>
                  </a:lnTo>
                  <a:cubicBezTo>
                    <a:pt x="173316" y="4897375"/>
                    <a:pt x="239447" y="4954160"/>
                    <a:pt x="306959" y="5007200"/>
                  </a:cubicBezTo>
                  <a:lnTo>
                    <a:pt x="358101" y="5046057"/>
                  </a:lnTo>
                  <a:lnTo>
                    <a:pt x="383328" y="5065684"/>
                  </a:lnTo>
                  <a:cubicBezTo>
                    <a:pt x="391637" y="5072316"/>
                    <a:pt x="400805" y="5077902"/>
                    <a:pt x="409503" y="5083942"/>
                  </a:cubicBezTo>
                  <a:lnTo>
                    <a:pt x="461889" y="5119888"/>
                  </a:lnTo>
                  <a:cubicBezTo>
                    <a:pt x="466184" y="5122893"/>
                    <a:pt x="470616" y="5125820"/>
                    <a:pt x="474883" y="5128933"/>
                  </a:cubicBezTo>
                  <a:cubicBezTo>
                    <a:pt x="478982" y="5132235"/>
                    <a:pt x="482476" y="5136069"/>
                    <a:pt x="486410" y="5139557"/>
                  </a:cubicBezTo>
                  <a:cubicBezTo>
                    <a:pt x="494140" y="5146613"/>
                    <a:pt x="502565" y="5152812"/>
                    <a:pt x="510852" y="5159089"/>
                  </a:cubicBezTo>
                  <a:lnTo>
                    <a:pt x="560653" y="5196893"/>
                  </a:lnTo>
                  <a:lnTo>
                    <a:pt x="585485" y="5215834"/>
                  </a:lnTo>
                  <a:cubicBezTo>
                    <a:pt x="593773" y="5222111"/>
                    <a:pt x="601864" y="5228685"/>
                    <a:pt x="610707" y="5234185"/>
                  </a:cubicBezTo>
                  <a:lnTo>
                    <a:pt x="714768" y="5303103"/>
                  </a:lnTo>
                  <a:cubicBezTo>
                    <a:pt x="856162" y="5390603"/>
                    <a:pt x="1008099" y="5459947"/>
                    <a:pt x="1166634" y="5513322"/>
                  </a:cubicBezTo>
                  <a:cubicBezTo>
                    <a:pt x="1186540" y="5519932"/>
                    <a:pt x="1205774" y="5527751"/>
                    <a:pt x="1225991" y="5533632"/>
                  </a:cubicBezTo>
                  <a:lnTo>
                    <a:pt x="1286680" y="5550705"/>
                  </a:lnTo>
                  <a:lnTo>
                    <a:pt x="1347310" y="5567995"/>
                  </a:lnTo>
                  <a:cubicBezTo>
                    <a:pt x="1357469" y="5571180"/>
                    <a:pt x="1367261" y="5573572"/>
                    <a:pt x="1377002" y="5575719"/>
                  </a:cubicBezTo>
                  <a:lnTo>
                    <a:pt x="1406328" y="5582649"/>
                  </a:lnTo>
                  <a:cubicBezTo>
                    <a:pt x="1425825" y="5587757"/>
                    <a:pt x="1445490" y="5590939"/>
                    <a:pt x="1465060" y="5594909"/>
                  </a:cubicBezTo>
                  <a:cubicBezTo>
                    <a:pt x="1484652" y="5599231"/>
                    <a:pt x="1504324" y="5601952"/>
                    <a:pt x="1523881" y="5605105"/>
                  </a:cubicBezTo>
                  <a:cubicBezTo>
                    <a:pt x="1533660" y="5606682"/>
                    <a:pt x="1543460" y="5608613"/>
                    <a:pt x="1553325" y="5609865"/>
                  </a:cubicBezTo>
                  <a:lnTo>
                    <a:pt x="1582813" y="5613593"/>
                  </a:lnTo>
                  <a:lnTo>
                    <a:pt x="1612301" y="5617321"/>
                  </a:lnTo>
                  <a:lnTo>
                    <a:pt x="1641863" y="5619910"/>
                  </a:lnTo>
                  <a:cubicBezTo>
                    <a:pt x="1799348" y="5633940"/>
                    <a:pt x="1957913" y="5625770"/>
                    <a:pt x="2117508" y="5595156"/>
                  </a:cubicBezTo>
                  <a:cubicBezTo>
                    <a:pt x="2277124" y="5564895"/>
                    <a:pt x="2437004" y="5512449"/>
                    <a:pt x="2597368" y="5447381"/>
                  </a:cubicBezTo>
                  <a:cubicBezTo>
                    <a:pt x="2757791" y="5382096"/>
                    <a:pt x="2918855" y="5304464"/>
                    <a:pt x="3082968" y="5223245"/>
                  </a:cubicBezTo>
                  <a:lnTo>
                    <a:pt x="3334855" y="5097383"/>
                  </a:lnTo>
                  <a:cubicBezTo>
                    <a:pt x="3423528" y="5054142"/>
                    <a:pt x="3511773" y="5013798"/>
                    <a:pt x="3599509" y="4976217"/>
                  </a:cubicBezTo>
                  <a:cubicBezTo>
                    <a:pt x="3774960" y="4900701"/>
                    <a:pt x="3948276" y="4837481"/>
                    <a:pt x="4112002" y="4766359"/>
                  </a:cubicBezTo>
                  <a:cubicBezTo>
                    <a:pt x="4193972" y="4730827"/>
                    <a:pt x="4273429" y="4692997"/>
                    <a:pt x="4348983" y="4649833"/>
                  </a:cubicBezTo>
                  <a:cubicBezTo>
                    <a:pt x="4424508" y="4606778"/>
                    <a:pt x="4496050" y="4558250"/>
                    <a:pt x="4560505" y="4501564"/>
                  </a:cubicBezTo>
                  <a:cubicBezTo>
                    <a:pt x="4625198" y="4445289"/>
                    <a:pt x="4682991" y="4381021"/>
                    <a:pt x="4731963" y="4309870"/>
                  </a:cubicBezTo>
                  <a:cubicBezTo>
                    <a:pt x="4781043" y="4238747"/>
                    <a:pt x="4821275" y="4160848"/>
                    <a:pt x="4852344" y="4078640"/>
                  </a:cubicBezTo>
                  <a:lnTo>
                    <a:pt x="4863972" y="4047790"/>
                  </a:lnTo>
                  <a:lnTo>
                    <a:pt x="4874144" y="4016320"/>
                  </a:lnTo>
                  <a:lnTo>
                    <a:pt x="4884127" y="3984682"/>
                  </a:lnTo>
                  <a:cubicBezTo>
                    <a:pt x="4887242" y="3973925"/>
                    <a:pt x="4889981" y="3962835"/>
                    <a:pt x="4892800" y="3951883"/>
                  </a:cubicBezTo>
                  <a:lnTo>
                    <a:pt x="4909526" y="3886001"/>
                  </a:lnTo>
                  <a:lnTo>
                    <a:pt x="4917687" y="3852948"/>
                  </a:lnTo>
                  <a:lnTo>
                    <a:pt x="4921768" y="3836422"/>
                  </a:lnTo>
                  <a:lnTo>
                    <a:pt x="4924845" y="3819742"/>
                  </a:lnTo>
                  <a:cubicBezTo>
                    <a:pt x="4933092" y="3775120"/>
                    <a:pt x="4941231" y="3730469"/>
                    <a:pt x="4948230" y="3685744"/>
                  </a:cubicBezTo>
                  <a:cubicBezTo>
                    <a:pt x="4953579" y="3640694"/>
                    <a:pt x="4958249" y="3595577"/>
                    <a:pt x="4962782" y="3550540"/>
                  </a:cubicBezTo>
                  <a:cubicBezTo>
                    <a:pt x="4976580" y="3369692"/>
                    <a:pt x="4965812" y="3187942"/>
                    <a:pt x="4939468" y="3010249"/>
                  </a:cubicBezTo>
                  <a:cubicBezTo>
                    <a:pt x="4912965" y="2832281"/>
                    <a:pt x="4870237" y="2658196"/>
                    <a:pt x="4816901" y="2488224"/>
                  </a:cubicBezTo>
                  <a:cubicBezTo>
                    <a:pt x="4810197" y="2466954"/>
                    <a:pt x="4803984" y="2445582"/>
                    <a:pt x="4797005" y="2424470"/>
                  </a:cubicBezTo>
                  <a:cubicBezTo>
                    <a:pt x="4789399" y="2403537"/>
                    <a:pt x="4781686" y="2382574"/>
                    <a:pt x="4774433" y="2361620"/>
                  </a:cubicBezTo>
                  <a:lnTo>
                    <a:pt x="4752459" y="2298700"/>
                  </a:lnTo>
                  <a:lnTo>
                    <a:pt x="4728083" y="2236526"/>
                  </a:lnTo>
                  <a:cubicBezTo>
                    <a:pt x="4719957" y="2215802"/>
                    <a:pt x="4712352" y="2194869"/>
                    <a:pt x="4704471" y="2174095"/>
                  </a:cubicBezTo>
                  <a:lnTo>
                    <a:pt x="4678399" y="2112626"/>
                  </a:lnTo>
                  <a:lnTo>
                    <a:pt x="4652601" y="2050999"/>
                  </a:lnTo>
                  <a:cubicBezTo>
                    <a:pt x="4643711" y="2030533"/>
                    <a:pt x="4633616" y="2010672"/>
                    <a:pt x="4624205" y="1990415"/>
                  </a:cubicBezTo>
                  <a:lnTo>
                    <a:pt x="4595398" y="1930069"/>
                  </a:lnTo>
                  <a:cubicBezTo>
                    <a:pt x="4585714" y="1909969"/>
                    <a:pt x="4574413" y="1890713"/>
                    <a:pt x="4563827" y="1870952"/>
                  </a:cubicBezTo>
                  <a:lnTo>
                    <a:pt x="4531433" y="1812311"/>
                  </a:lnTo>
                  <a:lnTo>
                    <a:pt x="4523315" y="1797616"/>
                  </a:lnTo>
                  <a:lnTo>
                    <a:pt x="4514482" y="1783425"/>
                  </a:lnTo>
                  <a:lnTo>
                    <a:pt x="4496845" y="1754936"/>
                  </a:lnTo>
                  <a:lnTo>
                    <a:pt x="4461463" y="1697929"/>
                  </a:lnTo>
                  <a:lnTo>
                    <a:pt x="4452660" y="1683629"/>
                  </a:lnTo>
                  <a:lnTo>
                    <a:pt x="4443141" y="1669834"/>
                  </a:lnTo>
                  <a:lnTo>
                    <a:pt x="4424241" y="1642166"/>
                  </a:lnTo>
                  <a:cubicBezTo>
                    <a:pt x="4399005" y="1605265"/>
                    <a:pt x="4374512" y="1567751"/>
                    <a:pt x="4346886" y="1532412"/>
                  </a:cubicBezTo>
                  <a:cubicBezTo>
                    <a:pt x="4240477" y="1388328"/>
                    <a:pt x="4120362" y="1253437"/>
                    <a:pt x="3985497" y="1134649"/>
                  </a:cubicBezTo>
                  <a:cubicBezTo>
                    <a:pt x="3850799" y="1015675"/>
                    <a:pt x="3702920" y="911715"/>
                    <a:pt x="3545665" y="825877"/>
                  </a:cubicBezTo>
                  <a:lnTo>
                    <a:pt x="3486190" y="794756"/>
                  </a:lnTo>
                  <a:cubicBezTo>
                    <a:pt x="3466181" y="784640"/>
                    <a:pt x="3446893" y="773560"/>
                    <a:pt x="3426182" y="764765"/>
                  </a:cubicBezTo>
                  <a:lnTo>
                    <a:pt x="3365044" y="737255"/>
                  </a:lnTo>
                  <a:lnTo>
                    <a:pt x="3334529" y="723514"/>
                  </a:lnTo>
                  <a:cubicBezTo>
                    <a:pt x="3324394" y="718943"/>
                    <a:pt x="3314287" y="714265"/>
                    <a:pt x="3303733" y="710395"/>
                  </a:cubicBezTo>
                  <a:cubicBezTo>
                    <a:pt x="3262013" y="694346"/>
                    <a:pt x="3220711" y="677599"/>
                    <a:pt x="3179033" y="662259"/>
                  </a:cubicBezTo>
                  <a:lnTo>
                    <a:pt x="3052408" y="620447"/>
                  </a:lnTo>
                  <a:lnTo>
                    <a:pt x="2924325" y="584505"/>
                  </a:lnTo>
                  <a:cubicBezTo>
                    <a:pt x="2903106" y="578471"/>
                    <a:pt x="2881119" y="574434"/>
                    <a:pt x="2859667" y="569266"/>
                  </a:cubicBezTo>
                  <a:lnTo>
                    <a:pt x="2795226" y="554085"/>
                  </a:lnTo>
                  <a:cubicBezTo>
                    <a:pt x="2774078" y="548652"/>
                    <a:pt x="2751709" y="544744"/>
                    <a:pt x="2729702" y="540354"/>
                  </a:cubicBezTo>
                  <a:lnTo>
                    <a:pt x="2663758" y="527322"/>
                  </a:lnTo>
                  <a:lnTo>
                    <a:pt x="2630927" y="520495"/>
                  </a:lnTo>
                  <a:lnTo>
                    <a:pt x="2597965" y="515024"/>
                  </a:lnTo>
                  <a:cubicBezTo>
                    <a:pt x="2575970" y="511449"/>
                    <a:pt x="2554112" y="507795"/>
                    <a:pt x="2532205" y="503895"/>
                  </a:cubicBezTo>
                  <a:cubicBezTo>
                    <a:pt x="2357016" y="475037"/>
                    <a:pt x="2182954" y="456682"/>
                    <a:pt x="2010064" y="452552"/>
                  </a:cubicBezTo>
                  <a:cubicBezTo>
                    <a:pt x="1837255" y="448558"/>
                    <a:pt x="1665388" y="457916"/>
                    <a:pt x="1494552" y="485055"/>
                  </a:cubicBezTo>
                  <a:cubicBezTo>
                    <a:pt x="1452133" y="492816"/>
                    <a:pt x="1409569" y="501117"/>
                    <a:pt x="1366896" y="509389"/>
                  </a:cubicBezTo>
                  <a:cubicBezTo>
                    <a:pt x="1324862" y="520035"/>
                    <a:pt x="1282333" y="529505"/>
                    <a:pt x="1240175" y="541045"/>
                  </a:cubicBezTo>
                  <a:lnTo>
                    <a:pt x="1177438" y="560170"/>
                  </a:lnTo>
                  <a:lnTo>
                    <a:pt x="1145987" y="569826"/>
                  </a:lnTo>
                  <a:lnTo>
                    <a:pt x="1130315" y="574669"/>
                  </a:lnTo>
                  <a:lnTo>
                    <a:pt x="1114873" y="580384"/>
                  </a:lnTo>
                  <a:lnTo>
                    <a:pt x="1052839" y="602943"/>
                  </a:lnTo>
                  <a:cubicBezTo>
                    <a:pt x="1032151" y="610499"/>
                    <a:pt x="1011255" y="617535"/>
                    <a:pt x="991135" y="626866"/>
                  </a:cubicBezTo>
                  <a:lnTo>
                    <a:pt x="930179" y="653191"/>
                  </a:lnTo>
                  <a:cubicBezTo>
                    <a:pt x="909850" y="662002"/>
                    <a:pt x="889443" y="670676"/>
                    <a:pt x="869768" y="680937"/>
                  </a:cubicBezTo>
                  <a:lnTo>
                    <a:pt x="810085" y="710734"/>
                  </a:lnTo>
                  <a:cubicBezTo>
                    <a:pt x="790331" y="720859"/>
                    <a:pt x="770124" y="730514"/>
                    <a:pt x="751220" y="741794"/>
                  </a:cubicBezTo>
                  <a:cubicBezTo>
                    <a:pt x="673929" y="784955"/>
                    <a:pt x="598827" y="830326"/>
                    <a:pt x="532669" y="881688"/>
                  </a:cubicBezTo>
                  <a:cubicBezTo>
                    <a:pt x="464226" y="931625"/>
                    <a:pt x="406969" y="988270"/>
                    <a:pt x="354185" y="1050286"/>
                  </a:cubicBezTo>
                  <a:lnTo>
                    <a:pt x="315980" y="1098125"/>
                  </a:lnTo>
                  <a:lnTo>
                    <a:pt x="280345" y="1149782"/>
                  </a:lnTo>
                  <a:cubicBezTo>
                    <a:pt x="268144" y="1166335"/>
                    <a:pt x="257438" y="1185955"/>
                    <a:pt x="245890" y="1203959"/>
                  </a:cubicBezTo>
                  <a:cubicBezTo>
                    <a:pt x="234552" y="1222481"/>
                    <a:pt x="223171" y="1240298"/>
                    <a:pt x="212162" y="1260184"/>
                  </a:cubicBezTo>
                  <a:cubicBezTo>
                    <a:pt x="168299" y="1337574"/>
                    <a:pt x="125055" y="1419360"/>
                    <a:pt x="80716" y="1502476"/>
                  </a:cubicBezTo>
                  <a:lnTo>
                    <a:pt x="0" y="1648841"/>
                  </a:lnTo>
                  <a:lnTo>
                    <a:pt x="0" y="954863"/>
                  </a:lnTo>
                  <a:lnTo>
                    <a:pt x="43491" y="895513"/>
                  </a:lnTo>
                  <a:cubicBezTo>
                    <a:pt x="59888" y="874984"/>
                    <a:pt x="77014" y="854766"/>
                    <a:pt x="93923" y="834489"/>
                  </a:cubicBezTo>
                  <a:cubicBezTo>
                    <a:pt x="163245" y="754880"/>
                    <a:pt x="240806" y="679565"/>
                    <a:pt x="323465" y="617671"/>
                  </a:cubicBezTo>
                  <a:cubicBezTo>
                    <a:pt x="405002" y="553042"/>
                    <a:pt x="490132" y="499230"/>
                    <a:pt x="574777" y="446794"/>
                  </a:cubicBezTo>
                  <a:cubicBezTo>
                    <a:pt x="595733" y="433050"/>
                    <a:pt x="617442" y="421248"/>
                    <a:pt x="638943" y="408925"/>
                  </a:cubicBezTo>
                  <a:lnTo>
                    <a:pt x="703505" y="371742"/>
                  </a:lnTo>
                  <a:cubicBezTo>
                    <a:pt x="724798" y="358900"/>
                    <a:pt x="747120" y="347842"/>
                    <a:pt x="769262" y="336154"/>
                  </a:cubicBezTo>
                  <a:lnTo>
                    <a:pt x="835552" y="301173"/>
                  </a:lnTo>
                  <a:cubicBezTo>
                    <a:pt x="857427" y="289183"/>
                    <a:pt x="880470" y="278896"/>
                    <a:pt x="902979" y="268004"/>
                  </a:cubicBezTo>
                  <a:lnTo>
                    <a:pt x="971127" y="235607"/>
                  </a:lnTo>
                  <a:lnTo>
                    <a:pt x="988238" y="227556"/>
                  </a:lnTo>
                  <a:lnTo>
                    <a:pt x="1005744" y="220191"/>
                  </a:lnTo>
                  <a:lnTo>
                    <a:pt x="1040729" y="205569"/>
                  </a:lnTo>
                  <a:lnTo>
                    <a:pt x="1110835" y="176248"/>
                  </a:lnTo>
                  <a:cubicBezTo>
                    <a:pt x="1157999" y="157703"/>
                    <a:pt x="1206322" y="141323"/>
                    <a:pt x="1254256" y="123796"/>
                  </a:cubicBezTo>
                  <a:cubicBezTo>
                    <a:pt x="1302938" y="108671"/>
                    <a:pt x="1352074" y="94017"/>
                    <a:pt x="1401310" y="79852"/>
                  </a:cubicBezTo>
                  <a:cubicBezTo>
                    <a:pt x="1599497" y="26774"/>
                    <a:pt x="1806373" y="-329"/>
                    <a:pt x="2011811" y="4"/>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57" name="Freeform: Shape 47">
              <a:extLst>
                <a:ext uri="{FF2B5EF4-FFF2-40B4-BE49-F238E27FC236}">
                  <a16:creationId xmlns:a16="http://schemas.microsoft.com/office/drawing/2014/main" id="{CD8289AA-777C-4230-BABC-203458BF6C6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0" y="297400"/>
              <a:ext cx="5215811" cy="6107388"/>
            </a:xfrm>
            <a:custGeom>
              <a:avLst/>
              <a:gdLst>
                <a:gd name="connsiteX0" fmla="*/ 1869139 w 5215811"/>
                <a:gd name="connsiteY0" fmla="*/ 9 h 6107388"/>
                <a:gd name="connsiteX1" fmla="*/ 2791149 w 5215811"/>
                <a:gd name="connsiteY1" fmla="*/ 130229 h 6107388"/>
                <a:gd name="connsiteX2" fmla="*/ 4760307 w 5215811"/>
                <a:gd name="connsiteY2" fmla="*/ 1608408 h 6107388"/>
                <a:gd name="connsiteX3" fmla="*/ 5108574 w 5215811"/>
                <a:gd name="connsiteY3" fmla="*/ 4050383 h 6107388"/>
                <a:gd name="connsiteX4" fmla="*/ 3434916 w 5215811"/>
                <a:gd name="connsiteY4" fmla="*/ 5503134 h 6107388"/>
                <a:gd name="connsiteX5" fmla="*/ 1137841 w 5215811"/>
                <a:gd name="connsiteY5" fmla="*/ 6033968 h 6107388"/>
                <a:gd name="connsiteX6" fmla="*/ 217555 w 5215811"/>
                <a:gd name="connsiteY6" fmla="*/ 5598945 h 6107388"/>
                <a:gd name="connsiteX7" fmla="*/ 0 w 5215811"/>
                <a:gd name="connsiteY7" fmla="*/ 5419622 h 6107388"/>
                <a:gd name="connsiteX8" fmla="*/ 0 w 5215811"/>
                <a:gd name="connsiteY8" fmla="*/ 4571683 h 6107388"/>
                <a:gd name="connsiteX9" fmla="*/ 18056 w 5215811"/>
                <a:gd name="connsiteY9" fmla="*/ 4599282 h 6107388"/>
                <a:gd name="connsiteX10" fmla="*/ 358324 w 5215811"/>
                <a:gd name="connsiteY10" fmla="*/ 4988154 h 6107388"/>
                <a:gd name="connsiteX11" fmla="*/ 1282741 w 5215811"/>
                <a:gd name="connsiteY11" fmla="*/ 5493193 h 6107388"/>
                <a:gd name="connsiteX12" fmla="*/ 2172794 w 5215811"/>
                <a:gd name="connsiteY12" fmla="*/ 5470630 h 6107388"/>
                <a:gd name="connsiteX13" fmla="*/ 3146893 w 5215811"/>
                <a:gd name="connsiteY13" fmla="*/ 5016296 h 6107388"/>
                <a:gd name="connsiteX14" fmla="*/ 3574114 w 5215811"/>
                <a:gd name="connsiteY14" fmla="*/ 4791124 h 6107388"/>
                <a:gd name="connsiteX15" fmla="*/ 4244948 w 5215811"/>
                <a:gd name="connsiteY15" fmla="*/ 4392664 h 6107388"/>
                <a:gd name="connsiteX16" fmla="*/ 4556385 w 5215811"/>
                <a:gd name="connsiteY16" fmla="*/ 3902656 h 6107388"/>
                <a:gd name="connsiteX17" fmla="*/ 4616354 w 5215811"/>
                <a:gd name="connsiteY17" fmla="*/ 2851680 h 6107388"/>
                <a:gd name="connsiteX18" fmla="*/ 4269266 w 5215811"/>
                <a:gd name="connsiteY18" fmla="*/ 1889625 h 6107388"/>
                <a:gd name="connsiteX19" fmla="*/ 2645976 w 5215811"/>
                <a:gd name="connsiteY19" fmla="*/ 671162 h 6107388"/>
                <a:gd name="connsiteX20" fmla="*/ 1648930 w 5215811"/>
                <a:gd name="connsiteY20" fmla="*/ 573017 h 6107388"/>
                <a:gd name="connsiteX21" fmla="*/ 771768 w 5215811"/>
                <a:gd name="connsiteY21" fmla="*/ 865882 h 6107388"/>
                <a:gd name="connsiteX22" fmla="*/ 433617 w 5215811"/>
                <a:gd name="connsiteY22" fmla="*/ 1119441 h 6107388"/>
                <a:gd name="connsiteX23" fmla="*/ 200571 w 5215811"/>
                <a:gd name="connsiteY23" fmla="*/ 1486480 h 6107388"/>
                <a:gd name="connsiteX24" fmla="*/ 47077 w 5215811"/>
                <a:gd name="connsiteY24" fmla="*/ 1753604 h 6107388"/>
                <a:gd name="connsiteX25" fmla="*/ 0 w 5215811"/>
                <a:gd name="connsiteY25" fmla="*/ 1831655 h 6107388"/>
                <a:gd name="connsiteX26" fmla="*/ 0 w 5215811"/>
                <a:gd name="connsiteY26" fmla="*/ 751112 h 6107388"/>
                <a:gd name="connsiteX27" fmla="*/ 6994 w 5215811"/>
                <a:gd name="connsiteY27" fmla="*/ 742614 h 6107388"/>
                <a:gd name="connsiteX28" fmla="*/ 484047 w 5215811"/>
                <a:gd name="connsiteY28" fmla="*/ 378777 h 6107388"/>
                <a:gd name="connsiteX29" fmla="*/ 1869139 w 5215811"/>
                <a:gd name="connsiteY29" fmla="*/ 9 h 61073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215811" h="6107388">
                  <a:moveTo>
                    <a:pt x="1869139" y="9"/>
                  </a:moveTo>
                  <a:cubicBezTo>
                    <a:pt x="2160924" y="-706"/>
                    <a:pt x="2465752" y="43039"/>
                    <a:pt x="2791149" y="130229"/>
                  </a:cubicBezTo>
                  <a:cubicBezTo>
                    <a:pt x="3651198" y="360678"/>
                    <a:pt x="4339884" y="907924"/>
                    <a:pt x="4760307" y="1608408"/>
                  </a:cubicBezTo>
                  <a:cubicBezTo>
                    <a:pt x="5188180" y="2321320"/>
                    <a:pt x="5338357" y="3192822"/>
                    <a:pt x="5108574" y="4050383"/>
                  </a:cubicBezTo>
                  <a:cubicBezTo>
                    <a:pt x="4880820" y="4900373"/>
                    <a:pt x="4152841" y="5098512"/>
                    <a:pt x="3434916" y="5503134"/>
                  </a:cubicBezTo>
                  <a:cubicBezTo>
                    <a:pt x="2717099" y="5907783"/>
                    <a:pt x="2005568" y="6266474"/>
                    <a:pt x="1137841" y="6033968"/>
                  </a:cubicBezTo>
                  <a:cubicBezTo>
                    <a:pt x="783079" y="5938910"/>
                    <a:pt x="479573" y="5790114"/>
                    <a:pt x="217555" y="5598945"/>
                  </a:cubicBezTo>
                  <a:lnTo>
                    <a:pt x="0" y="5419622"/>
                  </a:lnTo>
                  <a:lnTo>
                    <a:pt x="0" y="4571683"/>
                  </a:lnTo>
                  <a:lnTo>
                    <a:pt x="18056" y="4599282"/>
                  </a:lnTo>
                  <a:cubicBezTo>
                    <a:pt x="124071" y="4746782"/>
                    <a:pt x="237002" y="4875718"/>
                    <a:pt x="358324" y="4988154"/>
                  </a:cubicBezTo>
                  <a:cubicBezTo>
                    <a:pt x="621323" y="5231809"/>
                    <a:pt x="923667" y="5396979"/>
                    <a:pt x="1282741" y="5493193"/>
                  </a:cubicBezTo>
                  <a:cubicBezTo>
                    <a:pt x="1573894" y="5571207"/>
                    <a:pt x="1856732" y="5563878"/>
                    <a:pt x="2172794" y="5470630"/>
                  </a:cubicBezTo>
                  <a:cubicBezTo>
                    <a:pt x="2498985" y="5374183"/>
                    <a:pt x="2832844" y="5193315"/>
                    <a:pt x="3146893" y="5016296"/>
                  </a:cubicBezTo>
                  <a:cubicBezTo>
                    <a:pt x="3293538" y="4933641"/>
                    <a:pt x="3436182" y="4861160"/>
                    <a:pt x="3574114" y="4791124"/>
                  </a:cubicBezTo>
                  <a:cubicBezTo>
                    <a:pt x="3841238" y="4655550"/>
                    <a:pt x="4071901" y="4538375"/>
                    <a:pt x="4244948" y="4392664"/>
                  </a:cubicBezTo>
                  <a:cubicBezTo>
                    <a:pt x="4405844" y="4257259"/>
                    <a:pt x="4501845" y="4106204"/>
                    <a:pt x="4556385" y="3902656"/>
                  </a:cubicBezTo>
                  <a:cubicBezTo>
                    <a:pt x="4649063" y="3556776"/>
                    <a:pt x="4669271" y="3203187"/>
                    <a:pt x="4616354" y="2851680"/>
                  </a:cubicBezTo>
                  <a:cubicBezTo>
                    <a:pt x="4565198" y="2511774"/>
                    <a:pt x="4448474" y="2188147"/>
                    <a:pt x="4269266" y="1889625"/>
                  </a:cubicBezTo>
                  <a:cubicBezTo>
                    <a:pt x="3907781" y="1287586"/>
                    <a:pt x="3331245" y="854780"/>
                    <a:pt x="2645976" y="671162"/>
                  </a:cubicBezTo>
                  <a:cubicBezTo>
                    <a:pt x="2278249" y="572630"/>
                    <a:pt x="1952074" y="540526"/>
                    <a:pt x="1648930" y="573017"/>
                  </a:cubicBezTo>
                  <a:cubicBezTo>
                    <a:pt x="1351746" y="604901"/>
                    <a:pt x="1064785" y="700731"/>
                    <a:pt x="771768" y="865882"/>
                  </a:cubicBezTo>
                  <a:cubicBezTo>
                    <a:pt x="568061" y="980657"/>
                    <a:pt x="486465" y="1058486"/>
                    <a:pt x="433617" y="1119441"/>
                  </a:cubicBezTo>
                  <a:cubicBezTo>
                    <a:pt x="358307" y="1206256"/>
                    <a:pt x="292149" y="1323808"/>
                    <a:pt x="200571" y="1486480"/>
                  </a:cubicBezTo>
                  <a:cubicBezTo>
                    <a:pt x="156644" y="1564432"/>
                    <a:pt x="106654" y="1653214"/>
                    <a:pt x="47077" y="1753604"/>
                  </a:cubicBezTo>
                  <a:lnTo>
                    <a:pt x="0" y="1831655"/>
                  </a:lnTo>
                  <a:lnTo>
                    <a:pt x="0" y="751112"/>
                  </a:lnTo>
                  <a:lnTo>
                    <a:pt x="6994" y="742614"/>
                  </a:lnTo>
                  <a:cubicBezTo>
                    <a:pt x="117721" y="617683"/>
                    <a:pt x="259696" y="505222"/>
                    <a:pt x="484047" y="378777"/>
                  </a:cubicBezTo>
                  <a:cubicBezTo>
                    <a:pt x="932751" y="125890"/>
                    <a:pt x="1382831" y="1200"/>
                    <a:pt x="1869139" y="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58" name="Freeform: Shape 48">
              <a:extLst>
                <a:ext uri="{FF2B5EF4-FFF2-40B4-BE49-F238E27FC236}">
                  <a16:creationId xmlns:a16="http://schemas.microsoft.com/office/drawing/2014/main" id="{39D76777-71BF-4FFF-B568-E58E46EB1CD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319367"/>
              <a:ext cx="5217956" cy="6100079"/>
            </a:xfrm>
            <a:custGeom>
              <a:avLst/>
              <a:gdLst>
                <a:gd name="connsiteX0" fmla="*/ 1951393 w 5217956"/>
                <a:gd name="connsiteY0" fmla="*/ 82 h 6100079"/>
                <a:gd name="connsiteX1" fmla="*/ 2855177 w 5217956"/>
                <a:gd name="connsiteY1" fmla="*/ 125419 h 6100079"/>
                <a:gd name="connsiteX2" fmla="*/ 4779341 w 5217956"/>
                <a:gd name="connsiteY2" fmla="*/ 1591542 h 6100079"/>
                <a:gd name="connsiteX3" fmla="*/ 5108573 w 5217956"/>
                <a:gd name="connsiteY3" fmla="*/ 4028416 h 6100079"/>
                <a:gd name="connsiteX4" fmla="*/ 3459358 w 5217956"/>
                <a:gd name="connsiteY4" fmla="*/ 5487716 h 6100079"/>
                <a:gd name="connsiteX5" fmla="*/ 1203274 w 5217956"/>
                <a:gd name="connsiteY5" fmla="*/ 6029534 h 6100079"/>
                <a:gd name="connsiteX6" fmla="*/ 59920 w 5217956"/>
                <a:gd name="connsiteY6" fmla="*/ 5396467 h 6100079"/>
                <a:gd name="connsiteX7" fmla="*/ 0 w 5217956"/>
                <a:gd name="connsiteY7" fmla="*/ 5333382 h 6100079"/>
                <a:gd name="connsiteX8" fmla="*/ 0 w 5217956"/>
                <a:gd name="connsiteY8" fmla="*/ 4205833 h 6100079"/>
                <a:gd name="connsiteX9" fmla="*/ 58036 w 5217956"/>
                <a:gd name="connsiteY9" fmla="*/ 4310048 h 6100079"/>
                <a:gd name="connsiteX10" fmla="*/ 520779 w 5217956"/>
                <a:gd name="connsiteY10" fmla="*/ 4907591 h 6100079"/>
                <a:gd name="connsiteX11" fmla="*/ 1377154 w 5217956"/>
                <a:gd name="connsiteY11" fmla="*/ 5380604 h 6100079"/>
                <a:gd name="connsiteX12" fmla="*/ 3123340 w 5217956"/>
                <a:gd name="connsiteY12" fmla="*/ 4905715 h 6100079"/>
                <a:gd name="connsiteX13" fmla="*/ 3547863 w 5217956"/>
                <a:gd name="connsiteY13" fmla="*/ 4676342 h 6100079"/>
                <a:gd name="connsiteX14" fmla="*/ 4186753 w 5217956"/>
                <a:gd name="connsiteY14" fmla="*/ 4289376 h 6100079"/>
                <a:gd name="connsiteX15" fmla="*/ 4459565 w 5217956"/>
                <a:gd name="connsiteY15" fmla="*/ 3854399 h 6100079"/>
                <a:gd name="connsiteX16" fmla="*/ 4521015 w 5217956"/>
                <a:gd name="connsiteY16" fmla="*/ 2849377 h 6100079"/>
                <a:gd name="connsiteX17" fmla="*/ 4199723 w 5217956"/>
                <a:gd name="connsiteY17" fmla="*/ 1931213 h 6100079"/>
                <a:gd name="connsiteX18" fmla="*/ 2681217 w 5217956"/>
                <a:gd name="connsiteY18" fmla="*/ 774211 h 6100079"/>
                <a:gd name="connsiteX19" fmla="*/ 926547 w 5217956"/>
                <a:gd name="connsiteY19" fmla="*/ 967112 h 6100079"/>
                <a:gd name="connsiteX20" fmla="*/ 622677 w 5217956"/>
                <a:gd name="connsiteY20" fmla="*/ 1197863 h 6100079"/>
                <a:gd name="connsiteX21" fmla="*/ 404892 w 5217956"/>
                <a:gd name="connsiteY21" fmla="*/ 1547314 h 6100079"/>
                <a:gd name="connsiteX22" fmla="*/ 40135 w 5217956"/>
                <a:gd name="connsiteY22" fmla="*/ 2159090 h 6100079"/>
                <a:gd name="connsiteX23" fmla="*/ 0 w 5217956"/>
                <a:gd name="connsiteY23" fmla="*/ 2219367 h 6100079"/>
                <a:gd name="connsiteX24" fmla="*/ 0 w 5217956"/>
                <a:gd name="connsiteY24" fmla="*/ 915659 h 6100079"/>
                <a:gd name="connsiteX25" fmla="*/ 58609 w 5217956"/>
                <a:gd name="connsiteY25" fmla="*/ 828051 h 6100079"/>
                <a:gd name="connsiteX26" fmla="*/ 590688 w 5217956"/>
                <a:gd name="connsiteY26" fmla="*/ 385385 h 6100079"/>
                <a:gd name="connsiteX27" fmla="*/ 1951393 w 5217956"/>
                <a:gd name="connsiteY27" fmla="*/ 82 h 61000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5217956" h="6100079">
                  <a:moveTo>
                    <a:pt x="1951393" y="82"/>
                  </a:moveTo>
                  <a:cubicBezTo>
                    <a:pt x="2237631" y="-2119"/>
                    <a:pt x="2536431" y="40011"/>
                    <a:pt x="2855177" y="125419"/>
                  </a:cubicBezTo>
                  <a:cubicBezTo>
                    <a:pt x="3697704" y="351173"/>
                    <a:pt x="4370490" y="894159"/>
                    <a:pt x="4779341" y="1591542"/>
                  </a:cubicBezTo>
                  <a:cubicBezTo>
                    <a:pt x="5195534" y="2301324"/>
                    <a:pt x="5338356" y="3170855"/>
                    <a:pt x="5108573" y="4028416"/>
                  </a:cubicBezTo>
                  <a:cubicBezTo>
                    <a:pt x="4880819" y="4878406"/>
                    <a:pt x="4165603" y="5079965"/>
                    <a:pt x="3459358" y="5487716"/>
                  </a:cubicBezTo>
                  <a:cubicBezTo>
                    <a:pt x="2753114" y="5895466"/>
                    <a:pt x="2053264" y="6257288"/>
                    <a:pt x="1203274" y="6029534"/>
                  </a:cubicBezTo>
                  <a:cubicBezTo>
                    <a:pt x="739884" y="5905369"/>
                    <a:pt x="366399" y="5685345"/>
                    <a:pt x="59920" y="5396467"/>
                  </a:cubicBezTo>
                  <a:lnTo>
                    <a:pt x="0" y="5333382"/>
                  </a:lnTo>
                  <a:lnTo>
                    <a:pt x="0" y="4205833"/>
                  </a:lnTo>
                  <a:lnTo>
                    <a:pt x="58036" y="4310048"/>
                  </a:lnTo>
                  <a:cubicBezTo>
                    <a:pt x="197935" y="4550245"/>
                    <a:pt x="350594" y="4747142"/>
                    <a:pt x="520779" y="4907591"/>
                  </a:cubicBezTo>
                  <a:cubicBezTo>
                    <a:pt x="763600" y="5136565"/>
                    <a:pt x="1043821" y="5291288"/>
                    <a:pt x="1377154" y="5380604"/>
                  </a:cubicBezTo>
                  <a:cubicBezTo>
                    <a:pt x="1963029" y="5537589"/>
                    <a:pt x="2470519" y="5282804"/>
                    <a:pt x="3123340" y="4905715"/>
                  </a:cubicBezTo>
                  <a:cubicBezTo>
                    <a:pt x="3269800" y="4821157"/>
                    <a:pt x="3411134" y="4747512"/>
                    <a:pt x="3547863" y="4676342"/>
                  </a:cubicBezTo>
                  <a:cubicBezTo>
                    <a:pt x="3804497" y="4542710"/>
                    <a:pt x="4026085" y="4427393"/>
                    <a:pt x="4186753" y="4289376"/>
                  </a:cubicBezTo>
                  <a:cubicBezTo>
                    <a:pt x="4329009" y="4167293"/>
                    <a:pt x="4410589" y="4037181"/>
                    <a:pt x="4459565" y="3854399"/>
                  </a:cubicBezTo>
                  <a:cubicBezTo>
                    <a:pt x="4548302" y="3523229"/>
                    <a:pt x="4568981" y="3185183"/>
                    <a:pt x="4521015" y="2849377"/>
                  </a:cubicBezTo>
                  <a:cubicBezTo>
                    <a:pt x="4474709" y="2524680"/>
                    <a:pt x="4366564" y="2215756"/>
                    <a:pt x="4199723" y="1931213"/>
                  </a:cubicBezTo>
                  <a:cubicBezTo>
                    <a:pt x="3863270" y="1357325"/>
                    <a:pt x="3323982" y="946439"/>
                    <a:pt x="2681217" y="774211"/>
                  </a:cubicBezTo>
                  <a:cubicBezTo>
                    <a:pt x="2001139" y="591984"/>
                    <a:pt x="1476322" y="649699"/>
                    <a:pt x="926547" y="967112"/>
                  </a:cubicBezTo>
                  <a:cubicBezTo>
                    <a:pt x="740730" y="1074393"/>
                    <a:pt x="668642" y="1143989"/>
                    <a:pt x="622677" y="1197863"/>
                  </a:cubicBezTo>
                  <a:cubicBezTo>
                    <a:pt x="555599" y="1276450"/>
                    <a:pt x="492360" y="1390031"/>
                    <a:pt x="404892" y="1547314"/>
                  </a:cubicBezTo>
                  <a:cubicBezTo>
                    <a:pt x="317047" y="1705133"/>
                    <a:pt x="204816" y="1906756"/>
                    <a:pt x="40135" y="2159090"/>
                  </a:cubicBezTo>
                  <a:lnTo>
                    <a:pt x="0" y="2219367"/>
                  </a:lnTo>
                  <a:lnTo>
                    <a:pt x="0" y="915659"/>
                  </a:lnTo>
                  <a:lnTo>
                    <a:pt x="58609" y="828051"/>
                  </a:lnTo>
                  <a:cubicBezTo>
                    <a:pt x="177453" y="670481"/>
                    <a:pt x="325846" y="538291"/>
                    <a:pt x="590688" y="385385"/>
                  </a:cubicBezTo>
                  <a:cubicBezTo>
                    <a:pt x="1032158" y="130559"/>
                    <a:pt x="1474329" y="3750"/>
                    <a:pt x="1951393" y="8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59" name="Freeform: Shape 49">
              <a:extLst>
                <a:ext uri="{FF2B5EF4-FFF2-40B4-BE49-F238E27FC236}">
                  <a16:creationId xmlns:a16="http://schemas.microsoft.com/office/drawing/2014/main" id="{72CDCD53-6393-431A-9E75-109BC83622C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0" y="319367"/>
              <a:ext cx="5217957" cy="6100079"/>
            </a:xfrm>
            <a:custGeom>
              <a:avLst/>
              <a:gdLst>
                <a:gd name="connsiteX0" fmla="*/ 1951394 w 5217957"/>
                <a:gd name="connsiteY0" fmla="*/ 82 h 6100079"/>
                <a:gd name="connsiteX1" fmla="*/ 2855178 w 5217957"/>
                <a:gd name="connsiteY1" fmla="*/ 125419 h 6100079"/>
                <a:gd name="connsiteX2" fmla="*/ 4779341 w 5217957"/>
                <a:gd name="connsiteY2" fmla="*/ 1591542 h 6100079"/>
                <a:gd name="connsiteX3" fmla="*/ 5108574 w 5217957"/>
                <a:gd name="connsiteY3" fmla="*/ 4028416 h 6100079"/>
                <a:gd name="connsiteX4" fmla="*/ 3459359 w 5217957"/>
                <a:gd name="connsiteY4" fmla="*/ 5487716 h 6100079"/>
                <a:gd name="connsiteX5" fmla="*/ 1203275 w 5217957"/>
                <a:gd name="connsiteY5" fmla="*/ 6029534 h 6100079"/>
                <a:gd name="connsiteX6" fmla="*/ 59921 w 5217957"/>
                <a:gd name="connsiteY6" fmla="*/ 5396467 h 6100079"/>
                <a:gd name="connsiteX7" fmla="*/ 0 w 5217957"/>
                <a:gd name="connsiteY7" fmla="*/ 5333381 h 6100079"/>
                <a:gd name="connsiteX8" fmla="*/ 0 w 5217957"/>
                <a:gd name="connsiteY8" fmla="*/ 4427327 h 6100079"/>
                <a:gd name="connsiteX9" fmla="*/ 112056 w 5217957"/>
                <a:gd name="connsiteY9" fmla="*/ 4602502 h 6100079"/>
                <a:gd name="connsiteX10" fmla="*/ 443875 w 5217957"/>
                <a:gd name="connsiteY10" fmla="*/ 4989110 h 6100079"/>
                <a:gd name="connsiteX11" fmla="*/ 1348175 w 5217957"/>
                <a:gd name="connsiteY11" fmla="*/ 5488759 h 6100079"/>
                <a:gd name="connsiteX12" fmla="*/ 2221463 w 5217957"/>
                <a:gd name="connsiteY12" fmla="*/ 5461704 h 6100079"/>
                <a:gd name="connsiteX13" fmla="*/ 3179339 w 5217957"/>
                <a:gd name="connsiteY13" fmla="*/ 5003023 h 6100079"/>
                <a:gd name="connsiteX14" fmla="*/ 3599638 w 5217957"/>
                <a:gd name="connsiteY14" fmla="*/ 4775996 h 6100079"/>
                <a:gd name="connsiteX15" fmla="*/ 4259765 w 5217957"/>
                <a:gd name="connsiteY15" fmla="*/ 4374667 h 6100079"/>
                <a:gd name="connsiteX16" fmla="*/ 4567742 w 5217957"/>
                <a:gd name="connsiteY16" fmla="*/ 3883732 h 6100079"/>
                <a:gd name="connsiteX17" fmla="*/ 4631929 w 5217957"/>
                <a:gd name="connsiteY17" fmla="*/ 2833886 h 6100079"/>
                <a:gd name="connsiteX18" fmla="*/ 4296412 w 5217957"/>
                <a:gd name="connsiteY18" fmla="*/ 1874932 h 6100079"/>
                <a:gd name="connsiteX19" fmla="*/ 2710219 w 5217957"/>
                <a:gd name="connsiteY19" fmla="*/ 666410 h 6100079"/>
                <a:gd name="connsiteX20" fmla="*/ 1732642 w 5217957"/>
                <a:gd name="connsiteY20" fmla="*/ 573480 h 6100079"/>
                <a:gd name="connsiteX21" fmla="*/ 870621 w 5217957"/>
                <a:gd name="connsiteY21" fmla="*/ 870402 h 6100079"/>
                <a:gd name="connsiteX22" fmla="*/ 537555 w 5217957"/>
                <a:gd name="connsiteY22" fmla="*/ 1125324 h 6100079"/>
                <a:gd name="connsiteX23" fmla="*/ 306995 w 5217957"/>
                <a:gd name="connsiteY23" fmla="*/ 1493030 h 6100079"/>
                <a:gd name="connsiteX24" fmla="*/ 23579 w 5217957"/>
                <a:gd name="connsiteY24" fmla="*/ 1977465 h 6100079"/>
                <a:gd name="connsiteX25" fmla="*/ 0 w 5217957"/>
                <a:gd name="connsiteY25" fmla="*/ 2014291 h 6100079"/>
                <a:gd name="connsiteX26" fmla="*/ 0 w 5217957"/>
                <a:gd name="connsiteY26" fmla="*/ 915660 h 6100079"/>
                <a:gd name="connsiteX27" fmla="*/ 58609 w 5217957"/>
                <a:gd name="connsiteY27" fmla="*/ 828051 h 6100079"/>
                <a:gd name="connsiteX28" fmla="*/ 590689 w 5217957"/>
                <a:gd name="connsiteY28" fmla="*/ 385385 h 6100079"/>
                <a:gd name="connsiteX29" fmla="*/ 1951394 w 5217957"/>
                <a:gd name="connsiteY29" fmla="*/ 82 h 61000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217957" h="6100079">
                  <a:moveTo>
                    <a:pt x="1951394" y="82"/>
                  </a:moveTo>
                  <a:cubicBezTo>
                    <a:pt x="2237632" y="-2119"/>
                    <a:pt x="2536431" y="40011"/>
                    <a:pt x="2855178" y="125419"/>
                  </a:cubicBezTo>
                  <a:cubicBezTo>
                    <a:pt x="3697704" y="351173"/>
                    <a:pt x="4370491" y="894159"/>
                    <a:pt x="4779341" y="1591542"/>
                  </a:cubicBezTo>
                  <a:cubicBezTo>
                    <a:pt x="5195535" y="2301324"/>
                    <a:pt x="5338357" y="3170855"/>
                    <a:pt x="5108574" y="4028416"/>
                  </a:cubicBezTo>
                  <a:cubicBezTo>
                    <a:pt x="4880820" y="4878406"/>
                    <a:pt x="4165604" y="5079965"/>
                    <a:pt x="3459359" y="5487716"/>
                  </a:cubicBezTo>
                  <a:cubicBezTo>
                    <a:pt x="2753115" y="5895466"/>
                    <a:pt x="2053265" y="6257288"/>
                    <a:pt x="1203275" y="6029534"/>
                  </a:cubicBezTo>
                  <a:cubicBezTo>
                    <a:pt x="739885" y="5905369"/>
                    <a:pt x="366400" y="5685345"/>
                    <a:pt x="59921" y="5396467"/>
                  </a:cubicBezTo>
                  <a:lnTo>
                    <a:pt x="0" y="5333381"/>
                  </a:lnTo>
                  <a:lnTo>
                    <a:pt x="0" y="4427327"/>
                  </a:lnTo>
                  <a:lnTo>
                    <a:pt x="112056" y="4602502"/>
                  </a:lnTo>
                  <a:cubicBezTo>
                    <a:pt x="215300" y="4749260"/>
                    <a:pt x="325419" y="4877443"/>
                    <a:pt x="443875" y="4989110"/>
                  </a:cubicBezTo>
                  <a:cubicBezTo>
                    <a:pt x="700709" y="5231113"/>
                    <a:pt x="996455" y="5394516"/>
                    <a:pt x="1348175" y="5488759"/>
                  </a:cubicBezTo>
                  <a:cubicBezTo>
                    <a:pt x="1633379" y="5565179"/>
                    <a:pt x="1910917" y="5556430"/>
                    <a:pt x="2221463" y="5461704"/>
                  </a:cubicBezTo>
                  <a:cubicBezTo>
                    <a:pt x="2541923" y="5363721"/>
                    <a:pt x="2870374" y="5181404"/>
                    <a:pt x="3179339" y="5003023"/>
                  </a:cubicBezTo>
                  <a:cubicBezTo>
                    <a:pt x="3323713" y="4919760"/>
                    <a:pt x="3463978" y="4846641"/>
                    <a:pt x="3599638" y="4775996"/>
                  </a:cubicBezTo>
                  <a:cubicBezTo>
                    <a:pt x="3862436" y="4639263"/>
                    <a:pt x="4089314" y="4521074"/>
                    <a:pt x="4259765" y="4374667"/>
                  </a:cubicBezTo>
                  <a:cubicBezTo>
                    <a:pt x="4418282" y="4238625"/>
                    <a:pt x="4513201" y="4087280"/>
                    <a:pt x="4567742" y="3883732"/>
                  </a:cubicBezTo>
                  <a:cubicBezTo>
                    <a:pt x="4660420" y="3537853"/>
                    <a:pt x="4682033" y="3184640"/>
                    <a:pt x="4631929" y="2833886"/>
                  </a:cubicBezTo>
                  <a:cubicBezTo>
                    <a:pt x="4583584" y="2494734"/>
                    <a:pt x="4470646" y="2172121"/>
                    <a:pt x="4296412" y="1874932"/>
                  </a:cubicBezTo>
                  <a:cubicBezTo>
                    <a:pt x="3944879" y="1275559"/>
                    <a:pt x="3381537" y="846289"/>
                    <a:pt x="2710219" y="666410"/>
                  </a:cubicBezTo>
                  <a:cubicBezTo>
                    <a:pt x="2349955" y="569877"/>
                    <a:pt x="2030161" y="539483"/>
                    <a:pt x="1732642" y="573480"/>
                  </a:cubicBezTo>
                  <a:cubicBezTo>
                    <a:pt x="1440866" y="606814"/>
                    <a:pt x="1158880" y="703976"/>
                    <a:pt x="870621" y="870402"/>
                  </a:cubicBezTo>
                  <a:cubicBezTo>
                    <a:pt x="670160" y="986048"/>
                    <a:pt x="589753" y="1064195"/>
                    <a:pt x="537555" y="1125324"/>
                  </a:cubicBezTo>
                  <a:cubicBezTo>
                    <a:pt x="463218" y="1212400"/>
                    <a:pt x="397708" y="1330125"/>
                    <a:pt x="306995" y="1493030"/>
                  </a:cubicBezTo>
                  <a:cubicBezTo>
                    <a:pt x="234596" y="1623167"/>
                    <a:pt x="145436" y="1783409"/>
                    <a:pt x="23579" y="1977465"/>
                  </a:cubicBezTo>
                  <a:lnTo>
                    <a:pt x="0" y="2014291"/>
                  </a:lnTo>
                  <a:lnTo>
                    <a:pt x="0" y="915660"/>
                  </a:lnTo>
                  <a:lnTo>
                    <a:pt x="58609" y="828051"/>
                  </a:lnTo>
                  <a:cubicBezTo>
                    <a:pt x="177453" y="670481"/>
                    <a:pt x="325847" y="538291"/>
                    <a:pt x="590689" y="385385"/>
                  </a:cubicBezTo>
                  <a:cubicBezTo>
                    <a:pt x="1032159" y="130559"/>
                    <a:pt x="1474330" y="3750"/>
                    <a:pt x="1951394" y="8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60" name="Freeform: Shape 50">
              <a:extLst>
                <a:ext uri="{FF2B5EF4-FFF2-40B4-BE49-F238E27FC236}">
                  <a16:creationId xmlns:a16="http://schemas.microsoft.com/office/drawing/2014/main" id="{DA62198F-7D76-4A2A-9669-40E5E8A3C82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0" y="197691"/>
              <a:ext cx="5378623" cy="6402614"/>
            </a:xfrm>
            <a:custGeom>
              <a:avLst/>
              <a:gdLst>
                <a:gd name="connsiteX0" fmla="*/ 2220349 w 5378623"/>
                <a:gd name="connsiteY0" fmla="*/ 67 h 6402614"/>
                <a:gd name="connsiteX1" fmla="*/ 3018161 w 5378623"/>
                <a:gd name="connsiteY1" fmla="*/ 108191 h 6402614"/>
                <a:gd name="connsiteX2" fmla="*/ 5265831 w 5378623"/>
                <a:gd name="connsiteY2" fmla="*/ 4066338 h 6402614"/>
                <a:gd name="connsiteX3" fmla="*/ 2912752 w 5378623"/>
                <a:gd name="connsiteY3" fmla="*/ 6386691 h 6402614"/>
                <a:gd name="connsiteX4" fmla="*/ 2840648 w 5378623"/>
                <a:gd name="connsiteY4" fmla="*/ 6402614 h 6402614"/>
                <a:gd name="connsiteX5" fmla="*/ 1474249 w 5378623"/>
                <a:gd name="connsiteY5" fmla="*/ 6402614 h 6402614"/>
                <a:gd name="connsiteX6" fmla="*/ 1340218 w 5378623"/>
                <a:gd name="connsiteY6" fmla="*/ 6370360 h 6402614"/>
                <a:gd name="connsiteX7" fmla="*/ 204687 w 5378623"/>
                <a:gd name="connsiteY7" fmla="*/ 5802379 h 6402614"/>
                <a:gd name="connsiteX8" fmla="*/ 0 w 5378623"/>
                <a:gd name="connsiteY8" fmla="*/ 5624181 h 6402614"/>
                <a:gd name="connsiteX9" fmla="*/ 0 w 5378623"/>
                <a:gd name="connsiteY9" fmla="*/ 5197118 h 6402614"/>
                <a:gd name="connsiteX10" fmla="*/ 120950 w 5378623"/>
                <a:gd name="connsiteY10" fmla="*/ 5327736 h 6402614"/>
                <a:gd name="connsiteX11" fmla="*/ 553277 w 5378623"/>
                <a:gd name="connsiteY11" fmla="*/ 5674143 h 6402614"/>
                <a:gd name="connsiteX12" fmla="*/ 1048951 w 5378623"/>
                <a:gd name="connsiteY12" fmla="*/ 5913372 h 6402614"/>
                <a:gd name="connsiteX13" fmla="*/ 1114406 w 5378623"/>
                <a:gd name="connsiteY13" fmla="*/ 5935664 h 6402614"/>
                <a:gd name="connsiteX14" fmla="*/ 1180375 w 5378623"/>
                <a:gd name="connsiteY14" fmla="*/ 5956470 h 6402614"/>
                <a:gd name="connsiteX15" fmla="*/ 1247107 w 5378623"/>
                <a:gd name="connsiteY15" fmla="*/ 5975278 h 6402614"/>
                <a:gd name="connsiteX16" fmla="*/ 1313053 w 5378623"/>
                <a:gd name="connsiteY16" fmla="*/ 5991905 h 6402614"/>
                <a:gd name="connsiteX17" fmla="*/ 1578771 w 5378623"/>
                <a:gd name="connsiteY17" fmla="*/ 6035400 h 6402614"/>
                <a:gd name="connsiteX18" fmla="*/ 2116969 w 5378623"/>
                <a:gd name="connsiteY18" fmla="*/ 6005033 h 6402614"/>
                <a:gd name="connsiteX19" fmla="*/ 2648341 w 5378623"/>
                <a:gd name="connsiteY19" fmla="*/ 5837212 h 6402614"/>
                <a:gd name="connsiteX20" fmla="*/ 3166862 w 5378623"/>
                <a:gd name="connsiteY20" fmla="*/ 5582136 h 6402614"/>
                <a:gd name="connsiteX21" fmla="*/ 3295551 w 5378623"/>
                <a:gd name="connsiteY21" fmla="*/ 5510900 h 6402614"/>
                <a:gd name="connsiteX22" fmla="*/ 3426292 w 5378623"/>
                <a:gd name="connsiteY22" fmla="*/ 5437546 h 6402614"/>
                <a:gd name="connsiteX23" fmla="*/ 3693498 w 5378623"/>
                <a:gd name="connsiteY23" fmla="*/ 5296779 h 6402614"/>
                <a:gd name="connsiteX24" fmla="*/ 3957511 w 5378623"/>
                <a:gd name="connsiteY24" fmla="*/ 5162806 h 6402614"/>
                <a:gd name="connsiteX25" fmla="*/ 4212170 w 5378623"/>
                <a:gd name="connsiteY25" fmla="*/ 5024936 h 6402614"/>
                <a:gd name="connsiteX26" fmla="*/ 4449651 w 5378623"/>
                <a:gd name="connsiteY26" fmla="*/ 4870986 h 6402614"/>
                <a:gd name="connsiteX27" fmla="*/ 4659728 w 5378623"/>
                <a:gd name="connsiteY27" fmla="*/ 4689640 h 6402614"/>
                <a:gd name="connsiteX28" fmla="*/ 4830457 w 5378623"/>
                <a:gd name="connsiteY28" fmla="*/ 4472596 h 6402614"/>
                <a:gd name="connsiteX29" fmla="*/ 4955705 w 5378623"/>
                <a:gd name="connsiteY29" fmla="*/ 4222268 h 6402614"/>
                <a:gd name="connsiteX30" fmla="*/ 4968352 w 5378623"/>
                <a:gd name="connsiteY30" fmla="*/ 4189141 h 6402614"/>
                <a:gd name="connsiteX31" fmla="*/ 4979564 w 5378623"/>
                <a:gd name="connsiteY31" fmla="*/ 4155400 h 6402614"/>
                <a:gd name="connsiteX32" fmla="*/ 4990913 w 5378623"/>
                <a:gd name="connsiteY32" fmla="*/ 4121577 h 6402614"/>
                <a:gd name="connsiteX33" fmla="*/ 5000865 w 5378623"/>
                <a:gd name="connsiteY33" fmla="*/ 4086570 h 6402614"/>
                <a:gd name="connsiteX34" fmla="*/ 5020612 w 5378623"/>
                <a:gd name="connsiteY34" fmla="*/ 4016281 h 6402614"/>
                <a:gd name="connsiteX35" fmla="*/ 5030486 w 5378623"/>
                <a:gd name="connsiteY35" fmla="*/ 3981137 h 6402614"/>
                <a:gd name="connsiteX36" fmla="*/ 5035423 w 5378623"/>
                <a:gd name="connsiteY36" fmla="*/ 3963565 h 6402614"/>
                <a:gd name="connsiteX37" fmla="*/ 5039507 w 5378623"/>
                <a:gd name="connsiteY37" fmla="*/ 3945765 h 6402614"/>
                <a:gd name="connsiteX38" fmla="*/ 5071597 w 5378623"/>
                <a:gd name="connsiteY38" fmla="*/ 3802972 h 6402614"/>
                <a:gd name="connsiteX39" fmla="*/ 5096108 w 5378623"/>
                <a:gd name="connsiteY39" fmla="*/ 3658610 h 6402614"/>
                <a:gd name="connsiteX40" fmla="*/ 5113299 w 5378623"/>
                <a:gd name="connsiteY40" fmla="*/ 3512985 h 6402614"/>
                <a:gd name="connsiteX41" fmla="*/ 5115328 w 5378623"/>
                <a:gd name="connsiteY41" fmla="*/ 3494749 h 6402614"/>
                <a:gd name="connsiteX42" fmla="*/ 5116446 w 5378623"/>
                <a:gd name="connsiteY42" fmla="*/ 3476502 h 6402614"/>
                <a:gd name="connsiteX43" fmla="*/ 5118711 w 5378623"/>
                <a:gd name="connsiteY43" fmla="*/ 3439898 h 6402614"/>
                <a:gd name="connsiteX44" fmla="*/ 5123270 w 5378623"/>
                <a:gd name="connsiteY44" fmla="*/ 3366583 h 6402614"/>
                <a:gd name="connsiteX45" fmla="*/ 5121172 w 5378623"/>
                <a:gd name="connsiteY45" fmla="*/ 3072860 h 6402614"/>
                <a:gd name="connsiteX46" fmla="*/ 5119473 w 5378623"/>
                <a:gd name="connsiteY46" fmla="*/ 3036121 h 6402614"/>
                <a:gd name="connsiteX47" fmla="*/ 5116244 w 5378623"/>
                <a:gd name="connsiteY47" fmla="*/ 2999552 h 6402614"/>
                <a:gd name="connsiteX48" fmla="*/ 5109221 w 5378623"/>
                <a:gd name="connsiteY48" fmla="*/ 2926379 h 6402614"/>
                <a:gd name="connsiteX49" fmla="*/ 5089643 w 5378623"/>
                <a:gd name="connsiteY49" fmla="*/ 2780639 h 6402614"/>
                <a:gd name="connsiteX50" fmla="*/ 5084078 w 5378623"/>
                <a:gd name="connsiteY50" fmla="*/ 2744255 h 6402614"/>
                <a:gd name="connsiteX51" fmla="*/ 5077785 w 5378623"/>
                <a:gd name="connsiteY51" fmla="*/ 2708026 h 6402614"/>
                <a:gd name="connsiteX52" fmla="*/ 5063128 w 5378623"/>
                <a:gd name="connsiteY52" fmla="*/ 2636053 h 6402614"/>
                <a:gd name="connsiteX53" fmla="*/ 5047530 w 5378623"/>
                <a:gd name="connsiteY53" fmla="*/ 2564176 h 6402614"/>
                <a:gd name="connsiteX54" fmla="*/ 5028967 w 5378623"/>
                <a:gd name="connsiteY54" fmla="*/ 2493127 h 6402614"/>
                <a:gd name="connsiteX55" fmla="*/ 4822623 w 5378623"/>
                <a:gd name="connsiteY55" fmla="*/ 1944830 h 6402614"/>
                <a:gd name="connsiteX56" fmla="*/ 4108183 w 5378623"/>
                <a:gd name="connsiteY56" fmla="*/ 1038170 h 6402614"/>
                <a:gd name="connsiteX57" fmla="*/ 3638213 w 5378623"/>
                <a:gd name="connsiteY57" fmla="*/ 712395 h 6402614"/>
                <a:gd name="connsiteX58" fmla="*/ 3575480 w 5378623"/>
                <a:gd name="connsiteY58" fmla="*/ 678662 h 6402614"/>
                <a:gd name="connsiteX59" fmla="*/ 3512574 w 5378623"/>
                <a:gd name="connsiteY59" fmla="*/ 645577 h 6402614"/>
                <a:gd name="connsiteX60" fmla="*/ 3448603 w 5378623"/>
                <a:gd name="connsiteY60" fmla="*/ 614757 h 6402614"/>
                <a:gd name="connsiteX61" fmla="*/ 3416617 w 5378623"/>
                <a:gd name="connsiteY61" fmla="*/ 599347 h 6402614"/>
                <a:gd name="connsiteX62" fmla="*/ 3384352 w 5378623"/>
                <a:gd name="connsiteY62" fmla="*/ 584559 h 6402614"/>
                <a:gd name="connsiteX63" fmla="*/ 3254088 w 5378623"/>
                <a:gd name="connsiteY63" fmla="*/ 529021 h 6402614"/>
                <a:gd name="connsiteX64" fmla="*/ 3121640 w 5378623"/>
                <a:gd name="connsiteY64" fmla="*/ 479505 h 6402614"/>
                <a:gd name="connsiteX65" fmla="*/ 2987193 w 5378623"/>
                <a:gd name="connsiteY65" fmla="*/ 436176 h 6402614"/>
                <a:gd name="connsiteX66" fmla="*/ 2851296 w 5378623"/>
                <a:gd name="connsiteY66" fmla="*/ 398256 h 6402614"/>
                <a:gd name="connsiteX67" fmla="*/ 2573611 w 5378623"/>
                <a:gd name="connsiteY67" fmla="*/ 336717 h 6402614"/>
                <a:gd name="connsiteX68" fmla="*/ 2014208 w 5378623"/>
                <a:gd name="connsiteY68" fmla="*/ 276896 h 6402614"/>
                <a:gd name="connsiteX69" fmla="*/ 1457097 w 5378623"/>
                <a:gd name="connsiteY69" fmla="*/ 322828 h 6402614"/>
                <a:gd name="connsiteX70" fmla="*/ 914684 w 5378623"/>
                <a:gd name="connsiteY70" fmla="*/ 486648 h 6402614"/>
                <a:gd name="connsiteX71" fmla="*/ 848661 w 5378623"/>
                <a:gd name="connsiteY71" fmla="*/ 515093 h 6402614"/>
                <a:gd name="connsiteX72" fmla="*/ 782834 w 5378623"/>
                <a:gd name="connsiteY72" fmla="*/ 544519 h 6402614"/>
                <a:gd name="connsiteX73" fmla="*/ 717715 w 5378623"/>
                <a:gd name="connsiteY73" fmla="*/ 575988 h 6402614"/>
                <a:gd name="connsiteX74" fmla="*/ 653112 w 5378623"/>
                <a:gd name="connsiteY74" fmla="*/ 608523 h 6402614"/>
                <a:gd name="connsiteX75" fmla="*/ 406671 w 5378623"/>
                <a:gd name="connsiteY75" fmla="*/ 756246 h 6402614"/>
                <a:gd name="connsiteX76" fmla="*/ 191033 w 5378623"/>
                <a:gd name="connsiteY76" fmla="*/ 942131 h 6402614"/>
                <a:gd name="connsiteX77" fmla="*/ 143339 w 5378623"/>
                <a:gd name="connsiteY77" fmla="*/ 996006 h 6402614"/>
                <a:gd name="connsiteX78" fmla="*/ 98848 w 5378623"/>
                <a:gd name="connsiteY78" fmla="*/ 1053288 h 6402614"/>
                <a:gd name="connsiteX79" fmla="*/ 56083 w 5378623"/>
                <a:gd name="connsiteY79" fmla="*/ 1112657 h 6402614"/>
                <a:gd name="connsiteX80" fmla="*/ 14889 w 5378623"/>
                <a:gd name="connsiteY80" fmla="*/ 1173837 h 6402614"/>
                <a:gd name="connsiteX81" fmla="*/ 0 w 5378623"/>
                <a:gd name="connsiteY81" fmla="*/ 1198088 h 6402614"/>
                <a:gd name="connsiteX82" fmla="*/ 0 w 5378623"/>
                <a:gd name="connsiteY82" fmla="*/ 888809 h 6402614"/>
                <a:gd name="connsiteX83" fmla="*/ 88781 w 5378623"/>
                <a:gd name="connsiteY83" fmla="*/ 802825 h 6402614"/>
                <a:gd name="connsiteX84" fmla="*/ 2220349 w 5378623"/>
                <a:gd name="connsiteY84" fmla="*/ 67 h 64026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Lst>
              <a:rect l="l" t="t" r="r" b="b"/>
              <a:pathLst>
                <a:path w="5378623" h="6402614">
                  <a:moveTo>
                    <a:pt x="2220349" y="67"/>
                  </a:moveTo>
                  <a:cubicBezTo>
                    <a:pt x="2484151" y="1784"/>
                    <a:pt x="2751801" y="36820"/>
                    <a:pt x="3018161" y="108191"/>
                  </a:cubicBezTo>
                  <a:cubicBezTo>
                    <a:pt x="4722867" y="564965"/>
                    <a:pt x="5729192" y="2337049"/>
                    <a:pt x="5265831" y="4066338"/>
                  </a:cubicBezTo>
                  <a:cubicBezTo>
                    <a:pt x="4947269" y="5255224"/>
                    <a:pt x="4017004" y="6114300"/>
                    <a:pt x="2912752" y="6386691"/>
                  </a:cubicBezTo>
                  <a:lnTo>
                    <a:pt x="2840648" y="6402614"/>
                  </a:lnTo>
                  <a:lnTo>
                    <a:pt x="1474249" y="6402614"/>
                  </a:lnTo>
                  <a:lnTo>
                    <a:pt x="1340218" y="6370360"/>
                  </a:lnTo>
                  <a:cubicBezTo>
                    <a:pt x="914042" y="6256167"/>
                    <a:pt x="531514" y="6059766"/>
                    <a:pt x="204687" y="5802379"/>
                  </a:cubicBezTo>
                  <a:lnTo>
                    <a:pt x="0" y="5624181"/>
                  </a:lnTo>
                  <a:lnTo>
                    <a:pt x="0" y="5197118"/>
                  </a:lnTo>
                  <a:lnTo>
                    <a:pt x="120950" y="5327736"/>
                  </a:lnTo>
                  <a:cubicBezTo>
                    <a:pt x="253827" y="5458395"/>
                    <a:pt x="397634" y="5575985"/>
                    <a:pt x="553277" y="5674143"/>
                  </a:cubicBezTo>
                  <a:cubicBezTo>
                    <a:pt x="708978" y="5772084"/>
                    <a:pt x="875421" y="5851690"/>
                    <a:pt x="1048951" y="5913372"/>
                  </a:cubicBezTo>
                  <a:cubicBezTo>
                    <a:pt x="1070860" y="5920750"/>
                    <a:pt x="1092382" y="5928719"/>
                    <a:pt x="1114406" y="5935664"/>
                  </a:cubicBezTo>
                  <a:lnTo>
                    <a:pt x="1180375" y="5956470"/>
                  </a:lnTo>
                  <a:lnTo>
                    <a:pt x="1247107" y="5975278"/>
                  </a:lnTo>
                  <a:cubicBezTo>
                    <a:pt x="1269462" y="5981848"/>
                    <a:pt x="1291029" y="5986236"/>
                    <a:pt x="1313053" y="5991905"/>
                  </a:cubicBezTo>
                  <a:cubicBezTo>
                    <a:pt x="1400808" y="6012869"/>
                    <a:pt x="1489584" y="6027036"/>
                    <a:pt x="1578771" y="6035400"/>
                  </a:cubicBezTo>
                  <a:cubicBezTo>
                    <a:pt x="1757312" y="6051941"/>
                    <a:pt x="1937844" y="6040152"/>
                    <a:pt x="2116969" y="6005033"/>
                  </a:cubicBezTo>
                  <a:cubicBezTo>
                    <a:pt x="2296104" y="5969454"/>
                    <a:pt x="2473717" y="5910978"/>
                    <a:pt x="2648341" y="5837212"/>
                  </a:cubicBezTo>
                  <a:cubicBezTo>
                    <a:pt x="2823148" y="5763610"/>
                    <a:pt x="2995347" y="5675863"/>
                    <a:pt x="3166862" y="5582136"/>
                  </a:cubicBezTo>
                  <a:cubicBezTo>
                    <a:pt x="3209843" y="5558645"/>
                    <a:pt x="3252667" y="5534880"/>
                    <a:pt x="3295551" y="5510900"/>
                  </a:cubicBezTo>
                  <a:lnTo>
                    <a:pt x="3426292" y="5437546"/>
                  </a:lnTo>
                  <a:cubicBezTo>
                    <a:pt x="3515217" y="5388460"/>
                    <a:pt x="3604599" y="5341930"/>
                    <a:pt x="3693498" y="5296779"/>
                  </a:cubicBezTo>
                  <a:lnTo>
                    <a:pt x="3957511" y="5162806"/>
                  </a:lnTo>
                  <a:cubicBezTo>
                    <a:pt x="4044259" y="5118005"/>
                    <a:pt x="4129592" y="5072941"/>
                    <a:pt x="4212170" y="5024936"/>
                  </a:cubicBezTo>
                  <a:cubicBezTo>
                    <a:pt x="4294563" y="4976766"/>
                    <a:pt x="4374532" y="4926554"/>
                    <a:pt x="4449651" y="4870986"/>
                  </a:cubicBezTo>
                  <a:cubicBezTo>
                    <a:pt x="4524973" y="4815937"/>
                    <a:pt x="4596075" y="4756163"/>
                    <a:pt x="4659728" y="4689640"/>
                  </a:cubicBezTo>
                  <a:cubicBezTo>
                    <a:pt x="4723566" y="4623283"/>
                    <a:pt x="4780828" y="4550758"/>
                    <a:pt x="4830457" y="4472596"/>
                  </a:cubicBezTo>
                  <a:cubicBezTo>
                    <a:pt x="4880087" y="4394434"/>
                    <a:pt x="4921716" y="4310302"/>
                    <a:pt x="4955705" y="4222268"/>
                  </a:cubicBezTo>
                  <a:lnTo>
                    <a:pt x="4968352" y="4189141"/>
                  </a:lnTo>
                  <a:lnTo>
                    <a:pt x="4979564" y="4155400"/>
                  </a:lnTo>
                  <a:lnTo>
                    <a:pt x="4990913" y="4121577"/>
                  </a:lnTo>
                  <a:cubicBezTo>
                    <a:pt x="4994441" y="4110119"/>
                    <a:pt x="4997522" y="4098194"/>
                    <a:pt x="5000865" y="4086570"/>
                  </a:cubicBezTo>
                  <a:lnTo>
                    <a:pt x="5020612" y="4016281"/>
                  </a:lnTo>
                  <a:lnTo>
                    <a:pt x="5030486" y="3981137"/>
                  </a:lnTo>
                  <a:lnTo>
                    <a:pt x="5035423" y="3963565"/>
                  </a:lnTo>
                  <a:lnTo>
                    <a:pt x="5039507" y="3945765"/>
                  </a:lnTo>
                  <a:cubicBezTo>
                    <a:pt x="5050088" y="3898175"/>
                    <a:pt x="5061308" y="3850756"/>
                    <a:pt x="5071597" y="3802972"/>
                  </a:cubicBezTo>
                  <a:lnTo>
                    <a:pt x="5096108" y="3658610"/>
                  </a:lnTo>
                  <a:cubicBezTo>
                    <a:pt x="5102684" y="3610180"/>
                    <a:pt x="5107604" y="3561536"/>
                    <a:pt x="5113299" y="3512985"/>
                  </a:cubicBezTo>
                  <a:lnTo>
                    <a:pt x="5115328" y="3494749"/>
                  </a:lnTo>
                  <a:lnTo>
                    <a:pt x="5116446" y="3476502"/>
                  </a:lnTo>
                  <a:lnTo>
                    <a:pt x="5118711" y="3439898"/>
                  </a:lnTo>
                  <a:lnTo>
                    <a:pt x="5123270" y="3366583"/>
                  </a:lnTo>
                  <a:cubicBezTo>
                    <a:pt x="5126606" y="3268829"/>
                    <a:pt x="5127431" y="3170634"/>
                    <a:pt x="5121172" y="3072860"/>
                  </a:cubicBezTo>
                  <a:lnTo>
                    <a:pt x="5119473" y="3036121"/>
                  </a:lnTo>
                  <a:cubicBezTo>
                    <a:pt x="5118968" y="3023930"/>
                    <a:pt x="5117310" y="3011778"/>
                    <a:pt x="5116244" y="2999552"/>
                  </a:cubicBezTo>
                  <a:lnTo>
                    <a:pt x="5109221" y="2926379"/>
                  </a:lnTo>
                  <a:cubicBezTo>
                    <a:pt x="5105544" y="2877404"/>
                    <a:pt x="5096760" y="2829145"/>
                    <a:pt x="5089643" y="2780639"/>
                  </a:cubicBezTo>
                  <a:lnTo>
                    <a:pt x="5084078" y="2744255"/>
                  </a:lnTo>
                  <a:cubicBezTo>
                    <a:pt x="5082420" y="2732104"/>
                    <a:pt x="5080412" y="2719974"/>
                    <a:pt x="5077785" y="2708026"/>
                  </a:cubicBezTo>
                  <a:lnTo>
                    <a:pt x="5063128" y="2636053"/>
                  </a:lnTo>
                  <a:cubicBezTo>
                    <a:pt x="5057902" y="2612048"/>
                    <a:pt x="5053511" y="2587920"/>
                    <a:pt x="5047530" y="2564176"/>
                  </a:cubicBezTo>
                  <a:lnTo>
                    <a:pt x="5028967" y="2493127"/>
                  </a:lnTo>
                  <a:cubicBezTo>
                    <a:pt x="4979424" y="2303537"/>
                    <a:pt x="4909775" y="2119458"/>
                    <a:pt x="4822623" y="1944830"/>
                  </a:cubicBezTo>
                  <a:cubicBezTo>
                    <a:pt x="4648947" y="1594931"/>
                    <a:pt x="4401749" y="1285261"/>
                    <a:pt x="4108183" y="1038170"/>
                  </a:cubicBezTo>
                  <a:cubicBezTo>
                    <a:pt x="3961444" y="914460"/>
                    <a:pt x="3803854" y="805232"/>
                    <a:pt x="3638213" y="712395"/>
                  </a:cubicBezTo>
                  <a:lnTo>
                    <a:pt x="3575480" y="678662"/>
                  </a:lnTo>
                  <a:cubicBezTo>
                    <a:pt x="3554450" y="667578"/>
                    <a:pt x="3534194" y="655311"/>
                    <a:pt x="3512574" y="645577"/>
                  </a:cubicBezTo>
                  <a:lnTo>
                    <a:pt x="3448603" y="614757"/>
                  </a:lnTo>
                  <a:lnTo>
                    <a:pt x="3416617" y="599347"/>
                  </a:lnTo>
                  <a:cubicBezTo>
                    <a:pt x="3406000" y="594185"/>
                    <a:pt x="3395413" y="588913"/>
                    <a:pt x="3384352" y="584559"/>
                  </a:cubicBezTo>
                  <a:cubicBezTo>
                    <a:pt x="3340850" y="566062"/>
                    <a:pt x="3297707" y="547083"/>
                    <a:pt x="3254088" y="529021"/>
                  </a:cubicBezTo>
                  <a:cubicBezTo>
                    <a:pt x="3209736" y="512847"/>
                    <a:pt x="3165607" y="496270"/>
                    <a:pt x="3121640" y="479505"/>
                  </a:cubicBezTo>
                  <a:lnTo>
                    <a:pt x="2987193" y="436176"/>
                  </a:lnTo>
                  <a:cubicBezTo>
                    <a:pt x="2942116" y="422708"/>
                    <a:pt x="2896575" y="410968"/>
                    <a:pt x="2851296" y="398256"/>
                  </a:cubicBezTo>
                  <a:cubicBezTo>
                    <a:pt x="2759507" y="375285"/>
                    <a:pt x="2666373" y="353923"/>
                    <a:pt x="2573611" y="336717"/>
                  </a:cubicBezTo>
                  <a:cubicBezTo>
                    <a:pt x="2387776" y="301762"/>
                    <a:pt x="2200839" y="280304"/>
                    <a:pt x="2014208" y="276896"/>
                  </a:cubicBezTo>
                  <a:cubicBezTo>
                    <a:pt x="1827605" y="273381"/>
                    <a:pt x="1641223" y="288238"/>
                    <a:pt x="1457097" y="322828"/>
                  </a:cubicBezTo>
                  <a:cubicBezTo>
                    <a:pt x="1272912" y="357634"/>
                    <a:pt x="1091595" y="413727"/>
                    <a:pt x="914684" y="486648"/>
                  </a:cubicBezTo>
                  <a:lnTo>
                    <a:pt x="848661" y="515093"/>
                  </a:lnTo>
                  <a:cubicBezTo>
                    <a:pt x="826573" y="524592"/>
                    <a:pt x="804281" y="533573"/>
                    <a:pt x="782834" y="544519"/>
                  </a:cubicBezTo>
                  <a:lnTo>
                    <a:pt x="717715" y="575988"/>
                  </a:lnTo>
                  <a:cubicBezTo>
                    <a:pt x="696005" y="586632"/>
                    <a:pt x="673986" y="596729"/>
                    <a:pt x="653112" y="608523"/>
                  </a:cubicBezTo>
                  <a:cubicBezTo>
                    <a:pt x="568070" y="653782"/>
                    <a:pt x="483901" y="700897"/>
                    <a:pt x="406671" y="756246"/>
                  </a:cubicBezTo>
                  <a:cubicBezTo>
                    <a:pt x="327441" y="809669"/>
                    <a:pt x="256836" y="872706"/>
                    <a:pt x="191033" y="942131"/>
                  </a:cubicBezTo>
                  <a:cubicBezTo>
                    <a:pt x="175048" y="959988"/>
                    <a:pt x="159064" y="977846"/>
                    <a:pt x="143339" y="996006"/>
                  </a:cubicBezTo>
                  <a:lnTo>
                    <a:pt x="98848" y="1053288"/>
                  </a:lnTo>
                  <a:cubicBezTo>
                    <a:pt x="83542" y="1072023"/>
                    <a:pt x="70312" y="1092822"/>
                    <a:pt x="56083" y="1112657"/>
                  </a:cubicBezTo>
                  <a:cubicBezTo>
                    <a:pt x="42010" y="1132765"/>
                    <a:pt x="27965" y="1152765"/>
                    <a:pt x="14889" y="1173837"/>
                  </a:cubicBezTo>
                  <a:lnTo>
                    <a:pt x="0" y="1198088"/>
                  </a:lnTo>
                  <a:lnTo>
                    <a:pt x="0" y="888809"/>
                  </a:lnTo>
                  <a:lnTo>
                    <a:pt x="88781" y="802825"/>
                  </a:lnTo>
                  <a:cubicBezTo>
                    <a:pt x="672175" y="289643"/>
                    <a:pt x="1428944" y="-5083"/>
                    <a:pt x="2220349" y="67"/>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sp>
        <p:nvSpPr>
          <p:cNvPr id="2" name="Otsikko 1">
            <a:extLst>
              <a:ext uri="{FF2B5EF4-FFF2-40B4-BE49-F238E27FC236}">
                <a16:creationId xmlns:a16="http://schemas.microsoft.com/office/drawing/2014/main" id="{AF72D61D-A86B-4E87-7D3A-26EAB5299D7A}"/>
              </a:ext>
            </a:extLst>
          </p:cNvPr>
          <p:cNvSpPr>
            <a:spLocks noGrp="1"/>
          </p:cNvSpPr>
          <p:nvPr>
            <p:ph type="title"/>
          </p:nvPr>
        </p:nvSpPr>
        <p:spPr>
          <a:xfrm>
            <a:off x="804672" y="2023236"/>
            <a:ext cx="3659777" cy="2820908"/>
          </a:xfrm>
        </p:spPr>
        <p:txBody>
          <a:bodyPr>
            <a:normAutofit/>
          </a:bodyPr>
          <a:lstStyle/>
          <a:p>
            <a:r>
              <a:rPr lang="fi-FI" sz="4000">
                <a:solidFill>
                  <a:schemeClr val="tx2"/>
                </a:solidFill>
              </a:rPr>
              <a:t>Minulla on nuorena Polussa myös oikeus</a:t>
            </a:r>
          </a:p>
        </p:txBody>
      </p:sp>
      <p:graphicFrame>
        <p:nvGraphicFramePr>
          <p:cNvPr id="18" name="Sisällön paikkamerkki 2">
            <a:extLst>
              <a:ext uri="{FF2B5EF4-FFF2-40B4-BE49-F238E27FC236}">
                <a16:creationId xmlns:a16="http://schemas.microsoft.com/office/drawing/2014/main" id="{84BB7994-0AF9-8742-E233-C5549EFA7B25}"/>
              </a:ext>
            </a:extLst>
          </p:cNvPr>
          <p:cNvGraphicFramePr>
            <a:graphicFrameLocks noGrp="1"/>
          </p:cNvGraphicFramePr>
          <p:nvPr>
            <p:ph idx="1"/>
            <p:extLst>
              <p:ext uri="{D42A27DB-BD31-4B8C-83A1-F6EECF244321}">
                <p14:modId xmlns:p14="http://schemas.microsoft.com/office/powerpoint/2010/main" val="2301421469"/>
              </p:ext>
            </p:extLst>
          </p:nvPr>
        </p:nvGraphicFramePr>
        <p:xfrm>
          <a:off x="6095999" y="955653"/>
          <a:ext cx="5519895" cy="494781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91619888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1" name="Rectangle 20">
            <a:extLst>
              <a:ext uri="{FF2B5EF4-FFF2-40B4-BE49-F238E27FC236}">
                <a16:creationId xmlns:a16="http://schemas.microsoft.com/office/drawing/2014/main" id="{18873D23-2DCF-4B31-A009-95721C06E8E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C13EF075-D4EF-4929-ADBC-91B27DA1995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p>
        </p:txBody>
      </p:sp>
      <p:grpSp>
        <p:nvGrpSpPr>
          <p:cNvPr id="25" name="Group 24">
            <a:extLst>
              <a:ext uri="{FF2B5EF4-FFF2-40B4-BE49-F238E27FC236}">
                <a16:creationId xmlns:a16="http://schemas.microsoft.com/office/drawing/2014/main" id="{DAA26DFA-AAB2-4973-9C17-16D587C7B198}"/>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1863" y="508838"/>
            <a:ext cx="5217958" cy="6239661"/>
            <a:chOff x="-19221" y="251144"/>
            <a:chExt cx="5217958" cy="6239661"/>
          </a:xfrm>
        </p:grpSpPr>
        <p:sp>
          <p:nvSpPr>
            <p:cNvPr id="26" name="Freeform: Shape 25">
              <a:extLst>
                <a:ext uri="{FF2B5EF4-FFF2-40B4-BE49-F238E27FC236}">
                  <a16:creationId xmlns:a16="http://schemas.microsoft.com/office/drawing/2014/main" id="{3F407F11-7321-4BF6-8536-CCE8E342454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251144"/>
              <a:ext cx="5187198" cy="6239661"/>
            </a:xfrm>
            <a:custGeom>
              <a:avLst/>
              <a:gdLst>
                <a:gd name="connsiteX0" fmla="*/ 2011811 w 5187198"/>
                <a:gd name="connsiteY0" fmla="*/ 4 h 6239661"/>
                <a:gd name="connsiteX1" fmla="*/ 2617011 w 5187198"/>
                <a:gd name="connsiteY1" fmla="*/ 70590 h 6239661"/>
                <a:gd name="connsiteX2" fmla="*/ 2690321 w 5187198"/>
                <a:gd name="connsiteY2" fmla="*/ 88146 h 6239661"/>
                <a:gd name="connsiteX3" fmla="*/ 2726863 w 5187198"/>
                <a:gd name="connsiteY3" fmla="*/ 97127 h 6239661"/>
                <a:gd name="connsiteX4" fmla="*/ 2762951 w 5187198"/>
                <a:gd name="connsiteY4" fmla="*/ 107375 h 6239661"/>
                <a:gd name="connsiteX5" fmla="*/ 2834843 w 5187198"/>
                <a:gd name="connsiteY5" fmla="*/ 128493 h 6239661"/>
                <a:gd name="connsiteX6" fmla="*/ 2906574 w 5187198"/>
                <a:gd name="connsiteY6" fmla="*/ 151076 h 6239661"/>
                <a:gd name="connsiteX7" fmla="*/ 3049504 w 5187198"/>
                <a:gd name="connsiteY7" fmla="*/ 202124 h 6239661"/>
                <a:gd name="connsiteX8" fmla="*/ 3189518 w 5187198"/>
                <a:gd name="connsiteY8" fmla="*/ 260159 h 6239661"/>
                <a:gd name="connsiteX9" fmla="*/ 3326048 w 5187198"/>
                <a:gd name="connsiteY9" fmla="*/ 325143 h 6239661"/>
                <a:gd name="connsiteX10" fmla="*/ 3459166 w 5187198"/>
                <a:gd name="connsiteY10" fmla="*/ 395936 h 6239661"/>
                <a:gd name="connsiteX11" fmla="*/ 3588578 w 5187198"/>
                <a:gd name="connsiteY11" fmla="*/ 472343 h 6239661"/>
                <a:gd name="connsiteX12" fmla="*/ 3651864 w 5187198"/>
                <a:gd name="connsiteY12" fmla="*/ 512600 h 6239661"/>
                <a:gd name="connsiteX13" fmla="*/ 3714514 w 5187198"/>
                <a:gd name="connsiteY13" fmla="*/ 553499 h 6239661"/>
                <a:gd name="connsiteX14" fmla="*/ 4181221 w 5187198"/>
                <a:gd name="connsiteY14" fmla="*/ 922912 h 6239661"/>
                <a:gd name="connsiteX15" fmla="*/ 4582963 w 5187198"/>
                <a:gd name="connsiteY15" fmla="*/ 1358264 h 6239661"/>
                <a:gd name="connsiteX16" fmla="*/ 4670721 w 5187198"/>
                <a:gd name="connsiteY16" fmla="*/ 1477644 h 6239661"/>
                <a:gd name="connsiteX17" fmla="*/ 4752378 w 5187198"/>
                <a:gd name="connsiteY17" fmla="*/ 1601187 h 6239661"/>
                <a:gd name="connsiteX18" fmla="*/ 4772168 w 5187198"/>
                <a:gd name="connsiteY18" fmla="*/ 1632456 h 6239661"/>
                <a:gd name="connsiteX19" fmla="*/ 4782117 w 5187198"/>
                <a:gd name="connsiteY19" fmla="*/ 1648104 h 6239661"/>
                <a:gd name="connsiteX20" fmla="*/ 4791381 w 5187198"/>
                <a:gd name="connsiteY20" fmla="*/ 1664150 h 6239661"/>
                <a:gd name="connsiteX21" fmla="*/ 4828190 w 5187198"/>
                <a:gd name="connsiteY21" fmla="*/ 1728379 h 6239661"/>
                <a:gd name="connsiteX22" fmla="*/ 4864832 w 5187198"/>
                <a:gd name="connsiteY22" fmla="*/ 1792796 h 6239661"/>
                <a:gd name="connsiteX23" fmla="*/ 4899201 w 5187198"/>
                <a:gd name="connsiteY23" fmla="*/ 1858342 h 6239661"/>
                <a:gd name="connsiteX24" fmla="*/ 4933266 w 5187198"/>
                <a:gd name="connsiteY24" fmla="*/ 1924155 h 6239661"/>
                <a:gd name="connsiteX25" fmla="*/ 4964403 w 5187198"/>
                <a:gd name="connsiteY25" fmla="*/ 1991384 h 6239661"/>
                <a:gd name="connsiteX26" fmla="*/ 4995019 w 5187198"/>
                <a:gd name="connsiteY26" fmla="*/ 2058823 h 6239661"/>
                <a:gd name="connsiteX27" fmla="*/ 5021999 w 5187198"/>
                <a:gd name="connsiteY27" fmla="*/ 2127723 h 6239661"/>
                <a:gd name="connsiteX28" fmla="*/ 5048321 w 5187198"/>
                <a:gd name="connsiteY28" fmla="*/ 2196908 h 6239661"/>
                <a:gd name="connsiteX29" fmla="*/ 5070546 w 5187198"/>
                <a:gd name="connsiteY29" fmla="*/ 2267547 h 6239661"/>
                <a:gd name="connsiteX30" fmla="*/ 5092171 w 5187198"/>
                <a:gd name="connsiteY30" fmla="*/ 2338256 h 6239661"/>
                <a:gd name="connsiteX31" fmla="*/ 5110305 w 5187198"/>
                <a:gd name="connsiteY31" fmla="*/ 2409886 h 6239661"/>
                <a:gd name="connsiteX32" fmla="*/ 5186393 w 5187198"/>
                <a:gd name="connsiteY32" fmla="*/ 2992022 h 6239661"/>
                <a:gd name="connsiteX33" fmla="*/ 5149045 w 5187198"/>
                <a:gd name="connsiteY33" fmla="*/ 3571816 h 6239661"/>
                <a:gd name="connsiteX34" fmla="*/ 5126572 w 5187198"/>
                <a:gd name="connsiteY34" fmla="*/ 3714520 h 6239661"/>
                <a:gd name="connsiteX35" fmla="*/ 5099067 w 5187198"/>
                <a:gd name="connsiteY35" fmla="*/ 3856108 h 6239661"/>
                <a:gd name="connsiteX36" fmla="*/ 5095699 w 5187198"/>
                <a:gd name="connsiteY36" fmla="*/ 3873868 h 6239661"/>
                <a:gd name="connsiteX37" fmla="*/ 5091573 w 5187198"/>
                <a:gd name="connsiteY37" fmla="*/ 3891426 h 6239661"/>
                <a:gd name="connsiteX38" fmla="*/ 5083324 w 5187198"/>
                <a:gd name="connsiteY38" fmla="*/ 3926541 h 6239661"/>
                <a:gd name="connsiteX39" fmla="*/ 5067256 w 5187198"/>
                <a:gd name="connsiteY39" fmla="*/ 3996889 h 6239661"/>
                <a:gd name="connsiteX40" fmla="*/ 5059194 w 5187198"/>
                <a:gd name="connsiteY40" fmla="*/ 4032171 h 6239661"/>
                <a:gd name="connsiteX41" fmla="*/ 5049522 w 5187198"/>
                <a:gd name="connsiteY41" fmla="*/ 4067833 h 6239661"/>
                <a:gd name="connsiteX42" fmla="*/ 5040067 w 5187198"/>
                <a:gd name="connsiteY42" fmla="*/ 4103553 h 6239661"/>
                <a:gd name="connsiteX43" fmla="*/ 5028960 w 5187198"/>
                <a:gd name="connsiteY43" fmla="*/ 4138946 h 6239661"/>
                <a:gd name="connsiteX44" fmla="*/ 4917351 w 5187198"/>
                <a:gd name="connsiteY44" fmla="*/ 4417041 h 6239661"/>
                <a:gd name="connsiteX45" fmla="*/ 4756163 w 5187198"/>
                <a:gd name="connsiteY45" fmla="*/ 4676402 h 6239661"/>
                <a:gd name="connsiteX46" fmla="*/ 4322493 w 5187198"/>
                <a:gd name="connsiteY46" fmla="*/ 5105604 h 6239661"/>
                <a:gd name="connsiteX47" fmla="*/ 3840510 w 5187198"/>
                <a:gd name="connsiteY47" fmla="*/ 5429590 h 6239661"/>
                <a:gd name="connsiteX48" fmla="*/ 3606447 w 5187198"/>
                <a:gd name="connsiteY48" fmla="*/ 5572862 h 6239661"/>
                <a:gd name="connsiteX49" fmla="*/ 3488814 w 5187198"/>
                <a:gd name="connsiteY49" fmla="*/ 5647178 h 6239661"/>
                <a:gd name="connsiteX50" fmla="*/ 3365864 w 5187198"/>
                <a:gd name="connsiteY50" fmla="*/ 5722735 h 6239661"/>
                <a:gd name="connsiteX51" fmla="*/ 2839486 w 5187198"/>
                <a:gd name="connsiteY51" fmla="*/ 5999120 h 6239661"/>
                <a:gd name="connsiteX52" fmla="*/ 2242423 w 5187198"/>
                <a:gd name="connsiteY52" fmla="*/ 6192346 h 6239661"/>
                <a:gd name="connsiteX53" fmla="*/ 1589380 w 5187198"/>
                <a:gd name="connsiteY53" fmla="*/ 6230657 h 6239661"/>
                <a:gd name="connsiteX54" fmla="*/ 1548244 w 5187198"/>
                <a:gd name="connsiteY54" fmla="*/ 6226706 h 6239661"/>
                <a:gd name="connsiteX55" fmla="*/ 1507348 w 5187198"/>
                <a:gd name="connsiteY55" fmla="*/ 6221428 h 6239661"/>
                <a:gd name="connsiteX56" fmla="*/ 1466401 w 5187198"/>
                <a:gd name="connsiteY56" fmla="*/ 6215904 h 6239661"/>
                <a:gd name="connsiteX57" fmla="*/ 1425773 w 5187198"/>
                <a:gd name="connsiteY57" fmla="*/ 6209191 h 6239661"/>
                <a:gd name="connsiteX58" fmla="*/ 1344960 w 5187198"/>
                <a:gd name="connsiteY58" fmla="*/ 6193681 h 6239661"/>
                <a:gd name="connsiteX59" fmla="*/ 1265007 w 5187198"/>
                <a:gd name="connsiteY59" fmla="*/ 6175388 h 6239661"/>
                <a:gd name="connsiteX60" fmla="*/ 1225415 w 5187198"/>
                <a:gd name="connsiteY60" fmla="*/ 6165243 h 6239661"/>
                <a:gd name="connsiteX61" fmla="*/ 1186567 w 5187198"/>
                <a:gd name="connsiteY61" fmla="*/ 6154486 h 6239661"/>
                <a:gd name="connsiteX62" fmla="*/ 1111158 w 5187198"/>
                <a:gd name="connsiteY62" fmla="*/ 6130918 h 6239661"/>
                <a:gd name="connsiteX63" fmla="*/ 1035915 w 5187198"/>
                <a:gd name="connsiteY63" fmla="*/ 6107163 h 6239661"/>
                <a:gd name="connsiteX64" fmla="*/ 961579 w 5187198"/>
                <a:gd name="connsiteY64" fmla="*/ 6079594 h 6239661"/>
                <a:gd name="connsiteX65" fmla="*/ 395297 w 5187198"/>
                <a:gd name="connsiteY65" fmla="*/ 5792812 h 6239661"/>
                <a:gd name="connsiteX66" fmla="*/ 265239 w 5187198"/>
                <a:gd name="connsiteY66" fmla="*/ 5701511 h 6239661"/>
                <a:gd name="connsiteX67" fmla="*/ 233756 w 5187198"/>
                <a:gd name="connsiteY67" fmla="*/ 5677542 h 6239661"/>
                <a:gd name="connsiteX68" fmla="*/ 202800 w 5187198"/>
                <a:gd name="connsiteY68" fmla="*/ 5652902 h 6239661"/>
                <a:gd name="connsiteX69" fmla="*/ 140918 w 5187198"/>
                <a:gd name="connsiteY69" fmla="*/ 5603515 h 6239661"/>
                <a:gd name="connsiteX70" fmla="*/ 110625 w 5187198"/>
                <a:gd name="connsiteY70" fmla="*/ 5578127 h 6239661"/>
                <a:gd name="connsiteX71" fmla="*/ 95631 w 5187198"/>
                <a:gd name="connsiteY71" fmla="*/ 5565299 h 6239661"/>
                <a:gd name="connsiteX72" fmla="*/ 81966 w 5187198"/>
                <a:gd name="connsiteY72" fmla="*/ 5550973 h 6239661"/>
                <a:gd name="connsiteX73" fmla="*/ 27991 w 5187198"/>
                <a:gd name="connsiteY73" fmla="*/ 5493272 h 6239661"/>
                <a:gd name="connsiteX74" fmla="*/ 1454 w 5187198"/>
                <a:gd name="connsiteY74" fmla="*/ 5464252 h 6239661"/>
                <a:gd name="connsiteX75" fmla="*/ 0 w 5187198"/>
                <a:gd name="connsiteY75" fmla="*/ 5462518 h 6239661"/>
                <a:gd name="connsiteX76" fmla="*/ 0 w 5187198"/>
                <a:gd name="connsiteY76" fmla="*/ 4720187 h 6239661"/>
                <a:gd name="connsiteX77" fmla="*/ 109684 w 5187198"/>
                <a:gd name="connsiteY77" fmla="*/ 4836724 h 6239661"/>
                <a:gd name="connsiteX78" fmla="*/ 306959 w 5187198"/>
                <a:gd name="connsiteY78" fmla="*/ 5007200 h 6239661"/>
                <a:gd name="connsiteX79" fmla="*/ 358101 w 5187198"/>
                <a:gd name="connsiteY79" fmla="*/ 5046057 h 6239661"/>
                <a:gd name="connsiteX80" fmla="*/ 383328 w 5187198"/>
                <a:gd name="connsiteY80" fmla="*/ 5065684 h 6239661"/>
                <a:gd name="connsiteX81" fmla="*/ 409503 w 5187198"/>
                <a:gd name="connsiteY81" fmla="*/ 5083942 h 6239661"/>
                <a:gd name="connsiteX82" fmla="*/ 461889 w 5187198"/>
                <a:gd name="connsiteY82" fmla="*/ 5119888 h 6239661"/>
                <a:gd name="connsiteX83" fmla="*/ 474883 w 5187198"/>
                <a:gd name="connsiteY83" fmla="*/ 5128933 h 6239661"/>
                <a:gd name="connsiteX84" fmla="*/ 486410 w 5187198"/>
                <a:gd name="connsiteY84" fmla="*/ 5139557 h 6239661"/>
                <a:gd name="connsiteX85" fmla="*/ 510852 w 5187198"/>
                <a:gd name="connsiteY85" fmla="*/ 5159089 h 6239661"/>
                <a:gd name="connsiteX86" fmla="*/ 560653 w 5187198"/>
                <a:gd name="connsiteY86" fmla="*/ 5196893 h 6239661"/>
                <a:gd name="connsiteX87" fmla="*/ 585485 w 5187198"/>
                <a:gd name="connsiteY87" fmla="*/ 5215834 h 6239661"/>
                <a:gd name="connsiteX88" fmla="*/ 610707 w 5187198"/>
                <a:gd name="connsiteY88" fmla="*/ 5234185 h 6239661"/>
                <a:gd name="connsiteX89" fmla="*/ 714768 w 5187198"/>
                <a:gd name="connsiteY89" fmla="*/ 5303103 h 6239661"/>
                <a:gd name="connsiteX90" fmla="*/ 1166634 w 5187198"/>
                <a:gd name="connsiteY90" fmla="*/ 5513322 h 6239661"/>
                <a:gd name="connsiteX91" fmla="*/ 1225991 w 5187198"/>
                <a:gd name="connsiteY91" fmla="*/ 5533632 h 6239661"/>
                <a:gd name="connsiteX92" fmla="*/ 1286680 w 5187198"/>
                <a:gd name="connsiteY92" fmla="*/ 5550705 h 6239661"/>
                <a:gd name="connsiteX93" fmla="*/ 1347310 w 5187198"/>
                <a:gd name="connsiteY93" fmla="*/ 5567995 h 6239661"/>
                <a:gd name="connsiteX94" fmla="*/ 1377002 w 5187198"/>
                <a:gd name="connsiteY94" fmla="*/ 5575719 h 6239661"/>
                <a:gd name="connsiteX95" fmla="*/ 1406328 w 5187198"/>
                <a:gd name="connsiteY95" fmla="*/ 5582649 h 6239661"/>
                <a:gd name="connsiteX96" fmla="*/ 1465060 w 5187198"/>
                <a:gd name="connsiteY96" fmla="*/ 5594909 h 6239661"/>
                <a:gd name="connsiteX97" fmla="*/ 1523881 w 5187198"/>
                <a:gd name="connsiteY97" fmla="*/ 5605105 h 6239661"/>
                <a:gd name="connsiteX98" fmla="*/ 1553325 w 5187198"/>
                <a:gd name="connsiteY98" fmla="*/ 5609865 h 6239661"/>
                <a:gd name="connsiteX99" fmla="*/ 1582813 w 5187198"/>
                <a:gd name="connsiteY99" fmla="*/ 5613593 h 6239661"/>
                <a:gd name="connsiteX100" fmla="*/ 1612301 w 5187198"/>
                <a:gd name="connsiteY100" fmla="*/ 5617321 h 6239661"/>
                <a:gd name="connsiteX101" fmla="*/ 1641863 w 5187198"/>
                <a:gd name="connsiteY101" fmla="*/ 5619910 h 6239661"/>
                <a:gd name="connsiteX102" fmla="*/ 2117508 w 5187198"/>
                <a:gd name="connsiteY102" fmla="*/ 5595156 h 6239661"/>
                <a:gd name="connsiteX103" fmla="*/ 2597368 w 5187198"/>
                <a:gd name="connsiteY103" fmla="*/ 5447381 h 6239661"/>
                <a:gd name="connsiteX104" fmla="*/ 3082968 w 5187198"/>
                <a:gd name="connsiteY104" fmla="*/ 5223245 h 6239661"/>
                <a:gd name="connsiteX105" fmla="*/ 3334855 w 5187198"/>
                <a:gd name="connsiteY105" fmla="*/ 5097383 h 6239661"/>
                <a:gd name="connsiteX106" fmla="*/ 3599509 w 5187198"/>
                <a:gd name="connsiteY106" fmla="*/ 4976217 h 6239661"/>
                <a:gd name="connsiteX107" fmla="*/ 4112002 w 5187198"/>
                <a:gd name="connsiteY107" fmla="*/ 4766359 h 6239661"/>
                <a:gd name="connsiteX108" fmla="*/ 4348983 w 5187198"/>
                <a:gd name="connsiteY108" fmla="*/ 4649833 h 6239661"/>
                <a:gd name="connsiteX109" fmla="*/ 4560505 w 5187198"/>
                <a:gd name="connsiteY109" fmla="*/ 4501564 h 6239661"/>
                <a:gd name="connsiteX110" fmla="*/ 4731963 w 5187198"/>
                <a:gd name="connsiteY110" fmla="*/ 4309870 h 6239661"/>
                <a:gd name="connsiteX111" fmla="*/ 4852344 w 5187198"/>
                <a:gd name="connsiteY111" fmla="*/ 4078640 h 6239661"/>
                <a:gd name="connsiteX112" fmla="*/ 4863972 w 5187198"/>
                <a:gd name="connsiteY112" fmla="*/ 4047790 h 6239661"/>
                <a:gd name="connsiteX113" fmla="*/ 4874144 w 5187198"/>
                <a:gd name="connsiteY113" fmla="*/ 4016320 h 6239661"/>
                <a:gd name="connsiteX114" fmla="*/ 4884127 w 5187198"/>
                <a:gd name="connsiteY114" fmla="*/ 3984682 h 6239661"/>
                <a:gd name="connsiteX115" fmla="*/ 4892800 w 5187198"/>
                <a:gd name="connsiteY115" fmla="*/ 3951883 h 6239661"/>
                <a:gd name="connsiteX116" fmla="*/ 4909526 w 5187198"/>
                <a:gd name="connsiteY116" fmla="*/ 3886001 h 6239661"/>
                <a:gd name="connsiteX117" fmla="*/ 4917687 w 5187198"/>
                <a:gd name="connsiteY117" fmla="*/ 3852948 h 6239661"/>
                <a:gd name="connsiteX118" fmla="*/ 4921768 w 5187198"/>
                <a:gd name="connsiteY118" fmla="*/ 3836422 h 6239661"/>
                <a:gd name="connsiteX119" fmla="*/ 4924845 w 5187198"/>
                <a:gd name="connsiteY119" fmla="*/ 3819742 h 6239661"/>
                <a:gd name="connsiteX120" fmla="*/ 4948230 w 5187198"/>
                <a:gd name="connsiteY120" fmla="*/ 3685744 h 6239661"/>
                <a:gd name="connsiteX121" fmla="*/ 4962782 w 5187198"/>
                <a:gd name="connsiteY121" fmla="*/ 3550540 h 6239661"/>
                <a:gd name="connsiteX122" fmla="*/ 4939468 w 5187198"/>
                <a:gd name="connsiteY122" fmla="*/ 3010249 h 6239661"/>
                <a:gd name="connsiteX123" fmla="*/ 4816901 w 5187198"/>
                <a:gd name="connsiteY123" fmla="*/ 2488224 h 6239661"/>
                <a:gd name="connsiteX124" fmla="*/ 4797005 w 5187198"/>
                <a:gd name="connsiteY124" fmla="*/ 2424470 h 6239661"/>
                <a:gd name="connsiteX125" fmla="*/ 4774433 w 5187198"/>
                <a:gd name="connsiteY125" fmla="*/ 2361620 h 6239661"/>
                <a:gd name="connsiteX126" fmla="*/ 4752459 w 5187198"/>
                <a:gd name="connsiteY126" fmla="*/ 2298700 h 6239661"/>
                <a:gd name="connsiteX127" fmla="*/ 4728083 w 5187198"/>
                <a:gd name="connsiteY127" fmla="*/ 2236526 h 6239661"/>
                <a:gd name="connsiteX128" fmla="*/ 4704471 w 5187198"/>
                <a:gd name="connsiteY128" fmla="*/ 2174095 h 6239661"/>
                <a:gd name="connsiteX129" fmla="*/ 4678399 w 5187198"/>
                <a:gd name="connsiteY129" fmla="*/ 2112626 h 6239661"/>
                <a:gd name="connsiteX130" fmla="*/ 4652601 w 5187198"/>
                <a:gd name="connsiteY130" fmla="*/ 2050999 h 6239661"/>
                <a:gd name="connsiteX131" fmla="*/ 4624205 w 5187198"/>
                <a:gd name="connsiteY131" fmla="*/ 1990415 h 6239661"/>
                <a:gd name="connsiteX132" fmla="*/ 4595398 w 5187198"/>
                <a:gd name="connsiteY132" fmla="*/ 1930069 h 6239661"/>
                <a:gd name="connsiteX133" fmla="*/ 4563827 w 5187198"/>
                <a:gd name="connsiteY133" fmla="*/ 1870952 h 6239661"/>
                <a:gd name="connsiteX134" fmla="*/ 4531433 w 5187198"/>
                <a:gd name="connsiteY134" fmla="*/ 1812311 h 6239661"/>
                <a:gd name="connsiteX135" fmla="*/ 4523315 w 5187198"/>
                <a:gd name="connsiteY135" fmla="*/ 1797616 h 6239661"/>
                <a:gd name="connsiteX136" fmla="*/ 4514482 w 5187198"/>
                <a:gd name="connsiteY136" fmla="*/ 1783425 h 6239661"/>
                <a:gd name="connsiteX137" fmla="*/ 4496845 w 5187198"/>
                <a:gd name="connsiteY137" fmla="*/ 1754936 h 6239661"/>
                <a:gd name="connsiteX138" fmla="*/ 4461463 w 5187198"/>
                <a:gd name="connsiteY138" fmla="*/ 1697929 h 6239661"/>
                <a:gd name="connsiteX139" fmla="*/ 4452660 w 5187198"/>
                <a:gd name="connsiteY139" fmla="*/ 1683629 h 6239661"/>
                <a:gd name="connsiteX140" fmla="*/ 4443141 w 5187198"/>
                <a:gd name="connsiteY140" fmla="*/ 1669834 h 6239661"/>
                <a:gd name="connsiteX141" fmla="*/ 4424241 w 5187198"/>
                <a:gd name="connsiteY141" fmla="*/ 1642166 h 6239661"/>
                <a:gd name="connsiteX142" fmla="*/ 4346886 w 5187198"/>
                <a:gd name="connsiteY142" fmla="*/ 1532412 h 6239661"/>
                <a:gd name="connsiteX143" fmla="*/ 3985497 w 5187198"/>
                <a:gd name="connsiteY143" fmla="*/ 1134649 h 6239661"/>
                <a:gd name="connsiteX144" fmla="*/ 3545665 w 5187198"/>
                <a:gd name="connsiteY144" fmla="*/ 825877 h 6239661"/>
                <a:gd name="connsiteX145" fmla="*/ 3486190 w 5187198"/>
                <a:gd name="connsiteY145" fmla="*/ 794756 h 6239661"/>
                <a:gd name="connsiteX146" fmla="*/ 3426182 w 5187198"/>
                <a:gd name="connsiteY146" fmla="*/ 764765 h 6239661"/>
                <a:gd name="connsiteX147" fmla="*/ 3365044 w 5187198"/>
                <a:gd name="connsiteY147" fmla="*/ 737255 h 6239661"/>
                <a:gd name="connsiteX148" fmla="*/ 3334529 w 5187198"/>
                <a:gd name="connsiteY148" fmla="*/ 723514 h 6239661"/>
                <a:gd name="connsiteX149" fmla="*/ 3303733 w 5187198"/>
                <a:gd name="connsiteY149" fmla="*/ 710395 h 6239661"/>
                <a:gd name="connsiteX150" fmla="*/ 3179033 w 5187198"/>
                <a:gd name="connsiteY150" fmla="*/ 662259 h 6239661"/>
                <a:gd name="connsiteX151" fmla="*/ 3052408 w 5187198"/>
                <a:gd name="connsiteY151" fmla="*/ 620447 h 6239661"/>
                <a:gd name="connsiteX152" fmla="*/ 2924325 w 5187198"/>
                <a:gd name="connsiteY152" fmla="*/ 584505 h 6239661"/>
                <a:gd name="connsiteX153" fmla="*/ 2859667 w 5187198"/>
                <a:gd name="connsiteY153" fmla="*/ 569266 h 6239661"/>
                <a:gd name="connsiteX154" fmla="*/ 2795226 w 5187198"/>
                <a:gd name="connsiteY154" fmla="*/ 554085 h 6239661"/>
                <a:gd name="connsiteX155" fmla="*/ 2729702 w 5187198"/>
                <a:gd name="connsiteY155" fmla="*/ 540354 h 6239661"/>
                <a:gd name="connsiteX156" fmla="*/ 2663758 w 5187198"/>
                <a:gd name="connsiteY156" fmla="*/ 527322 h 6239661"/>
                <a:gd name="connsiteX157" fmla="*/ 2630927 w 5187198"/>
                <a:gd name="connsiteY157" fmla="*/ 520495 h 6239661"/>
                <a:gd name="connsiteX158" fmla="*/ 2597965 w 5187198"/>
                <a:gd name="connsiteY158" fmla="*/ 515024 h 6239661"/>
                <a:gd name="connsiteX159" fmla="*/ 2532205 w 5187198"/>
                <a:gd name="connsiteY159" fmla="*/ 503895 h 6239661"/>
                <a:gd name="connsiteX160" fmla="*/ 2010064 w 5187198"/>
                <a:gd name="connsiteY160" fmla="*/ 452552 h 6239661"/>
                <a:gd name="connsiteX161" fmla="*/ 1494552 w 5187198"/>
                <a:gd name="connsiteY161" fmla="*/ 485055 h 6239661"/>
                <a:gd name="connsiteX162" fmla="*/ 1366896 w 5187198"/>
                <a:gd name="connsiteY162" fmla="*/ 509389 h 6239661"/>
                <a:gd name="connsiteX163" fmla="*/ 1240175 w 5187198"/>
                <a:gd name="connsiteY163" fmla="*/ 541045 h 6239661"/>
                <a:gd name="connsiteX164" fmla="*/ 1177438 w 5187198"/>
                <a:gd name="connsiteY164" fmla="*/ 560170 h 6239661"/>
                <a:gd name="connsiteX165" fmla="*/ 1145987 w 5187198"/>
                <a:gd name="connsiteY165" fmla="*/ 569826 h 6239661"/>
                <a:gd name="connsiteX166" fmla="*/ 1130315 w 5187198"/>
                <a:gd name="connsiteY166" fmla="*/ 574669 h 6239661"/>
                <a:gd name="connsiteX167" fmla="*/ 1114873 w 5187198"/>
                <a:gd name="connsiteY167" fmla="*/ 580384 h 6239661"/>
                <a:gd name="connsiteX168" fmla="*/ 1052839 w 5187198"/>
                <a:gd name="connsiteY168" fmla="*/ 602943 h 6239661"/>
                <a:gd name="connsiteX169" fmla="*/ 991135 w 5187198"/>
                <a:gd name="connsiteY169" fmla="*/ 626866 h 6239661"/>
                <a:gd name="connsiteX170" fmla="*/ 930179 w 5187198"/>
                <a:gd name="connsiteY170" fmla="*/ 653191 h 6239661"/>
                <a:gd name="connsiteX171" fmla="*/ 869768 w 5187198"/>
                <a:gd name="connsiteY171" fmla="*/ 680937 h 6239661"/>
                <a:gd name="connsiteX172" fmla="*/ 810085 w 5187198"/>
                <a:gd name="connsiteY172" fmla="*/ 710734 h 6239661"/>
                <a:gd name="connsiteX173" fmla="*/ 751220 w 5187198"/>
                <a:gd name="connsiteY173" fmla="*/ 741794 h 6239661"/>
                <a:gd name="connsiteX174" fmla="*/ 532669 w 5187198"/>
                <a:gd name="connsiteY174" fmla="*/ 881688 h 6239661"/>
                <a:gd name="connsiteX175" fmla="*/ 354185 w 5187198"/>
                <a:gd name="connsiteY175" fmla="*/ 1050286 h 6239661"/>
                <a:gd name="connsiteX176" fmla="*/ 315980 w 5187198"/>
                <a:gd name="connsiteY176" fmla="*/ 1098125 h 6239661"/>
                <a:gd name="connsiteX177" fmla="*/ 280345 w 5187198"/>
                <a:gd name="connsiteY177" fmla="*/ 1149782 h 6239661"/>
                <a:gd name="connsiteX178" fmla="*/ 245890 w 5187198"/>
                <a:gd name="connsiteY178" fmla="*/ 1203959 h 6239661"/>
                <a:gd name="connsiteX179" fmla="*/ 212162 w 5187198"/>
                <a:gd name="connsiteY179" fmla="*/ 1260184 h 6239661"/>
                <a:gd name="connsiteX180" fmla="*/ 80716 w 5187198"/>
                <a:gd name="connsiteY180" fmla="*/ 1502476 h 6239661"/>
                <a:gd name="connsiteX181" fmla="*/ 0 w 5187198"/>
                <a:gd name="connsiteY181" fmla="*/ 1648841 h 6239661"/>
                <a:gd name="connsiteX182" fmla="*/ 0 w 5187198"/>
                <a:gd name="connsiteY182" fmla="*/ 954863 h 6239661"/>
                <a:gd name="connsiteX183" fmla="*/ 43491 w 5187198"/>
                <a:gd name="connsiteY183" fmla="*/ 895513 h 6239661"/>
                <a:gd name="connsiteX184" fmla="*/ 93923 w 5187198"/>
                <a:gd name="connsiteY184" fmla="*/ 834489 h 6239661"/>
                <a:gd name="connsiteX185" fmla="*/ 323465 w 5187198"/>
                <a:gd name="connsiteY185" fmla="*/ 617671 h 6239661"/>
                <a:gd name="connsiteX186" fmla="*/ 574777 w 5187198"/>
                <a:gd name="connsiteY186" fmla="*/ 446794 h 6239661"/>
                <a:gd name="connsiteX187" fmla="*/ 638943 w 5187198"/>
                <a:gd name="connsiteY187" fmla="*/ 408925 h 6239661"/>
                <a:gd name="connsiteX188" fmla="*/ 703505 w 5187198"/>
                <a:gd name="connsiteY188" fmla="*/ 371742 h 6239661"/>
                <a:gd name="connsiteX189" fmla="*/ 769262 w 5187198"/>
                <a:gd name="connsiteY189" fmla="*/ 336154 h 6239661"/>
                <a:gd name="connsiteX190" fmla="*/ 835552 w 5187198"/>
                <a:gd name="connsiteY190" fmla="*/ 301173 h 6239661"/>
                <a:gd name="connsiteX191" fmla="*/ 902979 w 5187198"/>
                <a:gd name="connsiteY191" fmla="*/ 268004 h 6239661"/>
                <a:gd name="connsiteX192" fmla="*/ 971127 w 5187198"/>
                <a:gd name="connsiteY192" fmla="*/ 235607 h 6239661"/>
                <a:gd name="connsiteX193" fmla="*/ 988238 w 5187198"/>
                <a:gd name="connsiteY193" fmla="*/ 227556 h 6239661"/>
                <a:gd name="connsiteX194" fmla="*/ 1005744 w 5187198"/>
                <a:gd name="connsiteY194" fmla="*/ 220191 h 6239661"/>
                <a:gd name="connsiteX195" fmla="*/ 1040729 w 5187198"/>
                <a:gd name="connsiteY195" fmla="*/ 205569 h 6239661"/>
                <a:gd name="connsiteX196" fmla="*/ 1110835 w 5187198"/>
                <a:gd name="connsiteY196" fmla="*/ 176248 h 6239661"/>
                <a:gd name="connsiteX197" fmla="*/ 1254256 w 5187198"/>
                <a:gd name="connsiteY197" fmla="*/ 123796 h 6239661"/>
                <a:gd name="connsiteX198" fmla="*/ 1401310 w 5187198"/>
                <a:gd name="connsiteY198" fmla="*/ 79852 h 6239661"/>
                <a:gd name="connsiteX199" fmla="*/ 2011811 w 5187198"/>
                <a:gd name="connsiteY199" fmla="*/ 4 h 62396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Lst>
              <a:rect l="l" t="t" r="r" b="b"/>
              <a:pathLst>
                <a:path w="5187198" h="6239661">
                  <a:moveTo>
                    <a:pt x="2011811" y="4"/>
                  </a:moveTo>
                  <a:cubicBezTo>
                    <a:pt x="2217306" y="120"/>
                    <a:pt x="2420903" y="25925"/>
                    <a:pt x="2617011" y="70590"/>
                  </a:cubicBezTo>
                  <a:lnTo>
                    <a:pt x="2690321" y="88146"/>
                  </a:lnTo>
                  <a:lnTo>
                    <a:pt x="2726863" y="97127"/>
                  </a:lnTo>
                  <a:lnTo>
                    <a:pt x="2762951" y="107375"/>
                  </a:lnTo>
                  <a:lnTo>
                    <a:pt x="2834843" y="128493"/>
                  </a:lnTo>
                  <a:cubicBezTo>
                    <a:pt x="2858788" y="135605"/>
                    <a:pt x="2882632" y="142226"/>
                    <a:pt x="2906574" y="151076"/>
                  </a:cubicBezTo>
                  <a:cubicBezTo>
                    <a:pt x="2954475" y="167852"/>
                    <a:pt x="3002363" y="183813"/>
                    <a:pt x="3049504" y="202124"/>
                  </a:cubicBezTo>
                  <a:lnTo>
                    <a:pt x="3189518" y="260159"/>
                  </a:lnTo>
                  <a:lnTo>
                    <a:pt x="3326048" y="325143"/>
                  </a:lnTo>
                  <a:cubicBezTo>
                    <a:pt x="3370687" y="348464"/>
                    <a:pt x="3414908" y="372485"/>
                    <a:pt x="3459166" y="395936"/>
                  </a:cubicBezTo>
                  <a:cubicBezTo>
                    <a:pt x="3502947" y="420302"/>
                    <a:pt x="3545491" y="447118"/>
                    <a:pt x="3588578" y="472343"/>
                  </a:cubicBezTo>
                  <a:cubicBezTo>
                    <a:pt x="3610346" y="484551"/>
                    <a:pt x="3630797" y="499072"/>
                    <a:pt x="3651864" y="512600"/>
                  </a:cubicBezTo>
                  <a:lnTo>
                    <a:pt x="3714514" y="553499"/>
                  </a:lnTo>
                  <a:cubicBezTo>
                    <a:pt x="3880005" y="664844"/>
                    <a:pt x="4036083" y="788388"/>
                    <a:pt x="4181221" y="922912"/>
                  </a:cubicBezTo>
                  <a:cubicBezTo>
                    <a:pt x="4326221" y="1057515"/>
                    <a:pt x="4461955" y="1202038"/>
                    <a:pt x="4582963" y="1358264"/>
                  </a:cubicBezTo>
                  <a:cubicBezTo>
                    <a:pt x="4614206" y="1396543"/>
                    <a:pt x="4642091" y="1437400"/>
                    <a:pt x="4670721" y="1477644"/>
                  </a:cubicBezTo>
                  <a:cubicBezTo>
                    <a:pt x="4700172" y="1517414"/>
                    <a:pt x="4725864" y="1559538"/>
                    <a:pt x="4752378" y="1601187"/>
                  </a:cubicBezTo>
                  <a:lnTo>
                    <a:pt x="4772168" y="1632456"/>
                  </a:lnTo>
                  <a:lnTo>
                    <a:pt x="4782117" y="1648104"/>
                  </a:lnTo>
                  <a:lnTo>
                    <a:pt x="4791381" y="1664150"/>
                  </a:lnTo>
                  <a:lnTo>
                    <a:pt x="4828190" y="1728379"/>
                  </a:lnTo>
                  <a:cubicBezTo>
                    <a:pt x="4840266" y="1749930"/>
                    <a:pt x="4853470" y="1770740"/>
                    <a:pt x="4864832" y="1792796"/>
                  </a:cubicBezTo>
                  <a:lnTo>
                    <a:pt x="4899201" y="1858342"/>
                  </a:lnTo>
                  <a:cubicBezTo>
                    <a:pt x="4910484" y="1880260"/>
                    <a:pt x="4922532" y="1901920"/>
                    <a:pt x="4933266" y="1924155"/>
                  </a:cubicBezTo>
                  <a:lnTo>
                    <a:pt x="4964403" y="1991384"/>
                  </a:lnTo>
                  <a:cubicBezTo>
                    <a:pt x="4974618" y="2013829"/>
                    <a:pt x="4985323" y="2036171"/>
                    <a:pt x="4995019" y="2058823"/>
                  </a:cubicBezTo>
                  <a:lnTo>
                    <a:pt x="5021999" y="2127723"/>
                  </a:lnTo>
                  <a:lnTo>
                    <a:pt x="5048321" y="2196908"/>
                  </a:lnTo>
                  <a:lnTo>
                    <a:pt x="5070546" y="2267547"/>
                  </a:lnTo>
                  <a:cubicBezTo>
                    <a:pt x="5078054" y="2291004"/>
                    <a:pt x="5085044" y="2314670"/>
                    <a:pt x="5092171" y="2338256"/>
                  </a:cubicBezTo>
                  <a:cubicBezTo>
                    <a:pt x="5098670" y="2362023"/>
                    <a:pt x="5104296" y="2386019"/>
                    <a:pt x="5110305" y="2409886"/>
                  </a:cubicBezTo>
                  <a:cubicBezTo>
                    <a:pt x="5158097" y="2600976"/>
                    <a:pt x="5182068" y="2797044"/>
                    <a:pt x="5186393" y="2992022"/>
                  </a:cubicBezTo>
                  <a:cubicBezTo>
                    <a:pt x="5191013" y="3187195"/>
                    <a:pt x="5175397" y="3380886"/>
                    <a:pt x="5149045" y="3571816"/>
                  </a:cubicBezTo>
                  <a:cubicBezTo>
                    <a:pt x="5141154" y="3619431"/>
                    <a:pt x="5133539" y="3666889"/>
                    <a:pt x="5126572" y="3714520"/>
                  </a:cubicBezTo>
                  <a:cubicBezTo>
                    <a:pt x="5117276" y="3761759"/>
                    <a:pt x="5107793" y="3808831"/>
                    <a:pt x="5099067" y="3856108"/>
                  </a:cubicBezTo>
                  <a:lnTo>
                    <a:pt x="5095699" y="3873868"/>
                  </a:lnTo>
                  <a:lnTo>
                    <a:pt x="5091573" y="3891426"/>
                  </a:lnTo>
                  <a:lnTo>
                    <a:pt x="5083324" y="3926541"/>
                  </a:lnTo>
                  <a:lnTo>
                    <a:pt x="5067256" y="3996889"/>
                  </a:lnTo>
                  <a:cubicBezTo>
                    <a:pt x="5064451" y="4008657"/>
                    <a:pt x="5062244" y="4020353"/>
                    <a:pt x="5059194" y="4032171"/>
                  </a:cubicBezTo>
                  <a:lnTo>
                    <a:pt x="5049522" y="4067833"/>
                  </a:lnTo>
                  <a:lnTo>
                    <a:pt x="5040067" y="4103553"/>
                  </a:lnTo>
                  <a:cubicBezTo>
                    <a:pt x="5036554" y="4115363"/>
                    <a:pt x="5032689" y="4127194"/>
                    <a:pt x="5028960" y="4138946"/>
                  </a:cubicBezTo>
                  <a:cubicBezTo>
                    <a:pt x="4999693" y="4233462"/>
                    <a:pt x="4962869" y="4326764"/>
                    <a:pt x="4917351" y="4417041"/>
                  </a:cubicBezTo>
                  <a:cubicBezTo>
                    <a:pt x="4871860" y="4507209"/>
                    <a:pt x="4817597" y="4594215"/>
                    <a:pt x="4756163" y="4676402"/>
                  </a:cubicBezTo>
                  <a:cubicBezTo>
                    <a:pt x="4632803" y="4840875"/>
                    <a:pt x="4480597" y="4982783"/>
                    <a:pt x="4322493" y="5105604"/>
                  </a:cubicBezTo>
                  <a:cubicBezTo>
                    <a:pt x="4163928" y="5228420"/>
                    <a:pt x="3999564" y="5332640"/>
                    <a:pt x="3840510" y="5429590"/>
                  </a:cubicBezTo>
                  <a:cubicBezTo>
                    <a:pt x="3760954" y="5478172"/>
                    <a:pt x="3682353" y="5524924"/>
                    <a:pt x="3606447" y="5572862"/>
                  </a:cubicBezTo>
                  <a:lnTo>
                    <a:pt x="3488814" y="5647178"/>
                  </a:lnTo>
                  <a:cubicBezTo>
                    <a:pt x="3448270" y="5672597"/>
                    <a:pt x="3407323" y="5697792"/>
                    <a:pt x="3365864" y="5722735"/>
                  </a:cubicBezTo>
                  <a:cubicBezTo>
                    <a:pt x="3200163" y="5822424"/>
                    <a:pt x="3026125" y="5917328"/>
                    <a:pt x="2839486" y="5999120"/>
                  </a:cubicBezTo>
                  <a:cubicBezTo>
                    <a:pt x="2653201" y="6080891"/>
                    <a:pt x="2453560" y="6149344"/>
                    <a:pt x="2242423" y="6192346"/>
                  </a:cubicBezTo>
                  <a:cubicBezTo>
                    <a:pt x="2031719" y="6235463"/>
                    <a:pt x="1808952" y="6251353"/>
                    <a:pt x="1589380" y="6230657"/>
                  </a:cubicBezTo>
                  <a:lnTo>
                    <a:pt x="1548244" y="6226706"/>
                  </a:lnTo>
                  <a:cubicBezTo>
                    <a:pt x="1534528" y="6225117"/>
                    <a:pt x="1520898" y="6223203"/>
                    <a:pt x="1507348" y="6221428"/>
                  </a:cubicBezTo>
                  <a:lnTo>
                    <a:pt x="1466401" y="6215904"/>
                  </a:lnTo>
                  <a:cubicBezTo>
                    <a:pt x="1452772" y="6213991"/>
                    <a:pt x="1439316" y="6211428"/>
                    <a:pt x="1425773" y="6209191"/>
                  </a:cubicBezTo>
                  <a:cubicBezTo>
                    <a:pt x="1398775" y="6204391"/>
                    <a:pt x="1371610" y="6199779"/>
                    <a:pt x="1344960" y="6193681"/>
                  </a:cubicBezTo>
                  <a:cubicBezTo>
                    <a:pt x="1318251" y="6187799"/>
                    <a:pt x="1291260" y="6182538"/>
                    <a:pt x="1265007" y="6175388"/>
                  </a:cubicBezTo>
                  <a:lnTo>
                    <a:pt x="1225415" y="6165243"/>
                  </a:lnTo>
                  <a:cubicBezTo>
                    <a:pt x="1212163" y="6161924"/>
                    <a:pt x="1198939" y="6158496"/>
                    <a:pt x="1186567" y="6154486"/>
                  </a:cubicBezTo>
                  <a:lnTo>
                    <a:pt x="1111158" y="6130918"/>
                  </a:lnTo>
                  <a:lnTo>
                    <a:pt x="1035915" y="6107163"/>
                  </a:lnTo>
                  <a:cubicBezTo>
                    <a:pt x="1010846" y="6099055"/>
                    <a:pt x="986357" y="6088784"/>
                    <a:pt x="961579" y="6079594"/>
                  </a:cubicBezTo>
                  <a:cubicBezTo>
                    <a:pt x="763709" y="6005594"/>
                    <a:pt x="572401" y="5909703"/>
                    <a:pt x="395297" y="5792812"/>
                  </a:cubicBezTo>
                  <a:lnTo>
                    <a:pt x="265239" y="5701511"/>
                  </a:lnTo>
                  <a:cubicBezTo>
                    <a:pt x="254227" y="5694155"/>
                    <a:pt x="244103" y="5685646"/>
                    <a:pt x="233756" y="5677542"/>
                  </a:cubicBezTo>
                  <a:lnTo>
                    <a:pt x="202800" y="5652902"/>
                  </a:lnTo>
                  <a:lnTo>
                    <a:pt x="140918" y="5603515"/>
                  </a:lnTo>
                  <a:cubicBezTo>
                    <a:pt x="130598" y="5595302"/>
                    <a:pt x="120280" y="5587089"/>
                    <a:pt x="110625" y="5578127"/>
                  </a:cubicBezTo>
                  <a:cubicBezTo>
                    <a:pt x="105647" y="5573779"/>
                    <a:pt x="100444" y="5569834"/>
                    <a:pt x="95631" y="5565299"/>
                  </a:cubicBezTo>
                  <a:cubicBezTo>
                    <a:pt x="90955" y="5560684"/>
                    <a:pt x="86505" y="5555666"/>
                    <a:pt x="81966" y="5550973"/>
                  </a:cubicBezTo>
                  <a:lnTo>
                    <a:pt x="27991" y="5493272"/>
                  </a:lnTo>
                  <a:cubicBezTo>
                    <a:pt x="19109" y="5483589"/>
                    <a:pt x="9758" y="5474359"/>
                    <a:pt x="1454" y="5464252"/>
                  </a:cubicBezTo>
                  <a:lnTo>
                    <a:pt x="0" y="5462518"/>
                  </a:lnTo>
                  <a:lnTo>
                    <a:pt x="0" y="4720187"/>
                  </a:lnTo>
                  <a:lnTo>
                    <a:pt x="109684" y="4836724"/>
                  </a:lnTo>
                  <a:cubicBezTo>
                    <a:pt x="173316" y="4897375"/>
                    <a:pt x="239447" y="4954160"/>
                    <a:pt x="306959" y="5007200"/>
                  </a:cubicBezTo>
                  <a:lnTo>
                    <a:pt x="358101" y="5046057"/>
                  </a:lnTo>
                  <a:lnTo>
                    <a:pt x="383328" y="5065684"/>
                  </a:lnTo>
                  <a:cubicBezTo>
                    <a:pt x="391637" y="5072316"/>
                    <a:pt x="400805" y="5077902"/>
                    <a:pt x="409503" y="5083942"/>
                  </a:cubicBezTo>
                  <a:lnTo>
                    <a:pt x="461889" y="5119888"/>
                  </a:lnTo>
                  <a:cubicBezTo>
                    <a:pt x="466184" y="5122893"/>
                    <a:pt x="470616" y="5125820"/>
                    <a:pt x="474883" y="5128933"/>
                  </a:cubicBezTo>
                  <a:cubicBezTo>
                    <a:pt x="478982" y="5132235"/>
                    <a:pt x="482476" y="5136069"/>
                    <a:pt x="486410" y="5139557"/>
                  </a:cubicBezTo>
                  <a:cubicBezTo>
                    <a:pt x="494140" y="5146613"/>
                    <a:pt x="502565" y="5152812"/>
                    <a:pt x="510852" y="5159089"/>
                  </a:cubicBezTo>
                  <a:lnTo>
                    <a:pt x="560653" y="5196893"/>
                  </a:lnTo>
                  <a:lnTo>
                    <a:pt x="585485" y="5215834"/>
                  </a:lnTo>
                  <a:cubicBezTo>
                    <a:pt x="593773" y="5222111"/>
                    <a:pt x="601864" y="5228685"/>
                    <a:pt x="610707" y="5234185"/>
                  </a:cubicBezTo>
                  <a:lnTo>
                    <a:pt x="714768" y="5303103"/>
                  </a:lnTo>
                  <a:cubicBezTo>
                    <a:pt x="856162" y="5390603"/>
                    <a:pt x="1008099" y="5459947"/>
                    <a:pt x="1166634" y="5513322"/>
                  </a:cubicBezTo>
                  <a:cubicBezTo>
                    <a:pt x="1186540" y="5519932"/>
                    <a:pt x="1205774" y="5527751"/>
                    <a:pt x="1225991" y="5533632"/>
                  </a:cubicBezTo>
                  <a:lnTo>
                    <a:pt x="1286680" y="5550705"/>
                  </a:lnTo>
                  <a:lnTo>
                    <a:pt x="1347310" y="5567995"/>
                  </a:lnTo>
                  <a:cubicBezTo>
                    <a:pt x="1357469" y="5571180"/>
                    <a:pt x="1367261" y="5573572"/>
                    <a:pt x="1377002" y="5575719"/>
                  </a:cubicBezTo>
                  <a:lnTo>
                    <a:pt x="1406328" y="5582649"/>
                  </a:lnTo>
                  <a:cubicBezTo>
                    <a:pt x="1425825" y="5587757"/>
                    <a:pt x="1445490" y="5590939"/>
                    <a:pt x="1465060" y="5594909"/>
                  </a:cubicBezTo>
                  <a:cubicBezTo>
                    <a:pt x="1484652" y="5599231"/>
                    <a:pt x="1504324" y="5601952"/>
                    <a:pt x="1523881" y="5605105"/>
                  </a:cubicBezTo>
                  <a:cubicBezTo>
                    <a:pt x="1533660" y="5606682"/>
                    <a:pt x="1543460" y="5608613"/>
                    <a:pt x="1553325" y="5609865"/>
                  </a:cubicBezTo>
                  <a:lnTo>
                    <a:pt x="1582813" y="5613593"/>
                  </a:lnTo>
                  <a:lnTo>
                    <a:pt x="1612301" y="5617321"/>
                  </a:lnTo>
                  <a:lnTo>
                    <a:pt x="1641863" y="5619910"/>
                  </a:lnTo>
                  <a:cubicBezTo>
                    <a:pt x="1799348" y="5633940"/>
                    <a:pt x="1957913" y="5625770"/>
                    <a:pt x="2117508" y="5595156"/>
                  </a:cubicBezTo>
                  <a:cubicBezTo>
                    <a:pt x="2277124" y="5564895"/>
                    <a:pt x="2437004" y="5512449"/>
                    <a:pt x="2597368" y="5447381"/>
                  </a:cubicBezTo>
                  <a:cubicBezTo>
                    <a:pt x="2757791" y="5382096"/>
                    <a:pt x="2918855" y="5304464"/>
                    <a:pt x="3082968" y="5223245"/>
                  </a:cubicBezTo>
                  <a:lnTo>
                    <a:pt x="3334855" y="5097383"/>
                  </a:lnTo>
                  <a:cubicBezTo>
                    <a:pt x="3423528" y="5054142"/>
                    <a:pt x="3511773" y="5013798"/>
                    <a:pt x="3599509" y="4976217"/>
                  </a:cubicBezTo>
                  <a:cubicBezTo>
                    <a:pt x="3774960" y="4900701"/>
                    <a:pt x="3948276" y="4837481"/>
                    <a:pt x="4112002" y="4766359"/>
                  </a:cubicBezTo>
                  <a:cubicBezTo>
                    <a:pt x="4193972" y="4730827"/>
                    <a:pt x="4273429" y="4692997"/>
                    <a:pt x="4348983" y="4649833"/>
                  </a:cubicBezTo>
                  <a:cubicBezTo>
                    <a:pt x="4424508" y="4606778"/>
                    <a:pt x="4496050" y="4558250"/>
                    <a:pt x="4560505" y="4501564"/>
                  </a:cubicBezTo>
                  <a:cubicBezTo>
                    <a:pt x="4625198" y="4445289"/>
                    <a:pt x="4682991" y="4381021"/>
                    <a:pt x="4731963" y="4309870"/>
                  </a:cubicBezTo>
                  <a:cubicBezTo>
                    <a:pt x="4781043" y="4238747"/>
                    <a:pt x="4821275" y="4160848"/>
                    <a:pt x="4852344" y="4078640"/>
                  </a:cubicBezTo>
                  <a:lnTo>
                    <a:pt x="4863972" y="4047790"/>
                  </a:lnTo>
                  <a:lnTo>
                    <a:pt x="4874144" y="4016320"/>
                  </a:lnTo>
                  <a:lnTo>
                    <a:pt x="4884127" y="3984682"/>
                  </a:lnTo>
                  <a:cubicBezTo>
                    <a:pt x="4887242" y="3973925"/>
                    <a:pt x="4889981" y="3962835"/>
                    <a:pt x="4892800" y="3951883"/>
                  </a:cubicBezTo>
                  <a:lnTo>
                    <a:pt x="4909526" y="3886001"/>
                  </a:lnTo>
                  <a:lnTo>
                    <a:pt x="4917687" y="3852948"/>
                  </a:lnTo>
                  <a:lnTo>
                    <a:pt x="4921768" y="3836422"/>
                  </a:lnTo>
                  <a:lnTo>
                    <a:pt x="4924845" y="3819742"/>
                  </a:lnTo>
                  <a:cubicBezTo>
                    <a:pt x="4933092" y="3775120"/>
                    <a:pt x="4941231" y="3730469"/>
                    <a:pt x="4948230" y="3685744"/>
                  </a:cubicBezTo>
                  <a:cubicBezTo>
                    <a:pt x="4953579" y="3640694"/>
                    <a:pt x="4958249" y="3595577"/>
                    <a:pt x="4962782" y="3550540"/>
                  </a:cubicBezTo>
                  <a:cubicBezTo>
                    <a:pt x="4976580" y="3369692"/>
                    <a:pt x="4965812" y="3187942"/>
                    <a:pt x="4939468" y="3010249"/>
                  </a:cubicBezTo>
                  <a:cubicBezTo>
                    <a:pt x="4912965" y="2832281"/>
                    <a:pt x="4870237" y="2658196"/>
                    <a:pt x="4816901" y="2488224"/>
                  </a:cubicBezTo>
                  <a:cubicBezTo>
                    <a:pt x="4810197" y="2466954"/>
                    <a:pt x="4803984" y="2445582"/>
                    <a:pt x="4797005" y="2424470"/>
                  </a:cubicBezTo>
                  <a:cubicBezTo>
                    <a:pt x="4789399" y="2403537"/>
                    <a:pt x="4781686" y="2382574"/>
                    <a:pt x="4774433" y="2361620"/>
                  </a:cubicBezTo>
                  <a:lnTo>
                    <a:pt x="4752459" y="2298700"/>
                  </a:lnTo>
                  <a:lnTo>
                    <a:pt x="4728083" y="2236526"/>
                  </a:lnTo>
                  <a:cubicBezTo>
                    <a:pt x="4719957" y="2215802"/>
                    <a:pt x="4712352" y="2194869"/>
                    <a:pt x="4704471" y="2174095"/>
                  </a:cubicBezTo>
                  <a:lnTo>
                    <a:pt x="4678399" y="2112626"/>
                  </a:lnTo>
                  <a:lnTo>
                    <a:pt x="4652601" y="2050999"/>
                  </a:lnTo>
                  <a:cubicBezTo>
                    <a:pt x="4643711" y="2030533"/>
                    <a:pt x="4633616" y="2010672"/>
                    <a:pt x="4624205" y="1990415"/>
                  </a:cubicBezTo>
                  <a:lnTo>
                    <a:pt x="4595398" y="1930069"/>
                  </a:lnTo>
                  <a:cubicBezTo>
                    <a:pt x="4585714" y="1909969"/>
                    <a:pt x="4574413" y="1890713"/>
                    <a:pt x="4563827" y="1870952"/>
                  </a:cubicBezTo>
                  <a:lnTo>
                    <a:pt x="4531433" y="1812311"/>
                  </a:lnTo>
                  <a:lnTo>
                    <a:pt x="4523315" y="1797616"/>
                  </a:lnTo>
                  <a:lnTo>
                    <a:pt x="4514482" y="1783425"/>
                  </a:lnTo>
                  <a:lnTo>
                    <a:pt x="4496845" y="1754936"/>
                  </a:lnTo>
                  <a:lnTo>
                    <a:pt x="4461463" y="1697929"/>
                  </a:lnTo>
                  <a:lnTo>
                    <a:pt x="4452660" y="1683629"/>
                  </a:lnTo>
                  <a:lnTo>
                    <a:pt x="4443141" y="1669834"/>
                  </a:lnTo>
                  <a:lnTo>
                    <a:pt x="4424241" y="1642166"/>
                  </a:lnTo>
                  <a:cubicBezTo>
                    <a:pt x="4399005" y="1605265"/>
                    <a:pt x="4374512" y="1567751"/>
                    <a:pt x="4346886" y="1532412"/>
                  </a:cubicBezTo>
                  <a:cubicBezTo>
                    <a:pt x="4240477" y="1388328"/>
                    <a:pt x="4120362" y="1253437"/>
                    <a:pt x="3985497" y="1134649"/>
                  </a:cubicBezTo>
                  <a:cubicBezTo>
                    <a:pt x="3850799" y="1015675"/>
                    <a:pt x="3702920" y="911715"/>
                    <a:pt x="3545665" y="825877"/>
                  </a:cubicBezTo>
                  <a:lnTo>
                    <a:pt x="3486190" y="794756"/>
                  </a:lnTo>
                  <a:cubicBezTo>
                    <a:pt x="3466181" y="784640"/>
                    <a:pt x="3446893" y="773560"/>
                    <a:pt x="3426182" y="764765"/>
                  </a:cubicBezTo>
                  <a:lnTo>
                    <a:pt x="3365044" y="737255"/>
                  </a:lnTo>
                  <a:lnTo>
                    <a:pt x="3334529" y="723514"/>
                  </a:lnTo>
                  <a:cubicBezTo>
                    <a:pt x="3324394" y="718943"/>
                    <a:pt x="3314287" y="714265"/>
                    <a:pt x="3303733" y="710395"/>
                  </a:cubicBezTo>
                  <a:cubicBezTo>
                    <a:pt x="3262013" y="694346"/>
                    <a:pt x="3220711" y="677599"/>
                    <a:pt x="3179033" y="662259"/>
                  </a:cubicBezTo>
                  <a:lnTo>
                    <a:pt x="3052408" y="620447"/>
                  </a:lnTo>
                  <a:lnTo>
                    <a:pt x="2924325" y="584505"/>
                  </a:lnTo>
                  <a:cubicBezTo>
                    <a:pt x="2903106" y="578471"/>
                    <a:pt x="2881119" y="574434"/>
                    <a:pt x="2859667" y="569266"/>
                  </a:cubicBezTo>
                  <a:lnTo>
                    <a:pt x="2795226" y="554085"/>
                  </a:lnTo>
                  <a:cubicBezTo>
                    <a:pt x="2774078" y="548652"/>
                    <a:pt x="2751709" y="544744"/>
                    <a:pt x="2729702" y="540354"/>
                  </a:cubicBezTo>
                  <a:lnTo>
                    <a:pt x="2663758" y="527322"/>
                  </a:lnTo>
                  <a:lnTo>
                    <a:pt x="2630927" y="520495"/>
                  </a:lnTo>
                  <a:lnTo>
                    <a:pt x="2597965" y="515024"/>
                  </a:lnTo>
                  <a:cubicBezTo>
                    <a:pt x="2575970" y="511449"/>
                    <a:pt x="2554112" y="507795"/>
                    <a:pt x="2532205" y="503895"/>
                  </a:cubicBezTo>
                  <a:cubicBezTo>
                    <a:pt x="2357016" y="475037"/>
                    <a:pt x="2182954" y="456682"/>
                    <a:pt x="2010064" y="452552"/>
                  </a:cubicBezTo>
                  <a:cubicBezTo>
                    <a:pt x="1837255" y="448558"/>
                    <a:pt x="1665388" y="457916"/>
                    <a:pt x="1494552" y="485055"/>
                  </a:cubicBezTo>
                  <a:cubicBezTo>
                    <a:pt x="1452133" y="492816"/>
                    <a:pt x="1409569" y="501117"/>
                    <a:pt x="1366896" y="509389"/>
                  </a:cubicBezTo>
                  <a:cubicBezTo>
                    <a:pt x="1324862" y="520035"/>
                    <a:pt x="1282333" y="529505"/>
                    <a:pt x="1240175" y="541045"/>
                  </a:cubicBezTo>
                  <a:lnTo>
                    <a:pt x="1177438" y="560170"/>
                  </a:lnTo>
                  <a:lnTo>
                    <a:pt x="1145987" y="569826"/>
                  </a:lnTo>
                  <a:lnTo>
                    <a:pt x="1130315" y="574669"/>
                  </a:lnTo>
                  <a:lnTo>
                    <a:pt x="1114873" y="580384"/>
                  </a:lnTo>
                  <a:lnTo>
                    <a:pt x="1052839" y="602943"/>
                  </a:lnTo>
                  <a:cubicBezTo>
                    <a:pt x="1032151" y="610499"/>
                    <a:pt x="1011255" y="617535"/>
                    <a:pt x="991135" y="626866"/>
                  </a:cubicBezTo>
                  <a:lnTo>
                    <a:pt x="930179" y="653191"/>
                  </a:lnTo>
                  <a:cubicBezTo>
                    <a:pt x="909850" y="662002"/>
                    <a:pt x="889443" y="670676"/>
                    <a:pt x="869768" y="680937"/>
                  </a:cubicBezTo>
                  <a:lnTo>
                    <a:pt x="810085" y="710734"/>
                  </a:lnTo>
                  <a:cubicBezTo>
                    <a:pt x="790331" y="720859"/>
                    <a:pt x="770124" y="730514"/>
                    <a:pt x="751220" y="741794"/>
                  </a:cubicBezTo>
                  <a:cubicBezTo>
                    <a:pt x="673929" y="784955"/>
                    <a:pt x="598827" y="830326"/>
                    <a:pt x="532669" y="881688"/>
                  </a:cubicBezTo>
                  <a:cubicBezTo>
                    <a:pt x="464226" y="931625"/>
                    <a:pt x="406969" y="988270"/>
                    <a:pt x="354185" y="1050286"/>
                  </a:cubicBezTo>
                  <a:lnTo>
                    <a:pt x="315980" y="1098125"/>
                  </a:lnTo>
                  <a:lnTo>
                    <a:pt x="280345" y="1149782"/>
                  </a:lnTo>
                  <a:cubicBezTo>
                    <a:pt x="268144" y="1166335"/>
                    <a:pt x="257438" y="1185955"/>
                    <a:pt x="245890" y="1203959"/>
                  </a:cubicBezTo>
                  <a:cubicBezTo>
                    <a:pt x="234552" y="1222481"/>
                    <a:pt x="223171" y="1240298"/>
                    <a:pt x="212162" y="1260184"/>
                  </a:cubicBezTo>
                  <a:cubicBezTo>
                    <a:pt x="168299" y="1337574"/>
                    <a:pt x="125055" y="1419360"/>
                    <a:pt x="80716" y="1502476"/>
                  </a:cubicBezTo>
                  <a:lnTo>
                    <a:pt x="0" y="1648841"/>
                  </a:lnTo>
                  <a:lnTo>
                    <a:pt x="0" y="954863"/>
                  </a:lnTo>
                  <a:lnTo>
                    <a:pt x="43491" y="895513"/>
                  </a:lnTo>
                  <a:cubicBezTo>
                    <a:pt x="59888" y="874984"/>
                    <a:pt x="77014" y="854766"/>
                    <a:pt x="93923" y="834489"/>
                  </a:cubicBezTo>
                  <a:cubicBezTo>
                    <a:pt x="163245" y="754880"/>
                    <a:pt x="240806" y="679565"/>
                    <a:pt x="323465" y="617671"/>
                  </a:cubicBezTo>
                  <a:cubicBezTo>
                    <a:pt x="405002" y="553042"/>
                    <a:pt x="490132" y="499230"/>
                    <a:pt x="574777" y="446794"/>
                  </a:cubicBezTo>
                  <a:cubicBezTo>
                    <a:pt x="595733" y="433050"/>
                    <a:pt x="617442" y="421248"/>
                    <a:pt x="638943" y="408925"/>
                  </a:cubicBezTo>
                  <a:lnTo>
                    <a:pt x="703505" y="371742"/>
                  </a:lnTo>
                  <a:cubicBezTo>
                    <a:pt x="724798" y="358900"/>
                    <a:pt x="747120" y="347842"/>
                    <a:pt x="769262" y="336154"/>
                  </a:cubicBezTo>
                  <a:lnTo>
                    <a:pt x="835552" y="301173"/>
                  </a:lnTo>
                  <a:cubicBezTo>
                    <a:pt x="857427" y="289183"/>
                    <a:pt x="880470" y="278896"/>
                    <a:pt x="902979" y="268004"/>
                  </a:cubicBezTo>
                  <a:lnTo>
                    <a:pt x="971127" y="235607"/>
                  </a:lnTo>
                  <a:lnTo>
                    <a:pt x="988238" y="227556"/>
                  </a:lnTo>
                  <a:lnTo>
                    <a:pt x="1005744" y="220191"/>
                  </a:lnTo>
                  <a:lnTo>
                    <a:pt x="1040729" y="205569"/>
                  </a:lnTo>
                  <a:lnTo>
                    <a:pt x="1110835" y="176248"/>
                  </a:lnTo>
                  <a:cubicBezTo>
                    <a:pt x="1157999" y="157703"/>
                    <a:pt x="1206322" y="141323"/>
                    <a:pt x="1254256" y="123796"/>
                  </a:cubicBezTo>
                  <a:cubicBezTo>
                    <a:pt x="1302938" y="108671"/>
                    <a:pt x="1352074" y="94017"/>
                    <a:pt x="1401310" y="79852"/>
                  </a:cubicBezTo>
                  <a:cubicBezTo>
                    <a:pt x="1599497" y="26774"/>
                    <a:pt x="1806373" y="-329"/>
                    <a:pt x="2011811" y="4"/>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7" name="Freeform: Shape 26">
              <a:extLst>
                <a:ext uri="{FF2B5EF4-FFF2-40B4-BE49-F238E27FC236}">
                  <a16:creationId xmlns:a16="http://schemas.microsoft.com/office/drawing/2014/main" id="{06AC5DCC-C3CC-4FD5-AD4E-13A1BE5F7F6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0" y="297400"/>
              <a:ext cx="5215811" cy="6107388"/>
            </a:xfrm>
            <a:custGeom>
              <a:avLst/>
              <a:gdLst>
                <a:gd name="connsiteX0" fmla="*/ 1869139 w 5215811"/>
                <a:gd name="connsiteY0" fmla="*/ 9 h 6107388"/>
                <a:gd name="connsiteX1" fmla="*/ 2791149 w 5215811"/>
                <a:gd name="connsiteY1" fmla="*/ 130229 h 6107388"/>
                <a:gd name="connsiteX2" fmla="*/ 4760307 w 5215811"/>
                <a:gd name="connsiteY2" fmla="*/ 1608408 h 6107388"/>
                <a:gd name="connsiteX3" fmla="*/ 5108574 w 5215811"/>
                <a:gd name="connsiteY3" fmla="*/ 4050383 h 6107388"/>
                <a:gd name="connsiteX4" fmla="*/ 3434916 w 5215811"/>
                <a:gd name="connsiteY4" fmla="*/ 5503134 h 6107388"/>
                <a:gd name="connsiteX5" fmla="*/ 1137841 w 5215811"/>
                <a:gd name="connsiteY5" fmla="*/ 6033968 h 6107388"/>
                <a:gd name="connsiteX6" fmla="*/ 217555 w 5215811"/>
                <a:gd name="connsiteY6" fmla="*/ 5598945 h 6107388"/>
                <a:gd name="connsiteX7" fmla="*/ 0 w 5215811"/>
                <a:gd name="connsiteY7" fmla="*/ 5419622 h 6107388"/>
                <a:gd name="connsiteX8" fmla="*/ 0 w 5215811"/>
                <a:gd name="connsiteY8" fmla="*/ 4571683 h 6107388"/>
                <a:gd name="connsiteX9" fmla="*/ 18056 w 5215811"/>
                <a:gd name="connsiteY9" fmla="*/ 4599282 h 6107388"/>
                <a:gd name="connsiteX10" fmla="*/ 358324 w 5215811"/>
                <a:gd name="connsiteY10" fmla="*/ 4988154 h 6107388"/>
                <a:gd name="connsiteX11" fmla="*/ 1282741 w 5215811"/>
                <a:gd name="connsiteY11" fmla="*/ 5493193 h 6107388"/>
                <a:gd name="connsiteX12" fmla="*/ 2172794 w 5215811"/>
                <a:gd name="connsiteY12" fmla="*/ 5470630 h 6107388"/>
                <a:gd name="connsiteX13" fmla="*/ 3146893 w 5215811"/>
                <a:gd name="connsiteY13" fmla="*/ 5016296 h 6107388"/>
                <a:gd name="connsiteX14" fmla="*/ 3574114 w 5215811"/>
                <a:gd name="connsiteY14" fmla="*/ 4791124 h 6107388"/>
                <a:gd name="connsiteX15" fmla="*/ 4244948 w 5215811"/>
                <a:gd name="connsiteY15" fmla="*/ 4392664 h 6107388"/>
                <a:gd name="connsiteX16" fmla="*/ 4556385 w 5215811"/>
                <a:gd name="connsiteY16" fmla="*/ 3902656 h 6107388"/>
                <a:gd name="connsiteX17" fmla="*/ 4616354 w 5215811"/>
                <a:gd name="connsiteY17" fmla="*/ 2851680 h 6107388"/>
                <a:gd name="connsiteX18" fmla="*/ 4269266 w 5215811"/>
                <a:gd name="connsiteY18" fmla="*/ 1889625 h 6107388"/>
                <a:gd name="connsiteX19" fmla="*/ 2645976 w 5215811"/>
                <a:gd name="connsiteY19" fmla="*/ 671162 h 6107388"/>
                <a:gd name="connsiteX20" fmla="*/ 1648930 w 5215811"/>
                <a:gd name="connsiteY20" fmla="*/ 573017 h 6107388"/>
                <a:gd name="connsiteX21" fmla="*/ 771768 w 5215811"/>
                <a:gd name="connsiteY21" fmla="*/ 865882 h 6107388"/>
                <a:gd name="connsiteX22" fmla="*/ 433617 w 5215811"/>
                <a:gd name="connsiteY22" fmla="*/ 1119441 h 6107388"/>
                <a:gd name="connsiteX23" fmla="*/ 200571 w 5215811"/>
                <a:gd name="connsiteY23" fmla="*/ 1486480 h 6107388"/>
                <a:gd name="connsiteX24" fmla="*/ 47077 w 5215811"/>
                <a:gd name="connsiteY24" fmla="*/ 1753604 h 6107388"/>
                <a:gd name="connsiteX25" fmla="*/ 0 w 5215811"/>
                <a:gd name="connsiteY25" fmla="*/ 1831655 h 6107388"/>
                <a:gd name="connsiteX26" fmla="*/ 0 w 5215811"/>
                <a:gd name="connsiteY26" fmla="*/ 751112 h 6107388"/>
                <a:gd name="connsiteX27" fmla="*/ 6994 w 5215811"/>
                <a:gd name="connsiteY27" fmla="*/ 742614 h 6107388"/>
                <a:gd name="connsiteX28" fmla="*/ 484047 w 5215811"/>
                <a:gd name="connsiteY28" fmla="*/ 378777 h 6107388"/>
                <a:gd name="connsiteX29" fmla="*/ 1869139 w 5215811"/>
                <a:gd name="connsiteY29" fmla="*/ 9 h 61073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215811" h="6107388">
                  <a:moveTo>
                    <a:pt x="1869139" y="9"/>
                  </a:moveTo>
                  <a:cubicBezTo>
                    <a:pt x="2160924" y="-706"/>
                    <a:pt x="2465752" y="43039"/>
                    <a:pt x="2791149" y="130229"/>
                  </a:cubicBezTo>
                  <a:cubicBezTo>
                    <a:pt x="3651198" y="360678"/>
                    <a:pt x="4339884" y="907924"/>
                    <a:pt x="4760307" y="1608408"/>
                  </a:cubicBezTo>
                  <a:cubicBezTo>
                    <a:pt x="5188180" y="2321320"/>
                    <a:pt x="5338357" y="3192822"/>
                    <a:pt x="5108574" y="4050383"/>
                  </a:cubicBezTo>
                  <a:cubicBezTo>
                    <a:pt x="4880820" y="4900373"/>
                    <a:pt x="4152841" y="5098512"/>
                    <a:pt x="3434916" y="5503134"/>
                  </a:cubicBezTo>
                  <a:cubicBezTo>
                    <a:pt x="2717099" y="5907783"/>
                    <a:pt x="2005568" y="6266474"/>
                    <a:pt x="1137841" y="6033968"/>
                  </a:cubicBezTo>
                  <a:cubicBezTo>
                    <a:pt x="783079" y="5938910"/>
                    <a:pt x="479573" y="5790114"/>
                    <a:pt x="217555" y="5598945"/>
                  </a:cubicBezTo>
                  <a:lnTo>
                    <a:pt x="0" y="5419622"/>
                  </a:lnTo>
                  <a:lnTo>
                    <a:pt x="0" y="4571683"/>
                  </a:lnTo>
                  <a:lnTo>
                    <a:pt x="18056" y="4599282"/>
                  </a:lnTo>
                  <a:cubicBezTo>
                    <a:pt x="124071" y="4746782"/>
                    <a:pt x="237002" y="4875718"/>
                    <a:pt x="358324" y="4988154"/>
                  </a:cubicBezTo>
                  <a:cubicBezTo>
                    <a:pt x="621323" y="5231809"/>
                    <a:pt x="923667" y="5396979"/>
                    <a:pt x="1282741" y="5493193"/>
                  </a:cubicBezTo>
                  <a:cubicBezTo>
                    <a:pt x="1573894" y="5571207"/>
                    <a:pt x="1856732" y="5563878"/>
                    <a:pt x="2172794" y="5470630"/>
                  </a:cubicBezTo>
                  <a:cubicBezTo>
                    <a:pt x="2498985" y="5374183"/>
                    <a:pt x="2832844" y="5193315"/>
                    <a:pt x="3146893" y="5016296"/>
                  </a:cubicBezTo>
                  <a:cubicBezTo>
                    <a:pt x="3293538" y="4933641"/>
                    <a:pt x="3436182" y="4861160"/>
                    <a:pt x="3574114" y="4791124"/>
                  </a:cubicBezTo>
                  <a:cubicBezTo>
                    <a:pt x="3841238" y="4655550"/>
                    <a:pt x="4071901" y="4538375"/>
                    <a:pt x="4244948" y="4392664"/>
                  </a:cubicBezTo>
                  <a:cubicBezTo>
                    <a:pt x="4405844" y="4257259"/>
                    <a:pt x="4501845" y="4106204"/>
                    <a:pt x="4556385" y="3902656"/>
                  </a:cubicBezTo>
                  <a:cubicBezTo>
                    <a:pt x="4649063" y="3556776"/>
                    <a:pt x="4669271" y="3203187"/>
                    <a:pt x="4616354" y="2851680"/>
                  </a:cubicBezTo>
                  <a:cubicBezTo>
                    <a:pt x="4565198" y="2511774"/>
                    <a:pt x="4448474" y="2188147"/>
                    <a:pt x="4269266" y="1889625"/>
                  </a:cubicBezTo>
                  <a:cubicBezTo>
                    <a:pt x="3907781" y="1287586"/>
                    <a:pt x="3331245" y="854780"/>
                    <a:pt x="2645976" y="671162"/>
                  </a:cubicBezTo>
                  <a:cubicBezTo>
                    <a:pt x="2278249" y="572630"/>
                    <a:pt x="1952074" y="540526"/>
                    <a:pt x="1648930" y="573017"/>
                  </a:cubicBezTo>
                  <a:cubicBezTo>
                    <a:pt x="1351746" y="604901"/>
                    <a:pt x="1064785" y="700731"/>
                    <a:pt x="771768" y="865882"/>
                  </a:cubicBezTo>
                  <a:cubicBezTo>
                    <a:pt x="568061" y="980657"/>
                    <a:pt x="486465" y="1058486"/>
                    <a:pt x="433617" y="1119441"/>
                  </a:cubicBezTo>
                  <a:cubicBezTo>
                    <a:pt x="358307" y="1206256"/>
                    <a:pt x="292149" y="1323808"/>
                    <a:pt x="200571" y="1486480"/>
                  </a:cubicBezTo>
                  <a:cubicBezTo>
                    <a:pt x="156644" y="1564432"/>
                    <a:pt x="106654" y="1653214"/>
                    <a:pt x="47077" y="1753604"/>
                  </a:cubicBezTo>
                  <a:lnTo>
                    <a:pt x="0" y="1831655"/>
                  </a:lnTo>
                  <a:lnTo>
                    <a:pt x="0" y="751112"/>
                  </a:lnTo>
                  <a:lnTo>
                    <a:pt x="6994" y="742614"/>
                  </a:lnTo>
                  <a:cubicBezTo>
                    <a:pt x="117721" y="617683"/>
                    <a:pt x="259696" y="505222"/>
                    <a:pt x="484047" y="378777"/>
                  </a:cubicBezTo>
                  <a:cubicBezTo>
                    <a:pt x="932751" y="125890"/>
                    <a:pt x="1382831" y="1200"/>
                    <a:pt x="1869139" y="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8" name="Freeform: Shape 27">
              <a:extLst>
                <a:ext uri="{FF2B5EF4-FFF2-40B4-BE49-F238E27FC236}">
                  <a16:creationId xmlns:a16="http://schemas.microsoft.com/office/drawing/2014/main" id="{4BBCC2F4-EFA7-4AF4-B538-AC4022D90F4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319367"/>
              <a:ext cx="5217956" cy="6100079"/>
            </a:xfrm>
            <a:custGeom>
              <a:avLst/>
              <a:gdLst>
                <a:gd name="connsiteX0" fmla="*/ 1951393 w 5217956"/>
                <a:gd name="connsiteY0" fmla="*/ 82 h 6100079"/>
                <a:gd name="connsiteX1" fmla="*/ 2855177 w 5217956"/>
                <a:gd name="connsiteY1" fmla="*/ 125419 h 6100079"/>
                <a:gd name="connsiteX2" fmla="*/ 4779341 w 5217956"/>
                <a:gd name="connsiteY2" fmla="*/ 1591542 h 6100079"/>
                <a:gd name="connsiteX3" fmla="*/ 5108573 w 5217956"/>
                <a:gd name="connsiteY3" fmla="*/ 4028416 h 6100079"/>
                <a:gd name="connsiteX4" fmla="*/ 3459358 w 5217956"/>
                <a:gd name="connsiteY4" fmla="*/ 5487716 h 6100079"/>
                <a:gd name="connsiteX5" fmla="*/ 1203274 w 5217956"/>
                <a:gd name="connsiteY5" fmla="*/ 6029534 h 6100079"/>
                <a:gd name="connsiteX6" fmla="*/ 59920 w 5217956"/>
                <a:gd name="connsiteY6" fmla="*/ 5396467 h 6100079"/>
                <a:gd name="connsiteX7" fmla="*/ 0 w 5217956"/>
                <a:gd name="connsiteY7" fmla="*/ 5333382 h 6100079"/>
                <a:gd name="connsiteX8" fmla="*/ 0 w 5217956"/>
                <a:gd name="connsiteY8" fmla="*/ 4205833 h 6100079"/>
                <a:gd name="connsiteX9" fmla="*/ 58036 w 5217956"/>
                <a:gd name="connsiteY9" fmla="*/ 4310048 h 6100079"/>
                <a:gd name="connsiteX10" fmla="*/ 520779 w 5217956"/>
                <a:gd name="connsiteY10" fmla="*/ 4907591 h 6100079"/>
                <a:gd name="connsiteX11" fmla="*/ 1377154 w 5217956"/>
                <a:gd name="connsiteY11" fmla="*/ 5380604 h 6100079"/>
                <a:gd name="connsiteX12" fmla="*/ 3123340 w 5217956"/>
                <a:gd name="connsiteY12" fmla="*/ 4905715 h 6100079"/>
                <a:gd name="connsiteX13" fmla="*/ 3547863 w 5217956"/>
                <a:gd name="connsiteY13" fmla="*/ 4676342 h 6100079"/>
                <a:gd name="connsiteX14" fmla="*/ 4186753 w 5217956"/>
                <a:gd name="connsiteY14" fmla="*/ 4289376 h 6100079"/>
                <a:gd name="connsiteX15" fmla="*/ 4459565 w 5217956"/>
                <a:gd name="connsiteY15" fmla="*/ 3854399 h 6100079"/>
                <a:gd name="connsiteX16" fmla="*/ 4521015 w 5217956"/>
                <a:gd name="connsiteY16" fmla="*/ 2849377 h 6100079"/>
                <a:gd name="connsiteX17" fmla="*/ 4199723 w 5217956"/>
                <a:gd name="connsiteY17" fmla="*/ 1931213 h 6100079"/>
                <a:gd name="connsiteX18" fmla="*/ 2681217 w 5217956"/>
                <a:gd name="connsiteY18" fmla="*/ 774211 h 6100079"/>
                <a:gd name="connsiteX19" fmla="*/ 926547 w 5217956"/>
                <a:gd name="connsiteY19" fmla="*/ 967112 h 6100079"/>
                <a:gd name="connsiteX20" fmla="*/ 622677 w 5217956"/>
                <a:gd name="connsiteY20" fmla="*/ 1197863 h 6100079"/>
                <a:gd name="connsiteX21" fmla="*/ 404892 w 5217956"/>
                <a:gd name="connsiteY21" fmla="*/ 1547314 h 6100079"/>
                <a:gd name="connsiteX22" fmla="*/ 40135 w 5217956"/>
                <a:gd name="connsiteY22" fmla="*/ 2159090 h 6100079"/>
                <a:gd name="connsiteX23" fmla="*/ 0 w 5217956"/>
                <a:gd name="connsiteY23" fmla="*/ 2219367 h 6100079"/>
                <a:gd name="connsiteX24" fmla="*/ 0 w 5217956"/>
                <a:gd name="connsiteY24" fmla="*/ 915659 h 6100079"/>
                <a:gd name="connsiteX25" fmla="*/ 58609 w 5217956"/>
                <a:gd name="connsiteY25" fmla="*/ 828051 h 6100079"/>
                <a:gd name="connsiteX26" fmla="*/ 590688 w 5217956"/>
                <a:gd name="connsiteY26" fmla="*/ 385385 h 6100079"/>
                <a:gd name="connsiteX27" fmla="*/ 1951393 w 5217956"/>
                <a:gd name="connsiteY27" fmla="*/ 82 h 61000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5217956" h="6100079">
                  <a:moveTo>
                    <a:pt x="1951393" y="82"/>
                  </a:moveTo>
                  <a:cubicBezTo>
                    <a:pt x="2237631" y="-2119"/>
                    <a:pt x="2536431" y="40011"/>
                    <a:pt x="2855177" y="125419"/>
                  </a:cubicBezTo>
                  <a:cubicBezTo>
                    <a:pt x="3697704" y="351173"/>
                    <a:pt x="4370490" y="894159"/>
                    <a:pt x="4779341" y="1591542"/>
                  </a:cubicBezTo>
                  <a:cubicBezTo>
                    <a:pt x="5195534" y="2301324"/>
                    <a:pt x="5338356" y="3170855"/>
                    <a:pt x="5108573" y="4028416"/>
                  </a:cubicBezTo>
                  <a:cubicBezTo>
                    <a:pt x="4880819" y="4878406"/>
                    <a:pt x="4165603" y="5079965"/>
                    <a:pt x="3459358" y="5487716"/>
                  </a:cubicBezTo>
                  <a:cubicBezTo>
                    <a:pt x="2753114" y="5895466"/>
                    <a:pt x="2053264" y="6257288"/>
                    <a:pt x="1203274" y="6029534"/>
                  </a:cubicBezTo>
                  <a:cubicBezTo>
                    <a:pt x="739884" y="5905369"/>
                    <a:pt x="366399" y="5685345"/>
                    <a:pt x="59920" y="5396467"/>
                  </a:cubicBezTo>
                  <a:lnTo>
                    <a:pt x="0" y="5333382"/>
                  </a:lnTo>
                  <a:lnTo>
                    <a:pt x="0" y="4205833"/>
                  </a:lnTo>
                  <a:lnTo>
                    <a:pt x="58036" y="4310048"/>
                  </a:lnTo>
                  <a:cubicBezTo>
                    <a:pt x="197935" y="4550245"/>
                    <a:pt x="350594" y="4747142"/>
                    <a:pt x="520779" y="4907591"/>
                  </a:cubicBezTo>
                  <a:cubicBezTo>
                    <a:pt x="763600" y="5136565"/>
                    <a:pt x="1043821" y="5291288"/>
                    <a:pt x="1377154" y="5380604"/>
                  </a:cubicBezTo>
                  <a:cubicBezTo>
                    <a:pt x="1963029" y="5537589"/>
                    <a:pt x="2470519" y="5282804"/>
                    <a:pt x="3123340" y="4905715"/>
                  </a:cubicBezTo>
                  <a:cubicBezTo>
                    <a:pt x="3269800" y="4821157"/>
                    <a:pt x="3411134" y="4747512"/>
                    <a:pt x="3547863" y="4676342"/>
                  </a:cubicBezTo>
                  <a:cubicBezTo>
                    <a:pt x="3804497" y="4542710"/>
                    <a:pt x="4026085" y="4427393"/>
                    <a:pt x="4186753" y="4289376"/>
                  </a:cubicBezTo>
                  <a:cubicBezTo>
                    <a:pt x="4329009" y="4167293"/>
                    <a:pt x="4410589" y="4037181"/>
                    <a:pt x="4459565" y="3854399"/>
                  </a:cubicBezTo>
                  <a:cubicBezTo>
                    <a:pt x="4548302" y="3523229"/>
                    <a:pt x="4568981" y="3185183"/>
                    <a:pt x="4521015" y="2849377"/>
                  </a:cubicBezTo>
                  <a:cubicBezTo>
                    <a:pt x="4474709" y="2524680"/>
                    <a:pt x="4366564" y="2215756"/>
                    <a:pt x="4199723" y="1931213"/>
                  </a:cubicBezTo>
                  <a:cubicBezTo>
                    <a:pt x="3863270" y="1357325"/>
                    <a:pt x="3323982" y="946439"/>
                    <a:pt x="2681217" y="774211"/>
                  </a:cubicBezTo>
                  <a:cubicBezTo>
                    <a:pt x="2001139" y="591984"/>
                    <a:pt x="1476322" y="649699"/>
                    <a:pt x="926547" y="967112"/>
                  </a:cubicBezTo>
                  <a:cubicBezTo>
                    <a:pt x="740730" y="1074393"/>
                    <a:pt x="668642" y="1143989"/>
                    <a:pt x="622677" y="1197863"/>
                  </a:cubicBezTo>
                  <a:cubicBezTo>
                    <a:pt x="555599" y="1276450"/>
                    <a:pt x="492360" y="1390031"/>
                    <a:pt x="404892" y="1547314"/>
                  </a:cubicBezTo>
                  <a:cubicBezTo>
                    <a:pt x="317047" y="1705133"/>
                    <a:pt x="204816" y="1906756"/>
                    <a:pt x="40135" y="2159090"/>
                  </a:cubicBezTo>
                  <a:lnTo>
                    <a:pt x="0" y="2219367"/>
                  </a:lnTo>
                  <a:lnTo>
                    <a:pt x="0" y="915659"/>
                  </a:lnTo>
                  <a:lnTo>
                    <a:pt x="58609" y="828051"/>
                  </a:lnTo>
                  <a:cubicBezTo>
                    <a:pt x="177453" y="670481"/>
                    <a:pt x="325846" y="538291"/>
                    <a:pt x="590688" y="385385"/>
                  </a:cubicBezTo>
                  <a:cubicBezTo>
                    <a:pt x="1032158" y="130559"/>
                    <a:pt x="1474329" y="3750"/>
                    <a:pt x="1951393" y="8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9" name="Freeform: Shape 28">
              <a:extLst>
                <a:ext uri="{FF2B5EF4-FFF2-40B4-BE49-F238E27FC236}">
                  <a16:creationId xmlns:a16="http://schemas.microsoft.com/office/drawing/2014/main" id="{2A9D1364-B6A3-44CB-9FBA-C528F0CE909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0" y="319367"/>
              <a:ext cx="5217957" cy="6100079"/>
            </a:xfrm>
            <a:custGeom>
              <a:avLst/>
              <a:gdLst>
                <a:gd name="connsiteX0" fmla="*/ 1951394 w 5217957"/>
                <a:gd name="connsiteY0" fmla="*/ 82 h 6100079"/>
                <a:gd name="connsiteX1" fmla="*/ 2855178 w 5217957"/>
                <a:gd name="connsiteY1" fmla="*/ 125419 h 6100079"/>
                <a:gd name="connsiteX2" fmla="*/ 4779341 w 5217957"/>
                <a:gd name="connsiteY2" fmla="*/ 1591542 h 6100079"/>
                <a:gd name="connsiteX3" fmla="*/ 5108574 w 5217957"/>
                <a:gd name="connsiteY3" fmla="*/ 4028416 h 6100079"/>
                <a:gd name="connsiteX4" fmla="*/ 3459359 w 5217957"/>
                <a:gd name="connsiteY4" fmla="*/ 5487716 h 6100079"/>
                <a:gd name="connsiteX5" fmla="*/ 1203275 w 5217957"/>
                <a:gd name="connsiteY5" fmla="*/ 6029534 h 6100079"/>
                <a:gd name="connsiteX6" fmla="*/ 59921 w 5217957"/>
                <a:gd name="connsiteY6" fmla="*/ 5396467 h 6100079"/>
                <a:gd name="connsiteX7" fmla="*/ 0 w 5217957"/>
                <a:gd name="connsiteY7" fmla="*/ 5333381 h 6100079"/>
                <a:gd name="connsiteX8" fmla="*/ 0 w 5217957"/>
                <a:gd name="connsiteY8" fmla="*/ 4427327 h 6100079"/>
                <a:gd name="connsiteX9" fmla="*/ 112056 w 5217957"/>
                <a:gd name="connsiteY9" fmla="*/ 4602502 h 6100079"/>
                <a:gd name="connsiteX10" fmla="*/ 443875 w 5217957"/>
                <a:gd name="connsiteY10" fmla="*/ 4989110 h 6100079"/>
                <a:gd name="connsiteX11" fmla="*/ 1348175 w 5217957"/>
                <a:gd name="connsiteY11" fmla="*/ 5488759 h 6100079"/>
                <a:gd name="connsiteX12" fmla="*/ 2221463 w 5217957"/>
                <a:gd name="connsiteY12" fmla="*/ 5461704 h 6100079"/>
                <a:gd name="connsiteX13" fmla="*/ 3179339 w 5217957"/>
                <a:gd name="connsiteY13" fmla="*/ 5003023 h 6100079"/>
                <a:gd name="connsiteX14" fmla="*/ 3599638 w 5217957"/>
                <a:gd name="connsiteY14" fmla="*/ 4775996 h 6100079"/>
                <a:gd name="connsiteX15" fmla="*/ 4259765 w 5217957"/>
                <a:gd name="connsiteY15" fmla="*/ 4374667 h 6100079"/>
                <a:gd name="connsiteX16" fmla="*/ 4567742 w 5217957"/>
                <a:gd name="connsiteY16" fmla="*/ 3883732 h 6100079"/>
                <a:gd name="connsiteX17" fmla="*/ 4631929 w 5217957"/>
                <a:gd name="connsiteY17" fmla="*/ 2833886 h 6100079"/>
                <a:gd name="connsiteX18" fmla="*/ 4296412 w 5217957"/>
                <a:gd name="connsiteY18" fmla="*/ 1874932 h 6100079"/>
                <a:gd name="connsiteX19" fmla="*/ 2710219 w 5217957"/>
                <a:gd name="connsiteY19" fmla="*/ 666410 h 6100079"/>
                <a:gd name="connsiteX20" fmla="*/ 1732642 w 5217957"/>
                <a:gd name="connsiteY20" fmla="*/ 573480 h 6100079"/>
                <a:gd name="connsiteX21" fmla="*/ 870621 w 5217957"/>
                <a:gd name="connsiteY21" fmla="*/ 870402 h 6100079"/>
                <a:gd name="connsiteX22" fmla="*/ 537555 w 5217957"/>
                <a:gd name="connsiteY22" fmla="*/ 1125324 h 6100079"/>
                <a:gd name="connsiteX23" fmla="*/ 306995 w 5217957"/>
                <a:gd name="connsiteY23" fmla="*/ 1493030 h 6100079"/>
                <a:gd name="connsiteX24" fmla="*/ 23579 w 5217957"/>
                <a:gd name="connsiteY24" fmla="*/ 1977465 h 6100079"/>
                <a:gd name="connsiteX25" fmla="*/ 0 w 5217957"/>
                <a:gd name="connsiteY25" fmla="*/ 2014291 h 6100079"/>
                <a:gd name="connsiteX26" fmla="*/ 0 w 5217957"/>
                <a:gd name="connsiteY26" fmla="*/ 915660 h 6100079"/>
                <a:gd name="connsiteX27" fmla="*/ 58609 w 5217957"/>
                <a:gd name="connsiteY27" fmla="*/ 828051 h 6100079"/>
                <a:gd name="connsiteX28" fmla="*/ 590689 w 5217957"/>
                <a:gd name="connsiteY28" fmla="*/ 385385 h 6100079"/>
                <a:gd name="connsiteX29" fmla="*/ 1951394 w 5217957"/>
                <a:gd name="connsiteY29" fmla="*/ 82 h 61000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217957" h="6100079">
                  <a:moveTo>
                    <a:pt x="1951394" y="82"/>
                  </a:moveTo>
                  <a:cubicBezTo>
                    <a:pt x="2237632" y="-2119"/>
                    <a:pt x="2536431" y="40011"/>
                    <a:pt x="2855178" y="125419"/>
                  </a:cubicBezTo>
                  <a:cubicBezTo>
                    <a:pt x="3697704" y="351173"/>
                    <a:pt x="4370491" y="894159"/>
                    <a:pt x="4779341" y="1591542"/>
                  </a:cubicBezTo>
                  <a:cubicBezTo>
                    <a:pt x="5195535" y="2301324"/>
                    <a:pt x="5338357" y="3170855"/>
                    <a:pt x="5108574" y="4028416"/>
                  </a:cubicBezTo>
                  <a:cubicBezTo>
                    <a:pt x="4880820" y="4878406"/>
                    <a:pt x="4165604" y="5079965"/>
                    <a:pt x="3459359" y="5487716"/>
                  </a:cubicBezTo>
                  <a:cubicBezTo>
                    <a:pt x="2753115" y="5895466"/>
                    <a:pt x="2053265" y="6257288"/>
                    <a:pt x="1203275" y="6029534"/>
                  </a:cubicBezTo>
                  <a:cubicBezTo>
                    <a:pt x="739885" y="5905369"/>
                    <a:pt x="366400" y="5685345"/>
                    <a:pt x="59921" y="5396467"/>
                  </a:cubicBezTo>
                  <a:lnTo>
                    <a:pt x="0" y="5333381"/>
                  </a:lnTo>
                  <a:lnTo>
                    <a:pt x="0" y="4427327"/>
                  </a:lnTo>
                  <a:lnTo>
                    <a:pt x="112056" y="4602502"/>
                  </a:lnTo>
                  <a:cubicBezTo>
                    <a:pt x="215300" y="4749260"/>
                    <a:pt x="325419" y="4877443"/>
                    <a:pt x="443875" y="4989110"/>
                  </a:cubicBezTo>
                  <a:cubicBezTo>
                    <a:pt x="700709" y="5231113"/>
                    <a:pt x="996455" y="5394516"/>
                    <a:pt x="1348175" y="5488759"/>
                  </a:cubicBezTo>
                  <a:cubicBezTo>
                    <a:pt x="1633379" y="5565179"/>
                    <a:pt x="1910917" y="5556430"/>
                    <a:pt x="2221463" y="5461704"/>
                  </a:cubicBezTo>
                  <a:cubicBezTo>
                    <a:pt x="2541923" y="5363721"/>
                    <a:pt x="2870374" y="5181404"/>
                    <a:pt x="3179339" y="5003023"/>
                  </a:cubicBezTo>
                  <a:cubicBezTo>
                    <a:pt x="3323713" y="4919760"/>
                    <a:pt x="3463978" y="4846641"/>
                    <a:pt x="3599638" y="4775996"/>
                  </a:cubicBezTo>
                  <a:cubicBezTo>
                    <a:pt x="3862436" y="4639263"/>
                    <a:pt x="4089314" y="4521074"/>
                    <a:pt x="4259765" y="4374667"/>
                  </a:cubicBezTo>
                  <a:cubicBezTo>
                    <a:pt x="4418282" y="4238625"/>
                    <a:pt x="4513201" y="4087280"/>
                    <a:pt x="4567742" y="3883732"/>
                  </a:cubicBezTo>
                  <a:cubicBezTo>
                    <a:pt x="4660420" y="3537853"/>
                    <a:pt x="4682033" y="3184640"/>
                    <a:pt x="4631929" y="2833886"/>
                  </a:cubicBezTo>
                  <a:cubicBezTo>
                    <a:pt x="4583584" y="2494734"/>
                    <a:pt x="4470646" y="2172121"/>
                    <a:pt x="4296412" y="1874932"/>
                  </a:cubicBezTo>
                  <a:cubicBezTo>
                    <a:pt x="3944879" y="1275559"/>
                    <a:pt x="3381537" y="846289"/>
                    <a:pt x="2710219" y="666410"/>
                  </a:cubicBezTo>
                  <a:cubicBezTo>
                    <a:pt x="2349955" y="569877"/>
                    <a:pt x="2030161" y="539483"/>
                    <a:pt x="1732642" y="573480"/>
                  </a:cubicBezTo>
                  <a:cubicBezTo>
                    <a:pt x="1440866" y="606814"/>
                    <a:pt x="1158880" y="703976"/>
                    <a:pt x="870621" y="870402"/>
                  </a:cubicBezTo>
                  <a:cubicBezTo>
                    <a:pt x="670160" y="986048"/>
                    <a:pt x="589753" y="1064195"/>
                    <a:pt x="537555" y="1125324"/>
                  </a:cubicBezTo>
                  <a:cubicBezTo>
                    <a:pt x="463218" y="1212400"/>
                    <a:pt x="397708" y="1330125"/>
                    <a:pt x="306995" y="1493030"/>
                  </a:cubicBezTo>
                  <a:cubicBezTo>
                    <a:pt x="234596" y="1623167"/>
                    <a:pt x="145436" y="1783409"/>
                    <a:pt x="23579" y="1977465"/>
                  </a:cubicBezTo>
                  <a:lnTo>
                    <a:pt x="0" y="2014291"/>
                  </a:lnTo>
                  <a:lnTo>
                    <a:pt x="0" y="915660"/>
                  </a:lnTo>
                  <a:lnTo>
                    <a:pt x="58609" y="828051"/>
                  </a:lnTo>
                  <a:cubicBezTo>
                    <a:pt x="177453" y="670481"/>
                    <a:pt x="325847" y="538291"/>
                    <a:pt x="590689" y="385385"/>
                  </a:cubicBezTo>
                  <a:cubicBezTo>
                    <a:pt x="1032159" y="130559"/>
                    <a:pt x="1474330" y="3750"/>
                    <a:pt x="1951394" y="8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sp>
        <p:nvSpPr>
          <p:cNvPr id="2" name="Otsikko 1">
            <a:extLst>
              <a:ext uri="{FF2B5EF4-FFF2-40B4-BE49-F238E27FC236}">
                <a16:creationId xmlns:a16="http://schemas.microsoft.com/office/drawing/2014/main" id="{B1414BA9-501F-D52D-72E4-2E413D63D226}"/>
              </a:ext>
            </a:extLst>
          </p:cNvPr>
          <p:cNvSpPr>
            <a:spLocks noGrp="1"/>
          </p:cNvSpPr>
          <p:nvPr>
            <p:ph type="title"/>
          </p:nvPr>
        </p:nvSpPr>
        <p:spPr>
          <a:xfrm>
            <a:off x="640080" y="1243013"/>
            <a:ext cx="3855720" cy="4371974"/>
          </a:xfrm>
        </p:spPr>
        <p:txBody>
          <a:bodyPr>
            <a:normAutofit/>
          </a:bodyPr>
          <a:lstStyle/>
          <a:p>
            <a:r>
              <a:rPr lang="fi-FI" sz="3600">
                <a:solidFill>
                  <a:schemeClr val="tx2"/>
                </a:solidFill>
              </a:rPr>
              <a:t>Hyvä hoito, kasvatus ja valvonta </a:t>
            </a:r>
          </a:p>
        </p:txBody>
      </p:sp>
      <p:sp>
        <p:nvSpPr>
          <p:cNvPr id="3" name="Sisällön paikkamerkki 2">
            <a:extLst>
              <a:ext uri="{FF2B5EF4-FFF2-40B4-BE49-F238E27FC236}">
                <a16:creationId xmlns:a16="http://schemas.microsoft.com/office/drawing/2014/main" id="{463DC990-C5A6-6842-2742-ADD5AFE491E2}"/>
              </a:ext>
            </a:extLst>
          </p:cNvPr>
          <p:cNvSpPr>
            <a:spLocks noGrp="1"/>
          </p:cNvSpPr>
          <p:nvPr>
            <p:ph idx="1"/>
          </p:nvPr>
        </p:nvSpPr>
        <p:spPr>
          <a:xfrm>
            <a:off x="5805110" y="-294967"/>
            <a:ext cx="5588314" cy="6957450"/>
          </a:xfrm>
        </p:spPr>
        <p:txBody>
          <a:bodyPr anchor="ctr">
            <a:normAutofit/>
          </a:bodyPr>
          <a:lstStyle/>
          <a:p>
            <a:r>
              <a:rPr lang="fi-FI" sz="1800" dirty="0">
                <a:solidFill>
                  <a:schemeClr val="tx2"/>
                </a:solidFill>
              </a:rPr>
              <a:t>Ohjaajien tehtävä on turvata kasvusi ja kehityksesi, eli huolehtia siitä, että sinulla on kaikki hyvin ja olet turvassa.</a:t>
            </a:r>
          </a:p>
          <a:p>
            <a:r>
              <a:rPr lang="fi-FI" sz="1800" dirty="0">
                <a:solidFill>
                  <a:schemeClr val="tx2"/>
                </a:solidFill>
              </a:rPr>
              <a:t>Ohjaajat tukevat arkirytmiäsi ja sinulle mieluisten asioiden toteutumista.</a:t>
            </a:r>
          </a:p>
          <a:p>
            <a:r>
              <a:rPr lang="fi-FI" sz="1800" dirty="0">
                <a:solidFill>
                  <a:schemeClr val="tx2"/>
                </a:solidFill>
              </a:rPr>
              <a:t>Koulunkäynti on tärkeässä osassa arkeasi. Tuemme sinua koulupolullasi, teemme yhteistyötä koulusi kanssa ja tuemme sinua oman mielenkiintosi pohjalta jatko-opinnoissasi.  </a:t>
            </a:r>
          </a:p>
          <a:p>
            <a:r>
              <a:rPr lang="fi-FI" sz="1800" dirty="0">
                <a:solidFill>
                  <a:schemeClr val="tx2"/>
                </a:solidFill>
              </a:rPr>
              <a:t>Tavoitteena on luoda sinuun hyvä ja luottamuksellinen suhde, jossa yhdessä pohdimme tavoitteitasi, haaveitasi ja tarpeitasi.</a:t>
            </a:r>
          </a:p>
          <a:p>
            <a:r>
              <a:rPr lang="fi-FI" sz="1800" dirty="0">
                <a:solidFill>
                  <a:schemeClr val="tx2"/>
                </a:solidFill>
              </a:rPr>
              <a:t>Hyvä kasvatus ei tarkoita kuitenkaan sitä, että kaikki olisi aina kivaa ja mukavaa. Meillä kaikilla on velvoitteita ja jokaisen pitää kantaa vastuuta arkisissa asioissa kuten nukkumaan menemisessä, koulunkäynnistä, kotiintuloajoista, heräämisistä ja kotitöistä. Näiden kasvatuksellisten rajojen on tarkoitus auttaa ja tukea sinua toimimaan yhteisön jäsenenä eivätkä ne ole tarkoitettu rangaistuksiksi. Kasvatukselliset rajat ovat osa turvallista arkea ja huolenpitoasi.</a:t>
            </a:r>
          </a:p>
        </p:txBody>
      </p:sp>
    </p:spTree>
    <p:extLst>
      <p:ext uri="{BB962C8B-B14F-4D97-AF65-F5344CB8AC3E}">
        <p14:creationId xmlns:p14="http://schemas.microsoft.com/office/powerpoint/2010/main" val="160385693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1" name="Rectangle 20">
            <a:extLst>
              <a:ext uri="{FF2B5EF4-FFF2-40B4-BE49-F238E27FC236}">
                <a16:creationId xmlns:a16="http://schemas.microsoft.com/office/drawing/2014/main" id="{4BC99CB9-DDAD-44A2-8A1C-E3AF4E72DF5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1561AEE4-4E38-4BAC-976D-E0DE523FC5D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gradFill flip="none" rotWithShape="1">
            <a:gsLst>
              <a:gs pos="16000">
                <a:schemeClr val="accent6">
                  <a:alpha val="20000"/>
                </a:schemeClr>
              </a:gs>
              <a:gs pos="85000">
                <a:schemeClr val="accent1">
                  <a:alpha val="40000"/>
                </a:schemeClr>
              </a:gs>
            </a:gsLst>
            <a:lin ang="120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5" name="Group 24">
            <a:extLst>
              <a:ext uri="{FF2B5EF4-FFF2-40B4-BE49-F238E27FC236}">
                <a16:creationId xmlns:a16="http://schemas.microsoft.com/office/drawing/2014/main" id="{F0BC676B-D19A-44DB-910A-0C0E6D43397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024431" y="3985"/>
            <a:ext cx="9772765" cy="6858000"/>
            <a:chOff x="1303402" y="3985"/>
            <a:chExt cx="9772765" cy="6858000"/>
          </a:xfrm>
        </p:grpSpPr>
        <p:sp>
          <p:nvSpPr>
            <p:cNvPr id="26" name="Freeform: Shape 25">
              <a:extLst>
                <a:ext uri="{FF2B5EF4-FFF2-40B4-BE49-F238E27FC236}">
                  <a16:creationId xmlns:a16="http://schemas.microsoft.com/office/drawing/2014/main" id="{999AA485-A13F-4455-814E-C116AD7E04B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560551" y="3985"/>
              <a:ext cx="9313016" cy="6858000"/>
            </a:xfrm>
            <a:custGeom>
              <a:avLst/>
              <a:gdLst>
                <a:gd name="connsiteX0" fmla="*/ 6993556 w 9313016"/>
                <a:gd name="connsiteY0" fmla="*/ 0 h 6858000"/>
                <a:gd name="connsiteX1" fmla="*/ 7358516 w 9313016"/>
                <a:gd name="connsiteY1" fmla="*/ 0 h 6858000"/>
                <a:gd name="connsiteX2" fmla="*/ 7475006 w 9313016"/>
                <a:gd name="connsiteY2" fmla="*/ 82722 h 6858000"/>
                <a:gd name="connsiteX3" fmla="*/ 7816357 w 9313016"/>
                <a:gd name="connsiteY3" fmla="*/ 358482 h 6858000"/>
                <a:gd name="connsiteX4" fmla="*/ 8421752 w 9313016"/>
                <a:gd name="connsiteY4" fmla="*/ 995405 h 6858000"/>
                <a:gd name="connsiteX5" fmla="*/ 8897059 w 9313016"/>
                <a:gd name="connsiteY5" fmla="*/ 1737211 h 6858000"/>
                <a:gd name="connsiteX6" fmla="*/ 9206633 w 9313016"/>
                <a:gd name="connsiteY6" fmla="*/ 2564460 h 6858000"/>
                <a:gd name="connsiteX7" fmla="*/ 9286787 w 9313016"/>
                <a:gd name="connsiteY7" fmla="*/ 3000164 h 6858000"/>
                <a:gd name="connsiteX8" fmla="*/ 9312914 w 9313016"/>
                <a:gd name="connsiteY8" fmla="*/ 3442493 h 6858000"/>
                <a:gd name="connsiteX9" fmla="*/ 9190562 w 9313016"/>
                <a:gd name="connsiteY9" fmla="*/ 4316686 h 6858000"/>
                <a:gd name="connsiteX10" fmla="*/ 9043416 w 9313016"/>
                <a:gd name="connsiteY10" fmla="*/ 4734917 h 6858000"/>
                <a:gd name="connsiteX11" fmla="*/ 8809657 w 9313016"/>
                <a:gd name="connsiteY11" fmla="*/ 5128718 h 6858000"/>
                <a:gd name="connsiteX12" fmla="*/ 8645997 w 9313016"/>
                <a:gd name="connsiteY12" fmla="*/ 5297441 h 6858000"/>
                <a:gd name="connsiteX13" fmla="*/ 8457787 w 9313016"/>
                <a:gd name="connsiteY13" fmla="*/ 5433763 h 6858000"/>
                <a:gd name="connsiteX14" fmla="*/ 8260803 w 9313016"/>
                <a:gd name="connsiteY14" fmla="*/ 5541237 h 6858000"/>
                <a:gd name="connsiteX15" fmla="*/ 8066136 w 9313016"/>
                <a:gd name="connsiteY15" fmla="*/ 5635704 h 6858000"/>
                <a:gd name="connsiteX16" fmla="*/ 7698638 w 9313016"/>
                <a:gd name="connsiteY16" fmla="*/ 5837163 h 6858000"/>
                <a:gd name="connsiteX17" fmla="*/ 7370135 w 9313016"/>
                <a:gd name="connsiteY17" fmla="*/ 6090081 h 6858000"/>
                <a:gd name="connsiteX18" fmla="*/ 7218897 w 9313016"/>
                <a:gd name="connsiteY18" fmla="*/ 6235860 h 6858000"/>
                <a:gd name="connsiteX19" fmla="*/ 7070665 w 9313016"/>
                <a:gd name="connsiteY19" fmla="*/ 6387205 h 6858000"/>
                <a:gd name="connsiteX20" fmla="*/ 6779035 w 9313016"/>
                <a:gd name="connsiteY20" fmla="*/ 6697100 h 6858000"/>
                <a:gd name="connsiteX21" fmla="*/ 6631837 w 9313016"/>
                <a:gd name="connsiteY21" fmla="*/ 6852239 h 6858000"/>
                <a:gd name="connsiteX22" fmla="*/ 6626221 w 9313016"/>
                <a:gd name="connsiteY22" fmla="*/ 6858000 h 6858000"/>
                <a:gd name="connsiteX23" fmla="*/ 6424725 w 9313016"/>
                <a:gd name="connsiteY23" fmla="*/ 6858000 h 6858000"/>
                <a:gd name="connsiteX24" fmla="*/ 6527382 w 9313016"/>
                <a:gd name="connsiteY24" fmla="*/ 6756333 h 6858000"/>
                <a:gd name="connsiteX25" fmla="*/ 6674233 w 9313016"/>
                <a:gd name="connsiteY25" fmla="*/ 6603450 h 6858000"/>
                <a:gd name="connsiteX26" fmla="*/ 6965813 w 9313016"/>
                <a:gd name="connsiteY26" fmla="*/ 6292932 h 6858000"/>
                <a:gd name="connsiteX27" fmla="*/ 7112961 w 9313016"/>
                <a:gd name="connsiteY27" fmla="*/ 6137505 h 6858000"/>
                <a:gd name="connsiteX28" fmla="*/ 7264790 w 9313016"/>
                <a:gd name="connsiteY28" fmla="*/ 5983710 h 6858000"/>
                <a:gd name="connsiteX29" fmla="*/ 7974595 w 9313016"/>
                <a:gd name="connsiteY29" fmla="*/ 5470773 h 6858000"/>
                <a:gd name="connsiteX30" fmla="*/ 8331591 w 9313016"/>
                <a:gd name="connsiteY30" fmla="*/ 5254048 h 6858000"/>
                <a:gd name="connsiteX31" fmla="*/ 8599807 w 9313016"/>
                <a:gd name="connsiteY31" fmla="*/ 4980010 h 6858000"/>
                <a:gd name="connsiteX32" fmla="*/ 8766474 w 9313016"/>
                <a:gd name="connsiteY32" fmla="*/ 4631524 h 6858000"/>
                <a:gd name="connsiteX33" fmla="*/ 8865755 w 9313016"/>
                <a:gd name="connsiteY33" fmla="*/ 4244445 h 6858000"/>
                <a:gd name="connsiteX34" fmla="*/ 8882911 w 9313016"/>
                <a:gd name="connsiteY34" fmla="*/ 4145659 h 6858000"/>
                <a:gd name="connsiteX35" fmla="*/ 8897403 w 9313016"/>
                <a:gd name="connsiteY35" fmla="*/ 4046633 h 6858000"/>
                <a:gd name="connsiteX36" fmla="*/ 8908298 w 9313016"/>
                <a:gd name="connsiteY36" fmla="*/ 3947271 h 6858000"/>
                <a:gd name="connsiteX37" fmla="*/ 8916184 w 9313016"/>
                <a:gd name="connsiteY37" fmla="*/ 3847765 h 6858000"/>
                <a:gd name="connsiteX38" fmla="*/ 8920670 w 9313016"/>
                <a:gd name="connsiteY38" fmla="*/ 3449597 h 6858000"/>
                <a:gd name="connsiteX39" fmla="*/ 8914607 w 9313016"/>
                <a:gd name="connsiteY39" fmla="*/ 3350283 h 6858000"/>
                <a:gd name="connsiteX40" fmla="*/ 8905340 w 9313016"/>
                <a:gd name="connsiteY40" fmla="*/ 3251209 h 6858000"/>
                <a:gd name="connsiteX41" fmla="*/ 8893854 w 9313016"/>
                <a:gd name="connsiteY41" fmla="*/ 3152376 h 6858000"/>
                <a:gd name="connsiteX42" fmla="*/ 8879706 w 9313016"/>
                <a:gd name="connsiteY42" fmla="*/ 3053878 h 6858000"/>
                <a:gd name="connsiteX43" fmla="*/ 8797531 w 9313016"/>
                <a:gd name="connsiteY43" fmla="*/ 2663966 h 6858000"/>
                <a:gd name="connsiteX44" fmla="*/ 8520442 w 9313016"/>
                <a:gd name="connsiteY44" fmla="*/ 1911983 h 6858000"/>
                <a:gd name="connsiteX45" fmla="*/ 8332626 w 9313016"/>
                <a:gd name="connsiteY45" fmla="*/ 1553608 h 6858000"/>
                <a:gd name="connsiteX46" fmla="*/ 8116317 w 9313016"/>
                <a:gd name="connsiteY46" fmla="*/ 1208529 h 6858000"/>
                <a:gd name="connsiteX47" fmla="*/ 7873293 w 9313016"/>
                <a:gd name="connsiteY47" fmla="*/ 878284 h 6858000"/>
                <a:gd name="connsiteX48" fmla="*/ 7604337 w 9313016"/>
                <a:gd name="connsiteY48" fmla="*/ 565125 h 6858000"/>
                <a:gd name="connsiteX49" fmla="*/ 7311128 w 9313016"/>
                <a:gd name="connsiteY49" fmla="*/ 270591 h 6858000"/>
                <a:gd name="connsiteX50" fmla="*/ 1752019 w 9313016"/>
                <a:gd name="connsiteY50" fmla="*/ 0 h 6858000"/>
                <a:gd name="connsiteX51" fmla="*/ 2155804 w 9313016"/>
                <a:gd name="connsiteY51" fmla="*/ 0 h 6858000"/>
                <a:gd name="connsiteX52" fmla="*/ 2103975 w 9313016"/>
                <a:gd name="connsiteY52" fmla="*/ 40789 h 6858000"/>
                <a:gd name="connsiteX53" fmla="*/ 1656310 w 9313016"/>
                <a:gd name="connsiteY53" fmla="*/ 470035 h 6858000"/>
                <a:gd name="connsiteX54" fmla="*/ 806013 w 9313016"/>
                <a:gd name="connsiteY54" fmla="*/ 1841133 h 6858000"/>
                <a:gd name="connsiteX55" fmla="*/ 580685 w 9313016"/>
                <a:gd name="connsiteY55" fmla="*/ 2606364 h 6858000"/>
                <a:gd name="connsiteX56" fmla="*/ 503489 w 9313016"/>
                <a:gd name="connsiteY56" fmla="*/ 3397276 h 6858000"/>
                <a:gd name="connsiteX57" fmla="*/ 570135 w 9313016"/>
                <a:gd name="connsiteY57" fmla="*/ 4188235 h 6858000"/>
                <a:gd name="connsiteX58" fmla="*/ 783387 w 9313016"/>
                <a:gd name="connsiteY58" fmla="*/ 4953850 h 6858000"/>
                <a:gd name="connsiteX59" fmla="*/ 1628014 w 9313016"/>
                <a:gd name="connsiteY59" fmla="*/ 6308245 h 6858000"/>
                <a:gd name="connsiteX60" fmla="*/ 2235998 w 9313016"/>
                <a:gd name="connsiteY60" fmla="*/ 6844829 h 6858000"/>
                <a:gd name="connsiteX61" fmla="*/ 2255028 w 9313016"/>
                <a:gd name="connsiteY61" fmla="*/ 6858000 h 6858000"/>
                <a:gd name="connsiteX62" fmla="*/ 1578787 w 9313016"/>
                <a:gd name="connsiteY62" fmla="*/ 6858000 h 6858000"/>
                <a:gd name="connsiteX63" fmla="*/ 1465153 w 9313016"/>
                <a:gd name="connsiteY63" fmla="*/ 6759050 h 6858000"/>
                <a:gd name="connsiteX64" fmla="*/ 1303650 w 9313016"/>
                <a:gd name="connsiteY64" fmla="*/ 6604267 h 6858000"/>
                <a:gd name="connsiteX65" fmla="*/ 323708 w 9313016"/>
                <a:gd name="connsiteY65" fmla="*/ 5126365 h 6858000"/>
                <a:gd name="connsiteX66" fmla="*/ 872 w 9313016"/>
                <a:gd name="connsiteY66" fmla="*/ 3391228 h 6858000"/>
                <a:gd name="connsiteX67" fmla="*/ 105428 w 9313016"/>
                <a:gd name="connsiteY67" fmla="*/ 2511899 h 6858000"/>
                <a:gd name="connsiteX68" fmla="*/ 384933 w 9313016"/>
                <a:gd name="connsiteY68" fmla="*/ 1670971 h 6858000"/>
                <a:gd name="connsiteX69" fmla="*/ 1433593 w 9313016"/>
                <a:gd name="connsiteY69" fmla="*/ 256095 h 6858000"/>
                <a:gd name="connsiteX70" fmla="*/ 1602664 w 9313016"/>
                <a:gd name="connsiteY70" fmla="*/ 113704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Lst>
              <a:rect l="l" t="t" r="r" b="b"/>
              <a:pathLst>
                <a:path w="9313016" h="6858000">
                  <a:moveTo>
                    <a:pt x="6993556" y="0"/>
                  </a:moveTo>
                  <a:lnTo>
                    <a:pt x="7358516" y="0"/>
                  </a:lnTo>
                  <a:lnTo>
                    <a:pt x="7475006" y="82722"/>
                  </a:lnTo>
                  <a:cubicBezTo>
                    <a:pt x="7592423" y="169778"/>
                    <a:pt x="7706366" y="261748"/>
                    <a:pt x="7816357" y="358482"/>
                  </a:cubicBezTo>
                  <a:cubicBezTo>
                    <a:pt x="8036559" y="551589"/>
                    <a:pt x="8239655" y="764905"/>
                    <a:pt x="8421752" y="995405"/>
                  </a:cubicBezTo>
                  <a:cubicBezTo>
                    <a:pt x="8604736" y="1225282"/>
                    <a:pt x="8763567" y="1474646"/>
                    <a:pt x="8897059" y="1737211"/>
                  </a:cubicBezTo>
                  <a:cubicBezTo>
                    <a:pt x="9029909" y="2000162"/>
                    <a:pt x="9134317" y="2277990"/>
                    <a:pt x="9206633" y="2564460"/>
                  </a:cubicBezTo>
                  <a:cubicBezTo>
                    <a:pt x="9242322" y="2707791"/>
                    <a:pt x="9269041" y="2853474"/>
                    <a:pt x="9286787" y="3000164"/>
                  </a:cubicBezTo>
                  <a:cubicBezTo>
                    <a:pt x="9304977" y="3146856"/>
                    <a:pt x="9314097" y="3294698"/>
                    <a:pt x="9312914" y="3442493"/>
                  </a:cubicBezTo>
                  <a:cubicBezTo>
                    <a:pt x="9309906" y="3737987"/>
                    <a:pt x="9270717" y="4033288"/>
                    <a:pt x="9190562" y="4316686"/>
                  </a:cubicBezTo>
                  <a:cubicBezTo>
                    <a:pt x="9150486" y="4458240"/>
                    <a:pt x="9103951" y="4597587"/>
                    <a:pt x="9043416" y="4734917"/>
                  </a:cubicBezTo>
                  <a:cubicBezTo>
                    <a:pt x="8982980" y="4871817"/>
                    <a:pt x="8908740" y="5007131"/>
                    <a:pt x="8809657" y="5128718"/>
                  </a:cubicBezTo>
                  <a:cubicBezTo>
                    <a:pt x="8760312" y="5189247"/>
                    <a:pt x="8706137" y="5246945"/>
                    <a:pt x="8645997" y="5297441"/>
                  </a:cubicBezTo>
                  <a:cubicBezTo>
                    <a:pt x="8586252" y="5348274"/>
                    <a:pt x="8522809" y="5393730"/>
                    <a:pt x="8457787" y="5433763"/>
                  </a:cubicBezTo>
                  <a:cubicBezTo>
                    <a:pt x="8392816" y="5474132"/>
                    <a:pt x="8326219" y="5508213"/>
                    <a:pt x="8260803" y="5541237"/>
                  </a:cubicBezTo>
                  <a:cubicBezTo>
                    <a:pt x="8195289" y="5574071"/>
                    <a:pt x="8130023" y="5604838"/>
                    <a:pt x="8066136" y="5635704"/>
                  </a:cubicBezTo>
                  <a:cubicBezTo>
                    <a:pt x="7938313" y="5697433"/>
                    <a:pt x="7815222" y="5762186"/>
                    <a:pt x="7698638" y="5837163"/>
                  </a:cubicBezTo>
                  <a:cubicBezTo>
                    <a:pt x="7582449" y="5912381"/>
                    <a:pt x="7471881" y="5996094"/>
                    <a:pt x="7370135" y="6090081"/>
                  </a:cubicBezTo>
                  <a:cubicBezTo>
                    <a:pt x="7319460" y="6136593"/>
                    <a:pt x="7268881" y="6186082"/>
                    <a:pt x="7218897" y="6235860"/>
                  </a:cubicBezTo>
                  <a:cubicBezTo>
                    <a:pt x="7168763" y="6285493"/>
                    <a:pt x="7119665" y="6336229"/>
                    <a:pt x="7070665" y="6387205"/>
                  </a:cubicBezTo>
                  <a:cubicBezTo>
                    <a:pt x="6972715" y="6489208"/>
                    <a:pt x="6876195" y="6593131"/>
                    <a:pt x="6779035" y="6697100"/>
                  </a:cubicBezTo>
                  <a:cubicBezTo>
                    <a:pt x="6730379" y="6748989"/>
                    <a:pt x="6681528" y="6800878"/>
                    <a:pt x="6631837" y="6852239"/>
                  </a:cubicBezTo>
                  <a:lnTo>
                    <a:pt x="6626221" y="6858000"/>
                  </a:lnTo>
                  <a:lnTo>
                    <a:pt x="6424725" y="6858000"/>
                  </a:lnTo>
                  <a:lnTo>
                    <a:pt x="6527382" y="6756333"/>
                  </a:lnTo>
                  <a:cubicBezTo>
                    <a:pt x="6576726" y="6705932"/>
                    <a:pt x="6625480" y="6654811"/>
                    <a:pt x="6674233" y="6603450"/>
                  </a:cubicBezTo>
                  <a:cubicBezTo>
                    <a:pt x="6771788" y="6500920"/>
                    <a:pt x="6868309" y="6396757"/>
                    <a:pt x="6965813" y="6292932"/>
                  </a:cubicBezTo>
                  <a:lnTo>
                    <a:pt x="7112961" y="6137505"/>
                  </a:lnTo>
                  <a:cubicBezTo>
                    <a:pt x="7162354" y="6085808"/>
                    <a:pt x="7211945" y="6034640"/>
                    <a:pt x="7264790" y="5983710"/>
                  </a:cubicBezTo>
                  <a:cubicBezTo>
                    <a:pt x="7472373" y="5779130"/>
                    <a:pt x="7721610" y="5610648"/>
                    <a:pt x="7974595" y="5470773"/>
                  </a:cubicBezTo>
                  <a:cubicBezTo>
                    <a:pt x="8099903" y="5399395"/>
                    <a:pt x="8224127" y="5332529"/>
                    <a:pt x="8331591" y="5254048"/>
                  </a:cubicBezTo>
                  <a:cubicBezTo>
                    <a:pt x="8439351" y="5176047"/>
                    <a:pt x="8529660" y="5085949"/>
                    <a:pt x="8599807" y="4980010"/>
                  </a:cubicBezTo>
                  <a:cubicBezTo>
                    <a:pt x="8671187" y="4875128"/>
                    <a:pt x="8723982" y="4756086"/>
                    <a:pt x="8766474" y="4631524"/>
                  </a:cubicBezTo>
                  <a:cubicBezTo>
                    <a:pt x="8808968" y="4507010"/>
                    <a:pt x="8840615" y="4375872"/>
                    <a:pt x="8865755" y="4244445"/>
                  </a:cubicBezTo>
                  <a:cubicBezTo>
                    <a:pt x="8871375" y="4211468"/>
                    <a:pt x="8878129" y="4178731"/>
                    <a:pt x="8882911" y="4145659"/>
                  </a:cubicBezTo>
                  <a:lnTo>
                    <a:pt x="8897403" y="4046633"/>
                  </a:lnTo>
                  <a:lnTo>
                    <a:pt x="8908298" y="3947271"/>
                  </a:lnTo>
                  <a:cubicBezTo>
                    <a:pt x="8912389" y="3914247"/>
                    <a:pt x="8913425" y="3880886"/>
                    <a:pt x="8916184" y="3847765"/>
                  </a:cubicBezTo>
                  <a:cubicBezTo>
                    <a:pt x="8925797" y="3715091"/>
                    <a:pt x="8925945" y="3582127"/>
                    <a:pt x="8920670" y="3449597"/>
                  </a:cubicBezTo>
                  <a:lnTo>
                    <a:pt x="8914607" y="3350283"/>
                  </a:lnTo>
                  <a:cubicBezTo>
                    <a:pt x="8911995" y="3317211"/>
                    <a:pt x="8908348" y="3284233"/>
                    <a:pt x="8905340" y="3251209"/>
                  </a:cubicBezTo>
                  <a:cubicBezTo>
                    <a:pt x="8902628" y="3218185"/>
                    <a:pt x="8897551" y="3185305"/>
                    <a:pt x="8893854" y="3152376"/>
                  </a:cubicBezTo>
                  <a:cubicBezTo>
                    <a:pt x="8890305" y="3119399"/>
                    <a:pt x="8884932" y="3086662"/>
                    <a:pt x="8879706" y="3053878"/>
                  </a:cubicBezTo>
                  <a:cubicBezTo>
                    <a:pt x="8858707" y="2922835"/>
                    <a:pt x="8831249" y="2792705"/>
                    <a:pt x="8797531" y="2663966"/>
                  </a:cubicBezTo>
                  <a:cubicBezTo>
                    <a:pt x="8728616" y="2406777"/>
                    <a:pt x="8635497" y="2155109"/>
                    <a:pt x="8520442" y="1911983"/>
                  </a:cubicBezTo>
                  <a:cubicBezTo>
                    <a:pt x="8462667" y="1790541"/>
                    <a:pt x="8400112" y="1670923"/>
                    <a:pt x="8332626" y="1553608"/>
                  </a:cubicBezTo>
                  <a:cubicBezTo>
                    <a:pt x="8265683" y="1436006"/>
                    <a:pt x="8192973" y="1321188"/>
                    <a:pt x="8116317" y="1208529"/>
                  </a:cubicBezTo>
                  <a:cubicBezTo>
                    <a:pt x="8039811" y="1095776"/>
                    <a:pt x="7958079" y="986094"/>
                    <a:pt x="7873293" y="878284"/>
                  </a:cubicBezTo>
                  <a:cubicBezTo>
                    <a:pt x="7787814" y="771002"/>
                    <a:pt x="7697999" y="666551"/>
                    <a:pt x="7604337" y="565125"/>
                  </a:cubicBezTo>
                  <a:cubicBezTo>
                    <a:pt x="7510479" y="463891"/>
                    <a:pt x="7413367" y="364818"/>
                    <a:pt x="7311128" y="270591"/>
                  </a:cubicBezTo>
                  <a:close/>
                  <a:moveTo>
                    <a:pt x="1752019" y="0"/>
                  </a:moveTo>
                  <a:lnTo>
                    <a:pt x="2155804" y="0"/>
                  </a:lnTo>
                  <a:lnTo>
                    <a:pt x="2103975" y="40789"/>
                  </a:lnTo>
                  <a:cubicBezTo>
                    <a:pt x="1943592" y="173585"/>
                    <a:pt x="1793955" y="317500"/>
                    <a:pt x="1656310" y="470035"/>
                  </a:cubicBezTo>
                  <a:cubicBezTo>
                    <a:pt x="1288172" y="876939"/>
                    <a:pt x="1002998" y="1344708"/>
                    <a:pt x="806013" y="1841133"/>
                  </a:cubicBezTo>
                  <a:cubicBezTo>
                    <a:pt x="707818" y="2089538"/>
                    <a:pt x="630868" y="2345480"/>
                    <a:pt x="580685" y="2606364"/>
                  </a:cubicBezTo>
                  <a:cubicBezTo>
                    <a:pt x="530749" y="2867250"/>
                    <a:pt x="504868" y="3132119"/>
                    <a:pt x="503489" y="3397276"/>
                  </a:cubicBezTo>
                  <a:cubicBezTo>
                    <a:pt x="501467" y="3662434"/>
                    <a:pt x="524093" y="3927351"/>
                    <a:pt x="570135" y="4188235"/>
                  </a:cubicBezTo>
                  <a:cubicBezTo>
                    <a:pt x="615734" y="4449264"/>
                    <a:pt x="688642" y="4705493"/>
                    <a:pt x="783387" y="4953850"/>
                  </a:cubicBezTo>
                  <a:cubicBezTo>
                    <a:pt x="974357" y="5449796"/>
                    <a:pt x="1259630" y="5913773"/>
                    <a:pt x="1628014" y="6308245"/>
                  </a:cubicBezTo>
                  <a:cubicBezTo>
                    <a:pt x="1812182" y="6505481"/>
                    <a:pt x="2016215" y="6685052"/>
                    <a:pt x="2235998" y="6844829"/>
                  </a:cubicBezTo>
                  <a:lnTo>
                    <a:pt x="2255028" y="6858000"/>
                  </a:lnTo>
                  <a:lnTo>
                    <a:pt x="1578787" y="6858000"/>
                  </a:lnTo>
                  <a:lnTo>
                    <a:pt x="1465153" y="6759050"/>
                  </a:lnTo>
                  <a:cubicBezTo>
                    <a:pt x="1410086" y="6708726"/>
                    <a:pt x="1356236" y="6657104"/>
                    <a:pt x="1303650" y="6604267"/>
                  </a:cubicBezTo>
                  <a:cubicBezTo>
                    <a:pt x="883506" y="6181043"/>
                    <a:pt x="548150" y="5676072"/>
                    <a:pt x="323708" y="5126365"/>
                  </a:cubicBezTo>
                  <a:cubicBezTo>
                    <a:pt x="97737" y="4577139"/>
                    <a:pt x="-10958" y="3981927"/>
                    <a:pt x="872" y="3391228"/>
                  </a:cubicBezTo>
                  <a:cubicBezTo>
                    <a:pt x="5951" y="3095783"/>
                    <a:pt x="40506" y="2800528"/>
                    <a:pt x="105428" y="2511899"/>
                  </a:cubicBezTo>
                  <a:cubicBezTo>
                    <a:pt x="170104" y="2223317"/>
                    <a:pt x="262089" y="1940399"/>
                    <a:pt x="384933" y="1670971"/>
                  </a:cubicBezTo>
                  <a:cubicBezTo>
                    <a:pt x="629092" y="1131344"/>
                    <a:pt x="991955" y="646919"/>
                    <a:pt x="1433593" y="256095"/>
                  </a:cubicBezTo>
                  <a:cubicBezTo>
                    <a:pt x="1488791" y="207206"/>
                    <a:pt x="1545179" y="159733"/>
                    <a:pt x="1602664" y="113704"/>
                  </a:cubicBezTo>
                  <a:close/>
                </a:path>
              </a:pathLst>
            </a:cu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7" name="Freeform: Shape 26">
              <a:extLst>
                <a:ext uri="{FF2B5EF4-FFF2-40B4-BE49-F238E27FC236}">
                  <a16:creationId xmlns:a16="http://schemas.microsoft.com/office/drawing/2014/main" id="{9C90D55F-0AFB-45E5-8815-A4701774CE1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659468" y="3985"/>
              <a:ext cx="9065550" cy="6858000"/>
            </a:xfrm>
            <a:custGeom>
              <a:avLst/>
              <a:gdLst>
                <a:gd name="connsiteX0" fmla="*/ 1839951 w 9065550"/>
                <a:gd name="connsiteY0" fmla="*/ 0 h 6858000"/>
                <a:gd name="connsiteX1" fmla="*/ 6979427 w 9065550"/>
                <a:gd name="connsiteY1" fmla="*/ 0 h 6858000"/>
                <a:gd name="connsiteX2" fmla="*/ 6989586 w 9065550"/>
                <a:gd name="connsiteY2" fmla="*/ 6825 h 6858000"/>
                <a:gd name="connsiteX3" fmla="*/ 8932062 w 9065550"/>
                <a:gd name="connsiteY3" fmla="*/ 4580835 h 6858000"/>
                <a:gd name="connsiteX4" fmla="*/ 7166294 w 9065550"/>
                <a:gd name="connsiteY4" fmla="*/ 6259703 h 6858000"/>
                <a:gd name="connsiteX5" fmla="*/ 6868878 w 9065550"/>
                <a:gd name="connsiteY5" fmla="*/ 6564765 h 6858000"/>
                <a:gd name="connsiteX6" fmla="*/ 6591881 w 9065550"/>
                <a:gd name="connsiteY6" fmla="*/ 6858000 h 6858000"/>
                <a:gd name="connsiteX7" fmla="*/ 5184648 w 9065550"/>
                <a:gd name="connsiteY7" fmla="*/ 6858000 h 6858000"/>
                <a:gd name="connsiteX8" fmla="*/ 5244877 w 9065550"/>
                <a:gd name="connsiteY8" fmla="*/ 6817615 h 6858000"/>
                <a:gd name="connsiteX9" fmla="*/ 6033853 w 9065550"/>
                <a:gd name="connsiteY9" fmla="*/ 6069135 h 6858000"/>
                <a:gd name="connsiteX10" fmla="*/ 6480248 w 9065550"/>
                <a:gd name="connsiteY10" fmla="*/ 5607082 h 6858000"/>
                <a:gd name="connsiteX11" fmla="*/ 7551502 w 9065550"/>
                <a:gd name="connsiteY11" fmla="*/ 4859004 h 6858000"/>
                <a:gd name="connsiteX12" fmla="*/ 7844227 w 9065550"/>
                <a:gd name="connsiteY12" fmla="*/ 4683074 h 6858000"/>
                <a:gd name="connsiteX13" fmla="*/ 8005810 w 9065550"/>
                <a:gd name="connsiteY13" fmla="*/ 4330239 h 6858000"/>
                <a:gd name="connsiteX14" fmla="*/ 8016191 w 9065550"/>
                <a:gd name="connsiteY14" fmla="*/ 2956574 h 6858000"/>
                <a:gd name="connsiteX15" fmla="*/ 7346424 w 9065550"/>
                <a:gd name="connsiteY15" fmla="*/ 1636739 h 6858000"/>
                <a:gd name="connsiteX16" fmla="*/ 5995751 w 9065550"/>
                <a:gd name="connsiteY16" fmla="*/ 493319 h 6858000"/>
                <a:gd name="connsiteX17" fmla="*/ 4494836 w 9065550"/>
                <a:gd name="connsiteY17" fmla="*/ 75383 h 6858000"/>
                <a:gd name="connsiteX18" fmla="*/ 2002499 w 9065550"/>
                <a:gd name="connsiteY18" fmla="*/ 1094261 h 6858000"/>
                <a:gd name="connsiteX19" fmla="*/ 1241306 w 9065550"/>
                <a:gd name="connsiteY19" fmla="*/ 2206935 h 6858000"/>
                <a:gd name="connsiteX20" fmla="*/ 961736 w 9065550"/>
                <a:gd name="connsiteY20" fmla="*/ 3573719 h 6858000"/>
                <a:gd name="connsiteX21" fmla="*/ 1193878 w 9065550"/>
                <a:gd name="connsiteY21" fmla="*/ 4824208 h 6858000"/>
                <a:gd name="connsiteX22" fmla="*/ 1832096 w 9065550"/>
                <a:gd name="connsiteY22" fmla="*/ 5873050 h 6858000"/>
                <a:gd name="connsiteX23" fmla="*/ 3010752 w 9065550"/>
                <a:gd name="connsiteY23" fmla="*/ 6749475 h 6858000"/>
                <a:gd name="connsiteX24" fmla="*/ 3187037 w 9065550"/>
                <a:gd name="connsiteY24" fmla="*/ 6824756 h 6858000"/>
                <a:gd name="connsiteX25" fmla="*/ 3278211 w 9065550"/>
                <a:gd name="connsiteY25" fmla="*/ 6858000 h 6858000"/>
                <a:gd name="connsiteX26" fmla="*/ 1480830 w 9065550"/>
                <a:gd name="connsiteY26" fmla="*/ 6858000 h 6858000"/>
                <a:gd name="connsiteX27" fmla="*/ 1427607 w 9065550"/>
                <a:gd name="connsiteY27" fmla="*/ 6811515 h 6858000"/>
                <a:gd name="connsiteX28" fmla="*/ 1100739 w 9065550"/>
                <a:gd name="connsiteY28" fmla="*/ 6477651 h 6858000"/>
                <a:gd name="connsiteX29" fmla="*/ 0 w 9065550"/>
                <a:gd name="connsiteY29" fmla="*/ 3573620 h 6858000"/>
                <a:gd name="connsiteX30" fmla="*/ 1805513 w 9065550"/>
                <a:gd name="connsiteY30" fmla="*/ 24133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Lst>
              <a:rect l="l" t="t" r="r" b="b"/>
              <a:pathLst>
                <a:path w="9065550" h="6858000">
                  <a:moveTo>
                    <a:pt x="1839951" y="0"/>
                  </a:moveTo>
                  <a:lnTo>
                    <a:pt x="6979427" y="0"/>
                  </a:lnTo>
                  <a:lnTo>
                    <a:pt x="6989586" y="6825"/>
                  </a:lnTo>
                  <a:cubicBezTo>
                    <a:pt x="8438828" y="1031353"/>
                    <a:pt x="9439169" y="2823601"/>
                    <a:pt x="8932062" y="4580835"/>
                  </a:cubicBezTo>
                  <a:cubicBezTo>
                    <a:pt x="8592517" y="5757293"/>
                    <a:pt x="7979652" y="5458140"/>
                    <a:pt x="7166294" y="6259703"/>
                  </a:cubicBezTo>
                  <a:cubicBezTo>
                    <a:pt x="7064618" y="6359905"/>
                    <a:pt x="6966014" y="6462297"/>
                    <a:pt x="6868878" y="6564765"/>
                  </a:cubicBezTo>
                  <a:lnTo>
                    <a:pt x="6591881" y="6858000"/>
                  </a:lnTo>
                  <a:lnTo>
                    <a:pt x="5184648" y="6858000"/>
                  </a:lnTo>
                  <a:lnTo>
                    <a:pt x="5244877" y="6817615"/>
                  </a:lnTo>
                  <a:cubicBezTo>
                    <a:pt x="5481027" y="6649287"/>
                    <a:pt x="5723665" y="6398593"/>
                    <a:pt x="6033853" y="6069135"/>
                  </a:cubicBezTo>
                  <a:cubicBezTo>
                    <a:pt x="6175680" y="5918484"/>
                    <a:pt x="6322395" y="5762660"/>
                    <a:pt x="6480248" y="5607082"/>
                  </a:cubicBezTo>
                  <a:cubicBezTo>
                    <a:pt x="6893276" y="5200077"/>
                    <a:pt x="7273697" y="5002920"/>
                    <a:pt x="7551502" y="4859004"/>
                  </a:cubicBezTo>
                  <a:cubicBezTo>
                    <a:pt x="7687884" y="4788339"/>
                    <a:pt x="7795540" y="4732559"/>
                    <a:pt x="7844227" y="4683074"/>
                  </a:cubicBezTo>
                  <a:cubicBezTo>
                    <a:pt x="7898759" y="4627636"/>
                    <a:pt x="7956165" y="4502313"/>
                    <a:pt x="8005810" y="4330239"/>
                  </a:cubicBezTo>
                  <a:cubicBezTo>
                    <a:pt x="8132968" y="3889611"/>
                    <a:pt x="8136446" y="3427460"/>
                    <a:pt x="8016191" y="2956574"/>
                  </a:cubicBezTo>
                  <a:cubicBezTo>
                    <a:pt x="7900876" y="2505064"/>
                    <a:pt x="7669287" y="2048671"/>
                    <a:pt x="7346424" y="1636739"/>
                  </a:cubicBezTo>
                  <a:cubicBezTo>
                    <a:pt x="6979764" y="1168830"/>
                    <a:pt x="6512706" y="773489"/>
                    <a:pt x="5995751" y="493319"/>
                  </a:cubicBezTo>
                  <a:cubicBezTo>
                    <a:pt x="5491195" y="219884"/>
                    <a:pt x="4972174" y="75383"/>
                    <a:pt x="4494836" y="75383"/>
                  </a:cubicBezTo>
                  <a:cubicBezTo>
                    <a:pt x="3554318" y="75383"/>
                    <a:pt x="2669191" y="437197"/>
                    <a:pt x="2002499" y="1094261"/>
                  </a:cubicBezTo>
                  <a:cubicBezTo>
                    <a:pt x="1676360" y="1415667"/>
                    <a:pt x="1420225" y="1790023"/>
                    <a:pt x="1241306" y="2206935"/>
                  </a:cubicBezTo>
                  <a:cubicBezTo>
                    <a:pt x="1055782" y="2639169"/>
                    <a:pt x="961736" y="3099027"/>
                    <a:pt x="961736" y="3573719"/>
                  </a:cubicBezTo>
                  <a:cubicBezTo>
                    <a:pt x="961736" y="4005124"/>
                    <a:pt x="1039805" y="4425841"/>
                    <a:pt x="1193878" y="4824208"/>
                  </a:cubicBezTo>
                  <a:cubicBezTo>
                    <a:pt x="1342457" y="5208423"/>
                    <a:pt x="1557214" y="5561306"/>
                    <a:pt x="1832096" y="5873050"/>
                  </a:cubicBezTo>
                  <a:cubicBezTo>
                    <a:pt x="2157126" y="6241599"/>
                    <a:pt x="2564661" y="6544656"/>
                    <a:pt x="3010752" y="6749475"/>
                  </a:cubicBezTo>
                  <a:cubicBezTo>
                    <a:pt x="3069003" y="6776219"/>
                    <a:pt x="3127773" y="6801314"/>
                    <a:pt x="3187037" y="6824756"/>
                  </a:cubicBezTo>
                  <a:lnTo>
                    <a:pt x="3278211" y="6858000"/>
                  </a:lnTo>
                  <a:lnTo>
                    <a:pt x="1480830" y="6858000"/>
                  </a:lnTo>
                  <a:lnTo>
                    <a:pt x="1427607" y="6811515"/>
                  </a:lnTo>
                  <a:cubicBezTo>
                    <a:pt x="1312870" y="6705919"/>
                    <a:pt x="1203751" y="6594470"/>
                    <a:pt x="1100739" y="6477651"/>
                  </a:cubicBezTo>
                  <a:cubicBezTo>
                    <a:pt x="415045" y="5700097"/>
                    <a:pt x="0" y="4684635"/>
                    <a:pt x="0" y="3573620"/>
                  </a:cubicBezTo>
                  <a:cubicBezTo>
                    <a:pt x="0" y="2121118"/>
                    <a:pt x="709459" y="831902"/>
                    <a:pt x="1805513" y="24133"/>
                  </a:cubicBezTo>
                  <a:close/>
                </a:path>
              </a:pathLst>
            </a:cu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8" name="Freeform: Shape 27">
              <a:extLst>
                <a:ext uri="{FF2B5EF4-FFF2-40B4-BE49-F238E27FC236}">
                  <a16:creationId xmlns:a16="http://schemas.microsoft.com/office/drawing/2014/main" id="{D476B6C1-4A41-48E6-8540-FC48FCD7691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648217" y="3985"/>
              <a:ext cx="9088051" cy="6858000"/>
            </a:xfrm>
            <a:custGeom>
              <a:avLst/>
              <a:gdLst>
                <a:gd name="connsiteX0" fmla="*/ 5158786 w 9088051"/>
                <a:gd name="connsiteY0" fmla="*/ 0 h 6858000"/>
                <a:gd name="connsiteX1" fmla="*/ 6996771 w 9088051"/>
                <a:gd name="connsiteY1" fmla="*/ 0 h 6858000"/>
                <a:gd name="connsiteX2" fmla="*/ 7006955 w 9088051"/>
                <a:gd name="connsiteY2" fmla="*/ 6825 h 6858000"/>
                <a:gd name="connsiteX3" fmla="*/ 8954230 w 9088051"/>
                <a:gd name="connsiteY3" fmla="*/ 4580835 h 6858000"/>
                <a:gd name="connsiteX4" fmla="*/ 7184080 w 9088051"/>
                <a:gd name="connsiteY4" fmla="*/ 6259703 h 6858000"/>
                <a:gd name="connsiteX5" fmla="*/ 6885926 w 9088051"/>
                <a:gd name="connsiteY5" fmla="*/ 6564765 h 6858000"/>
                <a:gd name="connsiteX6" fmla="*/ 6608241 w 9088051"/>
                <a:gd name="connsiteY6" fmla="*/ 6858000 h 6858000"/>
                <a:gd name="connsiteX7" fmla="*/ 5462870 w 9088051"/>
                <a:gd name="connsiteY7" fmla="*/ 6858000 h 6858000"/>
                <a:gd name="connsiteX8" fmla="*/ 5529056 w 9088051"/>
                <a:gd name="connsiteY8" fmla="*/ 6804645 h 6858000"/>
                <a:gd name="connsiteX9" fmla="*/ 6167613 w 9088051"/>
                <a:gd name="connsiteY9" fmla="*/ 6173667 h 6858000"/>
                <a:gd name="connsiteX10" fmla="*/ 6610973 w 9088051"/>
                <a:gd name="connsiteY10" fmla="*/ 5715860 h 6858000"/>
                <a:gd name="connsiteX11" fmla="*/ 7646083 w 9088051"/>
                <a:gd name="connsiteY11" fmla="*/ 4995842 h 6858000"/>
                <a:gd name="connsiteX12" fmla="*/ 7980054 w 9088051"/>
                <a:gd name="connsiteY12" fmla="*/ 4790095 h 6858000"/>
                <a:gd name="connsiteX13" fmla="*/ 8180437 w 9088051"/>
                <a:gd name="connsiteY13" fmla="*/ 4371964 h 6858000"/>
                <a:gd name="connsiteX14" fmla="*/ 8192058 w 9088051"/>
                <a:gd name="connsiteY14" fmla="*/ 2919242 h 6858000"/>
                <a:gd name="connsiteX15" fmla="*/ 7492638 w 9088051"/>
                <a:gd name="connsiteY15" fmla="*/ 1542845 h 6858000"/>
                <a:gd name="connsiteX16" fmla="*/ 6089097 w 9088051"/>
                <a:gd name="connsiteY16" fmla="*/ 357847 h 6858000"/>
                <a:gd name="connsiteX17" fmla="*/ 5288639 w 9088051"/>
                <a:gd name="connsiteY17" fmla="*/ 31627 h 6858000"/>
                <a:gd name="connsiteX18" fmla="*/ 1844517 w 9088051"/>
                <a:gd name="connsiteY18" fmla="*/ 0 h 6858000"/>
                <a:gd name="connsiteX19" fmla="*/ 3734467 w 9088051"/>
                <a:gd name="connsiteY19" fmla="*/ 0 h 6858000"/>
                <a:gd name="connsiteX20" fmla="*/ 3603618 w 9088051"/>
                <a:gd name="connsiteY20" fmla="*/ 28853 h 6858000"/>
                <a:gd name="connsiteX21" fmla="*/ 1892878 w 9088051"/>
                <a:gd name="connsiteY21" fmla="*/ 985434 h 6858000"/>
                <a:gd name="connsiteX22" fmla="*/ 1096045 w 9088051"/>
                <a:gd name="connsiteY22" fmla="*/ 2147349 h 6858000"/>
                <a:gd name="connsiteX23" fmla="*/ 803453 w 9088051"/>
                <a:gd name="connsiteY23" fmla="*/ 3573669 h 6858000"/>
                <a:gd name="connsiteX24" fmla="*/ 1046377 w 9088051"/>
                <a:gd name="connsiteY24" fmla="*/ 4878573 h 6858000"/>
                <a:gd name="connsiteX25" fmla="*/ 1714473 w 9088051"/>
                <a:gd name="connsiteY25" fmla="*/ 5973776 h 6858000"/>
                <a:gd name="connsiteX26" fmla="*/ 2776083 w 9088051"/>
                <a:gd name="connsiteY26" fmla="*/ 6804641 h 6858000"/>
                <a:gd name="connsiteX27" fmla="*/ 2884836 w 9088051"/>
                <a:gd name="connsiteY27" fmla="*/ 6858000 h 6858000"/>
                <a:gd name="connsiteX28" fmla="*/ 1484505 w 9088051"/>
                <a:gd name="connsiteY28" fmla="*/ 6858000 h 6858000"/>
                <a:gd name="connsiteX29" fmla="*/ 1431151 w 9088051"/>
                <a:gd name="connsiteY29" fmla="*/ 6811515 h 6858000"/>
                <a:gd name="connsiteX30" fmla="*/ 1103471 w 9088051"/>
                <a:gd name="connsiteY30" fmla="*/ 6477651 h 6858000"/>
                <a:gd name="connsiteX31" fmla="*/ 0 w 9088051"/>
                <a:gd name="connsiteY31" fmla="*/ 3573620 h 6858000"/>
                <a:gd name="connsiteX32" fmla="*/ 1809994 w 9088051"/>
                <a:gd name="connsiteY32" fmla="*/ 24133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Lst>
              <a:rect l="l" t="t" r="r" b="b"/>
              <a:pathLst>
                <a:path w="9088051" h="6858000">
                  <a:moveTo>
                    <a:pt x="5158786" y="0"/>
                  </a:moveTo>
                  <a:lnTo>
                    <a:pt x="6996771" y="0"/>
                  </a:lnTo>
                  <a:lnTo>
                    <a:pt x="7006955" y="6825"/>
                  </a:lnTo>
                  <a:cubicBezTo>
                    <a:pt x="8459794" y="1031353"/>
                    <a:pt x="9462596" y="2823601"/>
                    <a:pt x="8954230" y="4580835"/>
                  </a:cubicBezTo>
                  <a:cubicBezTo>
                    <a:pt x="8613842" y="5757293"/>
                    <a:pt x="7999457" y="5458140"/>
                    <a:pt x="7184080" y="6259703"/>
                  </a:cubicBezTo>
                  <a:cubicBezTo>
                    <a:pt x="7082152" y="6359905"/>
                    <a:pt x="6983303" y="6462297"/>
                    <a:pt x="6885926" y="6564765"/>
                  </a:cubicBezTo>
                  <a:lnTo>
                    <a:pt x="6608241" y="6858000"/>
                  </a:lnTo>
                  <a:lnTo>
                    <a:pt x="5462870" y="6858000"/>
                  </a:lnTo>
                  <a:lnTo>
                    <a:pt x="5529056" y="6804645"/>
                  </a:lnTo>
                  <a:cubicBezTo>
                    <a:pt x="5740217" y="6626505"/>
                    <a:pt x="5949382" y="6404876"/>
                    <a:pt x="6167613" y="6173667"/>
                  </a:cubicBezTo>
                  <a:cubicBezTo>
                    <a:pt x="6308782" y="6024091"/>
                    <a:pt x="6454799" y="5869390"/>
                    <a:pt x="6610973" y="5715860"/>
                  </a:cubicBezTo>
                  <a:cubicBezTo>
                    <a:pt x="7007847" y="5325741"/>
                    <a:pt x="7376733" y="5135074"/>
                    <a:pt x="7646083" y="4995842"/>
                  </a:cubicBezTo>
                  <a:cubicBezTo>
                    <a:pt x="7816858" y="4907561"/>
                    <a:pt x="7916545" y="4854514"/>
                    <a:pt x="7980054" y="4790095"/>
                  </a:cubicBezTo>
                  <a:cubicBezTo>
                    <a:pt x="8054629" y="4714405"/>
                    <a:pt x="8122031" y="4573758"/>
                    <a:pt x="8180437" y="4371964"/>
                  </a:cubicBezTo>
                  <a:cubicBezTo>
                    <a:pt x="8315441" y="3905228"/>
                    <a:pt x="8319381" y="3416431"/>
                    <a:pt x="8192058" y="2919242"/>
                  </a:cubicBezTo>
                  <a:cubicBezTo>
                    <a:pt x="8071251" y="2447381"/>
                    <a:pt x="7829388" y="1971467"/>
                    <a:pt x="7492638" y="1542845"/>
                  </a:cubicBezTo>
                  <a:cubicBezTo>
                    <a:pt x="7111829" y="1058099"/>
                    <a:pt x="6626484" y="648361"/>
                    <a:pt x="6089097" y="357847"/>
                  </a:cubicBezTo>
                  <a:cubicBezTo>
                    <a:pt x="5824244" y="214687"/>
                    <a:pt x="5554957" y="105262"/>
                    <a:pt x="5288639" y="31627"/>
                  </a:cubicBezTo>
                  <a:close/>
                  <a:moveTo>
                    <a:pt x="1844517" y="0"/>
                  </a:moveTo>
                  <a:lnTo>
                    <a:pt x="3734467" y="0"/>
                  </a:lnTo>
                  <a:lnTo>
                    <a:pt x="3603618" y="28853"/>
                  </a:lnTo>
                  <a:cubicBezTo>
                    <a:pt x="2962049" y="186733"/>
                    <a:pt x="2373277" y="513136"/>
                    <a:pt x="1892878" y="985434"/>
                  </a:cubicBezTo>
                  <a:cubicBezTo>
                    <a:pt x="1551428" y="1321091"/>
                    <a:pt x="1283341" y="1711990"/>
                    <a:pt x="1096045" y="2147349"/>
                  </a:cubicBezTo>
                  <a:cubicBezTo>
                    <a:pt x="901876" y="2598519"/>
                    <a:pt x="803453" y="3078432"/>
                    <a:pt x="803453" y="3573669"/>
                  </a:cubicBezTo>
                  <a:cubicBezTo>
                    <a:pt x="803453" y="4023717"/>
                    <a:pt x="885151" y="4462735"/>
                    <a:pt x="1046377" y="4878573"/>
                  </a:cubicBezTo>
                  <a:cubicBezTo>
                    <a:pt x="1201945" y="5279770"/>
                    <a:pt x="1426681" y="5648221"/>
                    <a:pt x="1714473" y="5973776"/>
                  </a:cubicBezTo>
                  <a:cubicBezTo>
                    <a:pt x="2012357" y="6310732"/>
                    <a:pt x="2376505" y="6595304"/>
                    <a:pt x="2776083" y="6804641"/>
                  </a:cubicBezTo>
                  <a:lnTo>
                    <a:pt x="2884836" y="6858000"/>
                  </a:lnTo>
                  <a:lnTo>
                    <a:pt x="1484505" y="6858000"/>
                  </a:lnTo>
                  <a:lnTo>
                    <a:pt x="1431151" y="6811515"/>
                  </a:lnTo>
                  <a:cubicBezTo>
                    <a:pt x="1316128" y="6705919"/>
                    <a:pt x="1206738" y="6594470"/>
                    <a:pt x="1103471" y="6477651"/>
                  </a:cubicBezTo>
                  <a:cubicBezTo>
                    <a:pt x="416075" y="5700097"/>
                    <a:pt x="0" y="4684635"/>
                    <a:pt x="0" y="3573620"/>
                  </a:cubicBezTo>
                  <a:cubicBezTo>
                    <a:pt x="0" y="2121118"/>
                    <a:pt x="711220" y="831902"/>
                    <a:pt x="1809994" y="24133"/>
                  </a:cubicBezTo>
                  <a:close/>
                </a:path>
              </a:pathLst>
            </a:cu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9" name="Freeform: Shape 28">
              <a:extLst>
                <a:ext uri="{FF2B5EF4-FFF2-40B4-BE49-F238E27FC236}">
                  <a16:creationId xmlns:a16="http://schemas.microsoft.com/office/drawing/2014/main" id="{3347F445-D2CA-4FEB-AB8E-7A47AB57CDD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629061" y="3985"/>
              <a:ext cx="9107210" cy="6858000"/>
            </a:xfrm>
            <a:custGeom>
              <a:avLst/>
              <a:gdLst>
                <a:gd name="connsiteX0" fmla="*/ 6184722 w 9107210"/>
                <a:gd name="connsiteY0" fmla="*/ 0 h 6858000"/>
                <a:gd name="connsiteX1" fmla="*/ 6985680 w 9107210"/>
                <a:gd name="connsiteY1" fmla="*/ 0 h 6858000"/>
                <a:gd name="connsiteX2" fmla="*/ 7324323 w 9107210"/>
                <a:gd name="connsiteY2" fmla="*/ 247136 h 6858000"/>
                <a:gd name="connsiteX3" fmla="*/ 7652712 w 9107210"/>
                <a:gd name="connsiteY3" fmla="*/ 528495 h 6858000"/>
                <a:gd name="connsiteX4" fmla="*/ 8236677 w 9107210"/>
                <a:gd name="connsiteY4" fmla="*/ 1166289 h 6858000"/>
                <a:gd name="connsiteX5" fmla="*/ 8704298 w 9107210"/>
                <a:gd name="connsiteY5" fmla="*/ 1897038 h 6858000"/>
                <a:gd name="connsiteX6" fmla="*/ 8885160 w 9107210"/>
                <a:gd name="connsiteY6" fmla="*/ 2294087 h 6858000"/>
                <a:gd name="connsiteX7" fmla="*/ 8924247 w 9107210"/>
                <a:gd name="connsiteY7" fmla="*/ 2396286 h 6858000"/>
                <a:gd name="connsiteX8" fmla="*/ 8960022 w 9107210"/>
                <a:gd name="connsiteY8" fmla="*/ 2499767 h 6858000"/>
                <a:gd name="connsiteX9" fmla="*/ 8991720 w 9107210"/>
                <a:gd name="connsiteY9" fmla="*/ 2604671 h 6858000"/>
                <a:gd name="connsiteX10" fmla="*/ 9019646 w 9107210"/>
                <a:gd name="connsiteY10" fmla="*/ 2710708 h 6858000"/>
                <a:gd name="connsiteX11" fmla="*/ 9105822 w 9107210"/>
                <a:gd name="connsiteY11" fmla="*/ 3582266 h 6858000"/>
                <a:gd name="connsiteX12" fmla="*/ 9057716 w 9107210"/>
                <a:gd name="connsiteY12" fmla="*/ 4017873 h 6858000"/>
                <a:gd name="connsiteX13" fmla="*/ 8945600 w 9107210"/>
                <a:gd name="connsiteY13" fmla="*/ 4439659 h 6858000"/>
                <a:gd name="connsiteX14" fmla="*/ 8796080 w 9107210"/>
                <a:gd name="connsiteY14" fmla="*/ 4847428 h 6858000"/>
                <a:gd name="connsiteX15" fmla="*/ 8702056 w 9107210"/>
                <a:gd name="connsiteY15" fmla="*/ 5050108 h 6858000"/>
                <a:gd name="connsiteX16" fmla="*/ 8581125 w 9107210"/>
                <a:gd name="connsiteY16" fmla="*/ 5247525 h 6858000"/>
                <a:gd name="connsiteX17" fmla="*/ 8426254 w 9107210"/>
                <a:gd name="connsiteY17" fmla="*/ 5429647 h 6858000"/>
                <a:gd name="connsiteX18" fmla="*/ 8337174 w 9107210"/>
                <a:gd name="connsiteY18" fmla="*/ 5510552 h 6858000"/>
                <a:gd name="connsiteX19" fmla="*/ 8243200 w 9107210"/>
                <a:gd name="connsiteY19" fmla="*/ 5582948 h 6858000"/>
                <a:gd name="connsiteX20" fmla="*/ 7868330 w 9107210"/>
                <a:gd name="connsiteY20" fmla="*/ 5811104 h 6858000"/>
                <a:gd name="connsiteX21" fmla="*/ 7538916 w 9107210"/>
                <a:gd name="connsiteY21" fmla="*/ 6018899 h 6858000"/>
                <a:gd name="connsiteX22" fmla="*/ 7391280 w 9107210"/>
                <a:gd name="connsiteY22" fmla="*/ 6134132 h 6858000"/>
                <a:gd name="connsiteX23" fmla="*/ 7252511 w 9107210"/>
                <a:gd name="connsiteY23" fmla="*/ 6259105 h 6858000"/>
                <a:gd name="connsiteX24" fmla="*/ 7185601 w 9107210"/>
                <a:gd name="connsiteY24" fmla="*/ 6325894 h 6858000"/>
                <a:gd name="connsiteX25" fmla="*/ 7116651 w 9107210"/>
                <a:gd name="connsiteY25" fmla="*/ 6397010 h 6858000"/>
                <a:gd name="connsiteX26" fmla="*/ 6978545 w 9107210"/>
                <a:gd name="connsiteY26" fmla="*/ 6541607 h 6858000"/>
                <a:gd name="connsiteX27" fmla="*/ 6693009 w 9107210"/>
                <a:gd name="connsiteY27" fmla="*/ 6832716 h 6858000"/>
                <a:gd name="connsiteX28" fmla="*/ 6667488 w 9107210"/>
                <a:gd name="connsiteY28" fmla="*/ 6858000 h 6858000"/>
                <a:gd name="connsiteX29" fmla="*/ 6056793 w 9107210"/>
                <a:gd name="connsiteY29" fmla="*/ 6858000 h 6858000"/>
                <a:gd name="connsiteX30" fmla="*/ 6077345 w 9107210"/>
                <a:gd name="connsiteY30" fmla="*/ 6835420 h 6858000"/>
                <a:gd name="connsiteX31" fmla="*/ 6208519 w 9107210"/>
                <a:gd name="connsiteY31" fmla="*/ 6683989 h 6858000"/>
                <a:gd name="connsiteX32" fmla="*/ 6340001 w 9107210"/>
                <a:gd name="connsiteY32" fmla="*/ 6529852 h 6858000"/>
                <a:gd name="connsiteX33" fmla="*/ 6611419 w 9107210"/>
                <a:gd name="connsiteY33" fmla="*/ 6219317 h 6858000"/>
                <a:gd name="connsiteX34" fmla="*/ 6757678 w 9107210"/>
                <a:gd name="connsiteY34" fmla="*/ 6068228 h 6858000"/>
                <a:gd name="connsiteX35" fmla="*/ 6833713 w 9107210"/>
                <a:gd name="connsiteY35" fmla="*/ 5994061 h 6858000"/>
                <a:gd name="connsiteX36" fmla="*/ 6915148 w 9107210"/>
                <a:gd name="connsiteY36" fmla="*/ 5918812 h 6858000"/>
                <a:gd name="connsiteX37" fmla="*/ 7276311 w 9107210"/>
                <a:gd name="connsiteY37" fmla="*/ 5650229 h 6858000"/>
                <a:gd name="connsiteX38" fmla="*/ 7664942 w 9107210"/>
                <a:gd name="connsiteY38" fmla="*/ 5445681 h 6858000"/>
                <a:gd name="connsiteX39" fmla="*/ 7848505 w 9107210"/>
                <a:gd name="connsiteY39" fmla="*/ 5358333 h 6858000"/>
                <a:gd name="connsiteX40" fmla="*/ 8011785 w 9107210"/>
                <a:gd name="connsiteY40" fmla="*/ 5267788 h 6858000"/>
                <a:gd name="connsiteX41" fmla="*/ 8260273 w 9107210"/>
                <a:gd name="connsiteY41" fmla="*/ 5034370 h 6858000"/>
                <a:gd name="connsiteX42" fmla="*/ 8417589 w 9107210"/>
                <a:gd name="connsiteY42" fmla="*/ 4714488 h 6858000"/>
                <a:gd name="connsiteX43" fmla="*/ 8495000 w 9107210"/>
                <a:gd name="connsiteY43" fmla="*/ 4346409 h 6858000"/>
                <a:gd name="connsiteX44" fmla="*/ 8508556 w 9107210"/>
                <a:gd name="connsiteY44" fmla="*/ 3971101 h 6858000"/>
                <a:gd name="connsiteX45" fmla="*/ 8483330 w 9107210"/>
                <a:gd name="connsiteY45" fmla="*/ 3600710 h 6858000"/>
                <a:gd name="connsiteX46" fmla="*/ 8425336 w 9107210"/>
                <a:gd name="connsiteY46" fmla="*/ 3236121 h 6858000"/>
                <a:gd name="connsiteX47" fmla="*/ 8334575 w 9107210"/>
                <a:gd name="connsiteY47" fmla="*/ 2877977 h 6858000"/>
                <a:gd name="connsiteX48" fmla="*/ 8087513 w 9107210"/>
                <a:gd name="connsiteY48" fmla="*/ 2174622 h 6858000"/>
                <a:gd name="connsiteX49" fmla="*/ 7723650 w 9107210"/>
                <a:gd name="connsiteY49" fmla="*/ 1507613 h 6858000"/>
                <a:gd name="connsiteX50" fmla="*/ 7501815 w 9107210"/>
                <a:gd name="connsiteY50" fmla="*/ 1192947 h 6858000"/>
                <a:gd name="connsiteX51" fmla="*/ 7254399 w 9107210"/>
                <a:gd name="connsiteY51" fmla="*/ 894361 h 6858000"/>
                <a:gd name="connsiteX52" fmla="*/ 6689339 w 9107210"/>
                <a:gd name="connsiteY52" fmla="*/ 354046 h 6858000"/>
                <a:gd name="connsiteX53" fmla="*/ 6206651 w 9107210"/>
                <a:gd name="connsiteY53" fmla="*/ 12626 h 6858000"/>
                <a:gd name="connsiteX54" fmla="*/ 1827105 w 9107210"/>
                <a:gd name="connsiteY54" fmla="*/ 0 h 6858000"/>
                <a:gd name="connsiteX55" fmla="*/ 2807607 w 9107210"/>
                <a:gd name="connsiteY55" fmla="*/ 0 h 6858000"/>
                <a:gd name="connsiteX56" fmla="*/ 2667958 w 9107210"/>
                <a:gd name="connsiteY56" fmla="*/ 88235 h 6858000"/>
                <a:gd name="connsiteX57" fmla="*/ 2354723 w 9107210"/>
                <a:gd name="connsiteY57" fmla="*/ 314947 h 6858000"/>
                <a:gd name="connsiteX58" fmla="*/ 2059963 w 9107210"/>
                <a:gd name="connsiteY58" fmla="*/ 561545 h 6858000"/>
                <a:gd name="connsiteX59" fmla="*/ 1780798 w 9107210"/>
                <a:gd name="connsiteY59" fmla="*/ 824425 h 6858000"/>
                <a:gd name="connsiteX60" fmla="*/ 954714 w 9107210"/>
                <a:gd name="connsiteY60" fmla="*/ 2094309 h 6858000"/>
                <a:gd name="connsiteX61" fmla="*/ 732676 w 9107210"/>
                <a:gd name="connsiteY61" fmla="*/ 2813646 h 6858000"/>
                <a:gd name="connsiteX62" fmla="*/ 673867 w 9107210"/>
                <a:gd name="connsiteY62" fmla="*/ 3183989 h 6858000"/>
                <a:gd name="connsiteX63" fmla="*/ 647621 w 9107210"/>
                <a:gd name="connsiteY63" fmla="*/ 3557281 h 6858000"/>
                <a:gd name="connsiteX64" fmla="*/ 653381 w 9107210"/>
                <a:gd name="connsiteY64" fmla="*/ 3931214 h 6858000"/>
                <a:gd name="connsiteX65" fmla="*/ 690428 w 9107210"/>
                <a:gd name="connsiteY65" fmla="*/ 4303719 h 6858000"/>
                <a:gd name="connsiteX66" fmla="*/ 871801 w 9107210"/>
                <a:gd name="connsiteY66" fmla="*/ 5033041 h 6858000"/>
                <a:gd name="connsiteX67" fmla="*/ 1197749 w 9107210"/>
                <a:gd name="connsiteY67" fmla="*/ 5718494 h 6858000"/>
                <a:gd name="connsiteX68" fmla="*/ 1411480 w 9107210"/>
                <a:gd name="connsiteY68" fmla="*/ 6036703 h 6858000"/>
                <a:gd name="connsiteX69" fmla="*/ 1530170 w 9107210"/>
                <a:gd name="connsiteY69" fmla="*/ 6188430 h 6858000"/>
                <a:gd name="connsiteX70" fmla="*/ 1657165 w 9107210"/>
                <a:gd name="connsiteY70" fmla="*/ 6335385 h 6858000"/>
                <a:gd name="connsiteX71" fmla="*/ 1931343 w 9107210"/>
                <a:gd name="connsiteY71" fmla="*/ 6612896 h 6858000"/>
                <a:gd name="connsiteX72" fmla="*/ 2220133 w 9107210"/>
                <a:gd name="connsiteY72" fmla="*/ 6858000 h 6858000"/>
                <a:gd name="connsiteX73" fmla="*/ 1539862 w 9107210"/>
                <a:gd name="connsiteY73" fmla="*/ 6858000 h 6858000"/>
                <a:gd name="connsiteX74" fmla="*/ 1307111 w 9107210"/>
                <a:gd name="connsiteY74" fmla="*/ 6648873 h 6858000"/>
                <a:gd name="connsiteX75" fmla="*/ 750258 w 9107210"/>
                <a:gd name="connsiteY75" fmla="*/ 5987570 h 6858000"/>
                <a:gd name="connsiteX76" fmla="*/ 335382 w 9107210"/>
                <a:gd name="connsiteY76" fmla="*/ 5229279 h 6858000"/>
                <a:gd name="connsiteX77" fmla="*/ 79351 w 9107210"/>
                <a:gd name="connsiteY77" fmla="*/ 4403854 h 6858000"/>
                <a:gd name="connsiteX78" fmla="*/ 16007 w 9107210"/>
                <a:gd name="connsiteY78" fmla="*/ 3975723 h 6858000"/>
                <a:gd name="connsiteX79" fmla="*/ 871 w 9107210"/>
                <a:gd name="connsiteY79" fmla="*/ 3543362 h 6858000"/>
                <a:gd name="connsiteX80" fmla="*/ 32519 w 9107210"/>
                <a:gd name="connsiteY80" fmla="*/ 3112085 h 6858000"/>
                <a:gd name="connsiteX81" fmla="*/ 108502 w 9107210"/>
                <a:gd name="connsiteY81" fmla="*/ 2686511 h 6858000"/>
                <a:gd name="connsiteX82" fmla="*/ 378239 w 9107210"/>
                <a:gd name="connsiteY82" fmla="*/ 1865955 h 6858000"/>
                <a:gd name="connsiteX83" fmla="*/ 1343701 w 9107210"/>
                <a:gd name="connsiteY83" fmla="*/ 431508 h 6858000"/>
                <a:gd name="connsiteX84" fmla="*/ 1661853 w 9107210"/>
                <a:gd name="connsiteY84" fmla="*/ 130268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Lst>
              <a:rect l="l" t="t" r="r" b="b"/>
              <a:pathLst>
                <a:path w="9107210" h="6858000">
                  <a:moveTo>
                    <a:pt x="6184722" y="0"/>
                  </a:moveTo>
                  <a:lnTo>
                    <a:pt x="6985680" y="0"/>
                  </a:lnTo>
                  <a:lnTo>
                    <a:pt x="7324323" y="247136"/>
                  </a:lnTo>
                  <a:cubicBezTo>
                    <a:pt x="7437502" y="336500"/>
                    <a:pt x="7547171" y="430254"/>
                    <a:pt x="7652712" y="528495"/>
                  </a:cubicBezTo>
                  <a:cubicBezTo>
                    <a:pt x="7863743" y="724929"/>
                    <a:pt x="8060097" y="937593"/>
                    <a:pt x="8236677" y="1166289"/>
                  </a:cubicBezTo>
                  <a:cubicBezTo>
                    <a:pt x="8413818" y="1394594"/>
                    <a:pt x="8570168" y="1639471"/>
                    <a:pt x="8704298" y="1897038"/>
                  </a:cubicBezTo>
                  <a:cubicBezTo>
                    <a:pt x="8770803" y="2026141"/>
                    <a:pt x="8830836" y="2158786"/>
                    <a:pt x="8885160" y="2294087"/>
                  </a:cubicBezTo>
                  <a:cubicBezTo>
                    <a:pt x="8898360" y="2328071"/>
                    <a:pt x="8912169" y="2361810"/>
                    <a:pt x="8924247" y="2396286"/>
                  </a:cubicBezTo>
                  <a:lnTo>
                    <a:pt x="8960022" y="2499767"/>
                  </a:lnTo>
                  <a:lnTo>
                    <a:pt x="8991720" y="2604671"/>
                  </a:lnTo>
                  <a:cubicBezTo>
                    <a:pt x="9002116" y="2639690"/>
                    <a:pt x="9010474" y="2675346"/>
                    <a:pt x="9019646" y="2710708"/>
                  </a:cubicBezTo>
                  <a:cubicBezTo>
                    <a:pt x="9089055" y="2995079"/>
                    <a:pt x="9113620" y="3289927"/>
                    <a:pt x="9105822" y="3582266"/>
                  </a:cubicBezTo>
                  <a:cubicBezTo>
                    <a:pt x="9101796" y="3728484"/>
                    <a:pt x="9085744" y="3874458"/>
                    <a:pt x="9057716" y="4017873"/>
                  </a:cubicBezTo>
                  <a:cubicBezTo>
                    <a:pt x="9029534" y="4161336"/>
                    <a:pt x="8990497" y="4302046"/>
                    <a:pt x="8945600" y="4439659"/>
                  </a:cubicBezTo>
                  <a:cubicBezTo>
                    <a:pt x="8900857" y="4577566"/>
                    <a:pt x="8852901" y="4711784"/>
                    <a:pt x="8796080" y="4847428"/>
                  </a:cubicBezTo>
                  <a:cubicBezTo>
                    <a:pt x="8767695" y="4915152"/>
                    <a:pt x="8737016" y="4982926"/>
                    <a:pt x="8702056" y="5050108"/>
                  </a:cubicBezTo>
                  <a:cubicBezTo>
                    <a:pt x="8666485" y="5116997"/>
                    <a:pt x="8627347" y="5183687"/>
                    <a:pt x="8581125" y="5247525"/>
                  </a:cubicBezTo>
                  <a:cubicBezTo>
                    <a:pt x="8535565" y="5311660"/>
                    <a:pt x="8483534" y="5373185"/>
                    <a:pt x="8426254" y="5429647"/>
                  </a:cubicBezTo>
                  <a:cubicBezTo>
                    <a:pt x="8397512" y="5457779"/>
                    <a:pt x="8367801" y="5484879"/>
                    <a:pt x="8337174" y="5510552"/>
                  </a:cubicBezTo>
                  <a:cubicBezTo>
                    <a:pt x="8306444" y="5536077"/>
                    <a:pt x="8274899" y="5560029"/>
                    <a:pt x="8243200" y="5582948"/>
                  </a:cubicBezTo>
                  <a:cubicBezTo>
                    <a:pt x="8115543" y="5674574"/>
                    <a:pt x="7986203" y="5743233"/>
                    <a:pt x="7868330" y="5811104"/>
                  </a:cubicBezTo>
                  <a:cubicBezTo>
                    <a:pt x="7749844" y="5878385"/>
                    <a:pt x="7640685" y="5945126"/>
                    <a:pt x="7538916" y="6018899"/>
                  </a:cubicBezTo>
                  <a:cubicBezTo>
                    <a:pt x="7487749" y="6055392"/>
                    <a:pt x="7438777" y="6093950"/>
                    <a:pt x="7391280" y="6134132"/>
                  </a:cubicBezTo>
                  <a:cubicBezTo>
                    <a:pt x="7343427" y="6173921"/>
                    <a:pt x="7297511" y="6215922"/>
                    <a:pt x="7252511" y="6259105"/>
                  </a:cubicBezTo>
                  <a:cubicBezTo>
                    <a:pt x="7229784" y="6280990"/>
                    <a:pt x="7208635" y="6302433"/>
                    <a:pt x="7185601" y="6325894"/>
                  </a:cubicBezTo>
                  <a:lnTo>
                    <a:pt x="7116651" y="6397010"/>
                  </a:lnTo>
                  <a:lnTo>
                    <a:pt x="6978545" y="6541607"/>
                  </a:lnTo>
                  <a:cubicBezTo>
                    <a:pt x="6885693" y="6638397"/>
                    <a:pt x="6789885" y="6734943"/>
                    <a:pt x="6693009" y="6832716"/>
                  </a:cubicBezTo>
                  <a:lnTo>
                    <a:pt x="6667488" y="6858000"/>
                  </a:lnTo>
                  <a:lnTo>
                    <a:pt x="6056793" y="6858000"/>
                  </a:lnTo>
                  <a:lnTo>
                    <a:pt x="6077345" y="6835420"/>
                  </a:lnTo>
                  <a:cubicBezTo>
                    <a:pt x="6121427" y="6785747"/>
                    <a:pt x="6164948" y="6735090"/>
                    <a:pt x="6208519" y="6683989"/>
                  </a:cubicBezTo>
                  <a:lnTo>
                    <a:pt x="6340001" y="6529852"/>
                  </a:lnTo>
                  <a:cubicBezTo>
                    <a:pt x="6428315" y="6426667"/>
                    <a:pt x="6516733" y="6321417"/>
                    <a:pt x="6611419" y="6219317"/>
                  </a:cubicBezTo>
                  <a:cubicBezTo>
                    <a:pt x="6658864" y="6168363"/>
                    <a:pt x="6707584" y="6117950"/>
                    <a:pt x="6757678" y="6068228"/>
                  </a:cubicBezTo>
                  <a:lnTo>
                    <a:pt x="6833713" y="5994061"/>
                  </a:lnTo>
                  <a:cubicBezTo>
                    <a:pt x="6859346" y="5969422"/>
                    <a:pt x="6887579" y="5943404"/>
                    <a:pt x="6915148" y="5918812"/>
                  </a:cubicBezTo>
                  <a:cubicBezTo>
                    <a:pt x="7026295" y="5819219"/>
                    <a:pt x="7148602" y="5729117"/>
                    <a:pt x="7276311" y="5650229"/>
                  </a:cubicBezTo>
                  <a:cubicBezTo>
                    <a:pt x="7403918" y="5571046"/>
                    <a:pt x="7537794" y="5505190"/>
                    <a:pt x="7664942" y="5445681"/>
                  </a:cubicBezTo>
                  <a:cubicBezTo>
                    <a:pt x="7728491" y="5416024"/>
                    <a:pt x="7790410" y="5387449"/>
                    <a:pt x="7848505" y="5358333"/>
                  </a:cubicBezTo>
                  <a:cubicBezTo>
                    <a:pt x="7906805" y="5329315"/>
                    <a:pt x="7961843" y="5300101"/>
                    <a:pt x="8011785" y="5267788"/>
                  </a:cubicBezTo>
                  <a:cubicBezTo>
                    <a:pt x="8112281" y="5203950"/>
                    <a:pt x="8193615" y="5128111"/>
                    <a:pt x="8260273" y="5034370"/>
                  </a:cubicBezTo>
                  <a:cubicBezTo>
                    <a:pt x="8326370" y="4940776"/>
                    <a:pt x="8378657" y="4831640"/>
                    <a:pt x="8417589" y="4714488"/>
                  </a:cubicBezTo>
                  <a:cubicBezTo>
                    <a:pt x="8456372" y="4597485"/>
                    <a:pt x="8481140" y="4471332"/>
                    <a:pt x="8495000" y="4346409"/>
                  </a:cubicBezTo>
                  <a:cubicBezTo>
                    <a:pt x="8508404" y="4221044"/>
                    <a:pt x="8511359" y="4095482"/>
                    <a:pt x="8508556" y="3971101"/>
                  </a:cubicBezTo>
                  <a:cubicBezTo>
                    <a:pt x="8504530" y="3846571"/>
                    <a:pt x="8495663" y="3723222"/>
                    <a:pt x="8483330" y="3600710"/>
                  </a:cubicBezTo>
                  <a:cubicBezTo>
                    <a:pt x="8470793" y="3478148"/>
                    <a:pt x="8451888" y="3356421"/>
                    <a:pt x="8425336" y="3236121"/>
                  </a:cubicBezTo>
                  <a:cubicBezTo>
                    <a:pt x="8399091" y="3115774"/>
                    <a:pt x="8367801" y="2996655"/>
                    <a:pt x="8334575" y="2877977"/>
                  </a:cubicBezTo>
                  <a:cubicBezTo>
                    <a:pt x="8268222" y="2640772"/>
                    <a:pt x="8190100" y="2404057"/>
                    <a:pt x="8087513" y="2174622"/>
                  </a:cubicBezTo>
                  <a:cubicBezTo>
                    <a:pt x="7985081" y="1945237"/>
                    <a:pt x="7863233" y="1721900"/>
                    <a:pt x="7723650" y="1507613"/>
                  </a:cubicBezTo>
                  <a:cubicBezTo>
                    <a:pt x="7653527" y="1400692"/>
                    <a:pt x="7579684" y="1295589"/>
                    <a:pt x="7501815" y="1192947"/>
                  </a:cubicBezTo>
                  <a:cubicBezTo>
                    <a:pt x="7423844" y="1090353"/>
                    <a:pt x="7340778" y="991103"/>
                    <a:pt x="7254399" y="894361"/>
                  </a:cubicBezTo>
                  <a:cubicBezTo>
                    <a:pt x="7082047" y="700485"/>
                    <a:pt x="6893083" y="519052"/>
                    <a:pt x="6689339" y="354046"/>
                  </a:cubicBezTo>
                  <a:cubicBezTo>
                    <a:pt x="6536914" y="229775"/>
                    <a:pt x="6375602" y="115325"/>
                    <a:pt x="6206651" y="12626"/>
                  </a:cubicBezTo>
                  <a:close/>
                  <a:moveTo>
                    <a:pt x="1827105" y="0"/>
                  </a:moveTo>
                  <a:lnTo>
                    <a:pt x="2807607" y="0"/>
                  </a:lnTo>
                  <a:lnTo>
                    <a:pt x="2667958" y="88235"/>
                  </a:lnTo>
                  <a:cubicBezTo>
                    <a:pt x="2560098" y="159777"/>
                    <a:pt x="2455754" y="235690"/>
                    <a:pt x="2354723" y="314947"/>
                  </a:cubicBezTo>
                  <a:cubicBezTo>
                    <a:pt x="2253464" y="394030"/>
                    <a:pt x="2156943" y="478181"/>
                    <a:pt x="2059963" y="561545"/>
                  </a:cubicBezTo>
                  <a:cubicBezTo>
                    <a:pt x="1962831" y="644811"/>
                    <a:pt x="1868297" y="731322"/>
                    <a:pt x="1780798" y="824425"/>
                  </a:cubicBezTo>
                  <a:cubicBezTo>
                    <a:pt x="1429010" y="1195013"/>
                    <a:pt x="1148011" y="1628455"/>
                    <a:pt x="954714" y="2094309"/>
                  </a:cubicBezTo>
                  <a:cubicBezTo>
                    <a:pt x="857938" y="2327186"/>
                    <a:pt x="783229" y="2568326"/>
                    <a:pt x="732676" y="2813646"/>
                  </a:cubicBezTo>
                  <a:cubicBezTo>
                    <a:pt x="707552" y="2936307"/>
                    <a:pt x="688085" y="3059952"/>
                    <a:pt x="673867" y="3183989"/>
                  </a:cubicBezTo>
                  <a:cubicBezTo>
                    <a:pt x="660056" y="3308075"/>
                    <a:pt x="651341" y="3432605"/>
                    <a:pt x="647621" y="3557281"/>
                  </a:cubicBezTo>
                  <a:cubicBezTo>
                    <a:pt x="644411" y="3681958"/>
                    <a:pt x="645329" y="3806733"/>
                    <a:pt x="653381" y="3931214"/>
                  </a:cubicBezTo>
                  <a:cubicBezTo>
                    <a:pt x="659852" y="4055792"/>
                    <a:pt x="672949" y="4179977"/>
                    <a:pt x="690428" y="4303719"/>
                  </a:cubicBezTo>
                  <a:cubicBezTo>
                    <a:pt x="726408" y="4551057"/>
                    <a:pt x="786440" y="4795835"/>
                    <a:pt x="871801" y="5033041"/>
                  </a:cubicBezTo>
                  <a:cubicBezTo>
                    <a:pt x="957007" y="5270247"/>
                    <a:pt x="1065962" y="5500322"/>
                    <a:pt x="1197749" y="5718494"/>
                  </a:cubicBezTo>
                  <a:cubicBezTo>
                    <a:pt x="1263846" y="5827433"/>
                    <a:pt x="1334937" y="5933813"/>
                    <a:pt x="1411480" y="6036703"/>
                  </a:cubicBezTo>
                  <a:cubicBezTo>
                    <a:pt x="1449548" y="6088295"/>
                    <a:pt x="1489451" y="6138609"/>
                    <a:pt x="1530170" y="6188430"/>
                  </a:cubicBezTo>
                  <a:cubicBezTo>
                    <a:pt x="1571447" y="6238055"/>
                    <a:pt x="1613644" y="6287336"/>
                    <a:pt x="1657165" y="6335385"/>
                  </a:cubicBezTo>
                  <a:cubicBezTo>
                    <a:pt x="1744079" y="6431708"/>
                    <a:pt x="1835644" y="6524282"/>
                    <a:pt x="1931343" y="6612896"/>
                  </a:cubicBezTo>
                  <a:lnTo>
                    <a:pt x="2220133" y="6858000"/>
                  </a:lnTo>
                  <a:lnTo>
                    <a:pt x="1539862" y="6858000"/>
                  </a:lnTo>
                  <a:lnTo>
                    <a:pt x="1307111" y="6648873"/>
                  </a:lnTo>
                  <a:cubicBezTo>
                    <a:pt x="1101839" y="6448063"/>
                    <a:pt x="913180" y="6225465"/>
                    <a:pt x="750258" y="5987570"/>
                  </a:cubicBezTo>
                  <a:cubicBezTo>
                    <a:pt x="587232" y="5749281"/>
                    <a:pt x="448261" y="5494813"/>
                    <a:pt x="335382" y="5229279"/>
                  </a:cubicBezTo>
                  <a:cubicBezTo>
                    <a:pt x="222298" y="4963793"/>
                    <a:pt x="137040" y="4686652"/>
                    <a:pt x="79351" y="4403854"/>
                  </a:cubicBezTo>
                  <a:cubicBezTo>
                    <a:pt x="50150" y="4262456"/>
                    <a:pt x="29767" y="4119385"/>
                    <a:pt x="16007" y="3975723"/>
                  </a:cubicBezTo>
                  <a:cubicBezTo>
                    <a:pt x="3930" y="3831964"/>
                    <a:pt x="-2441" y="3687614"/>
                    <a:pt x="871" y="3543362"/>
                  </a:cubicBezTo>
                  <a:cubicBezTo>
                    <a:pt x="3522" y="3399160"/>
                    <a:pt x="14172" y="3255105"/>
                    <a:pt x="32519" y="3112085"/>
                  </a:cubicBezTo>
                  <a:cubicBezTo>
                    <a:pt x="50508" y="2969014"/>
                    <a:pt x="76090" y="2826925"/>
                    <a:pt x="108502" y="2686511"/>
                  </a:cubicBezTo>
                  <a:cubicBezTo>
                    <a:pt x="173019" y="2405533"/>
                    <a:pt x="263474" y="2130703"/>
                    <a:pt x="378239" y="1865955"/>
                  </a:cubicBezTo>
                  <a:cubicBezTo>
                    <a:pt x="607922" y="1336607"/>
                    <a:pt x="935706" y="848228"/>
                    <a:pt x="1343701" y="431508"/>
                  </a:cubicBezTo>
                  <a:cubicBezTo>
                    <a:pt x="1446133" y="327783"/>
                    <a:pt x="1550910" y="225926"/>
                    <a:pt x="1661853" y="130268"/>
                  </a:cubicBezTo>
                  <a:close/>
                </a:path>
              </a:pathLst>
            </a:cu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30" name="Freeform: Shape 29">
              <a:extLst>
                <a:ext uri="{FF2B5EF4-FFF2-40B4-BE49-F238E27FC236}">
                  <a16:creationId xmlns:a16="http://schemas.microsoft.com/office/drawing/2014/main" id="{12F1B3D8-301E-4A54-9284-EB14E9056B3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303402" y="3985"/>
              <a:ext cx="9767847" cy="6858000"/>
            </a:xfrm>
            <a:custGeom>
              <a:avLst/>
              <a:gdLst>
                <a:gd name="connsiteX0" fmla="*/ 7145704 w 9767847"/>
                <a:gd name="connsiteY0" fmla="*/ 0 h 6858000"/>
                <a:gd name="connsiteX1" fmla="*/ 7875738 w 9767847"/>
                <a:gd name="connsiteY1" fmla="*/ 0 h 6858000"/>
                <a:gd name="connsiteX2" fmla="*/ 7990553 w 9767847"/>
                <a:gd name="connsiteY2" fmla="*/ 85415 h 6858000"/>
                <a:gd name="connsiteX3" fmla="*/ 9767847 w 9767847"/>
                <a:gd name="connsiteY3" fmla="*/ 3653129 h 6858000"/>
                <a:gd name="connsiteX4" fmla="*/ 8652597 w 9767847"/>
                <a:gd name="connsiteY4" fmla="*/ 6594103 h 6858000"/>
                <a:gd name="connsiteX5" fmla="*/ 8399240 w 9767847"/>
                <a:gd name="connsiteY5" fmla="*/ 6858000 h 6858000"/>
                <a:gd name="connsiteX6" fmla="*/ 6766926 w 9767847"/>
                <a:gd name="connsiteY6" fmla="*/ 6858000 h 6858000"/>
                <a:gd name="connsiteX7" fmla="*/ 6804586 w 9767847"/>
                <a:gd name="connsiteY7" fmla="*/ 6821201 h 6858000"/>
                <a:gd name="connsiteX8" fmla="*/ 6881735 w 9767847"/>
                <a:gd name="connsiteY8" fmla="*/ 6745295 h 6858000"/>
                <a:gd name="connsiteX9" fmla="*/ 6958883 w 9767847"/>
                <a:gd name="connsiteY9" fmla="*/ 6668920 h 6858000"/>
                <a:gd name="connsiteX10" fmla="*/ 7267925 w 9767847"/>
                <a:gd name="connsiteY10" fmla="*/ 6359792 h 6858000"/>
                <a:gd name="connsiteX11" fmla="*/ 7424360 w 9767847"/>
                <a:gd name="connsiteY11" fmla="*/ 6204783 h 6858000"/>
                <a:gd name="connsiteX12" fmla="*/ 7504938 w 9767847"/>
                <a:gd name="connsiteY12" fmla="*/ 6126806 h 6858000"/>
                <a:gd name="connsiteX13" fmla="*/ 7546396 w 9767847"/>
                <a:gd name="connsiteY13" fmla="*/ 6087795 h 6858000"/>
                <a:gd name="connsiteX14" fmla="*/ 7588002 w 9767847"/>
                <a:gd name="connsiteY14" fmla="*/ 6049630 h 6858000"/>
                <a:gd name="connsiteX15" fmla="*/ 7631000 w 9767847"/>
                <a:gd name="connsiteY15" fmla="*/ 6010807 h 6858000"/>
                <a:gd name="connsiteX16" fmla="*/ 7675440 w 9767847"/>
                <a:gd name="connsiteY16" fmla="*/ 5972407 h 6858000"/>
                <a:gd name="connsiteX17" fmla="*/ 7720626 w 9767847"/>
                <a:gd name="connsiteY17" fmla="*/ 5934949 h 6858000"/>
                <a:gd name="connsiteX18" fmla="*/ 7766458 w 9767847"/>
                <a:gd name="connsiteY18" fmla="*/ 5898432 h 6858000"/>
                <a:gd name="connsiteX19" fmla="*/ 7955254 w 9767847"/>
                <a:gd name="connsiteY19" fmla="*/ 5760926 h 6858000"/>
                <a:gd name="connsiteX20" fmla="*/ 8352678 w 9767847"/>
                <a:gd name="connsiteY20" fmla="*/ 5521728 h 6858000"/>
                <a:gd name="connsiteX21" fmla="*/ 8451350 w 9767847"/>
                <a:gd name="connsiteY21" fmla="*/ 5469352 h 6858000"/>
                <a:gd name="connsiteX22" fmla="*/ 8548532 w 9767847"/>
                <a:gd name="connsiteY22" fmla="*/ 5417493 h 6858000"/>
                <a:gd name="connsiteX23" fmla="*/ 8729473 w 9767847"/>
                <a:gd name="connsiteY23" fmla="*/ 5314059 h 6858000"/>
                <a:gd name="connsiteX24" fmla="*/ 8770781 w 9767847"/>
                <a:gd name="connsiteY24" fmla="*/ 5287330 h 6858000"/>
                <a:gd name="connsiteX25" fmla="*/ 8790964 w 9767847"/>
                <a:gd name="connsiteY25" fmla="*/ 5273590 h 6858000"/>
                <a:gd name="connsiteX26" fmla="*/ 8810499 w 9767847"/>
                <a:gd name="connsiteY26" fmla="*/ 5259801 h 6858000"/>
                <a:gd name="connsiteX27" fmla="*/ 8883571 w 9767847"/>
                <a:gd name="connsiteY27" fmla="*/ 5202577 h 6858000"/>
                <a:gd name="connsiteX28" fmla="*/ 9006651 w 9767847"/>
                <a:gd name="connsiteY28" fmla="*/ 5074625 h 6858000"/>
                <a:gd name="connsiteX29" fmla="*/ 9033494 w 9767847"/>
                <a:gd name="connsiteY29" fmla="*/ 5038203 h 6858000"/>
                <a:gd name="connsiteX30" fmla="*/ 9040305 w 9767847"/>
                <a:gd name="connsiteY30" fmla="*/ 5028649 h 6858000"/>
                <a:gd name="connsiteX31" fmla="*/ 9046568 w 9767847"/>
                <a:gd name="connsiteY31" fmla="*/ 5019379 h 6858000"/>
                <a:gd name="connsiteX32" fmla="*/ 9058846 w 9767847"/>
                <a:gd name="connsiteY32" fmla="*/ 5000743 h 6858000"/>
                <a:gd name="connsiteX33" fmla="*/ 9104529 w 9767847"/>
                <a:gd name="connsiteY33" fmla="*/ 4922203 h 6858000"/>
                <a:gd name="connsiteX34" fmla="*/ 9181081 w 9767847"/>
                <a:gd name="connsiteY34" fmla="*/ 4748792 h 6858000"/>
                <a:gd name="connsiteX35" fmla="*/ 9240731 w 9767847"/>
                <a:gd name="connsiteY35" fmla="*/ 4561970 h 6858000"/>
                <a:gd name="connsiteX36" fmla="*/ 9265388 w 9767847"/>
                <a:gd name="connsiteY36" fmla="*/ 4465171 h 6858000"/>
                <a:gd name="connsiteX37" fmla="*/ 9276571 w 9767847"/>
                <a:gd name="connsiteY37" fmla="*/ 4416041 h 6858000"/>
                <a:gd name="connsiteX38" fmla="*/ 9281841 w 9767847"/>
                <a:gd name="connsiteY38" fmla="*/ 4391477 h 6858000"/>
                <a:gd name="connsiteX39" fmla="*/ 9286513 w 9767847"/>
                <a:gd name="connsiteY39" fmla="*/ 4368936 h 6858000"/>
                <a:gd name="connsiteX40" fmla="*/ 9296754 w 9767847"/>
                <a:gd name="connsiteY40" fmla="*/ 4316136 h 6858000"/>
                <a:gd name="connsiteX41" fmla="*/ 9301029 w 9767847"/>
                <a:gd name="connsiteY41" fmla="*/ 4293172 h 6858000"/>
                <a:gd name="connsiteX42" fmla="*/ 9302818 w 9767847"/>
                <a:gd name="connsiteY42" fmla="*/ 4282679 h 6858000"/>
                <a:gd name="connsiteX43" fmla="*/ 9304658 w 9767847"/>
                <a:gd name="connsiteY43" fmla="*/ 4270914 h 6858000"/>
                <a:gd name="connsiteX44" fmla="*/ 9312810 w 9767847"/>
                <a:gd name="connsiteY44" fmla="*/ 4220043 h 6858000"/>
                <a:gd name="connsiteX45" fmla="*/ 9316887 w 9767847"/>
                <a:gd name="connsiteY45" fmla="*/ 4194584 h 6858000"/>
                <a:gd name="connsiteX46" fmla="*/ 9318923 w 9767847"/>
                <a:gd name="connsiteY46" fmla="*/ 4181878 h 6858000"/>
                <a:gd name="connsiteX47" fmla="*/ 9320515 w 9767847"/>
                <a:gd name="connsiteY47" fmla="*/ 4168984 h 6858000"/>
                <a:gd name="connsiteX48" fmla="*/ 9332445 w 9767847"/>
                <a:gd name="connsiteY48" fmla="*/ 4069079 h 6858000"/>
                <a:gd name="connsiteX49" fmla="*/ 9336173 w 9767847"/>
                <a:gd name="connsiteY49" fmla="*/ 4022774 h 6858000"/>
                <a:gd name="connsiteX50" fmla="*/ 9340199 w 9767847"/>
                <a:gd name="connsiteY50" fmla="*/ 3969269 h 6858000"/>
                <a:gd name="connsiteX51" fmla="*/ 9347557 w 9767847"/>
                <a:gd name="connsiteY51" fmla="*/ 3770070 h 6858000"/>
                <a:gd name="connsiteX52" fmla="*/ 9346364 w 9767847"/>
                <a:gd name="connsiteY52" fmla="*/ 3669036 h 6858000"/>
                <a:gd name="connsiteX53" fmla="*/ 9344921 w 9767847"/>
                <a:gd name="connsiteY53" fmla="*/ 3619341 h 6858000"/>
                <a:gd name="connsiteX54" fmla="*/ 9344524 w 9767847"/>
                <a:gd name="connsiteY54" fmla="*/ 3607624 h 6858000"/>
                <a:gd name="connsiteX55" fmla="*/ 9343728 w 9767847"/>
                <a:gd name="connsiteY55" fmla="*/ 3594872 h 6858000"/>
                <a:gd name="connsiteX56" fmla="*/ 9342188 w 9767847"/>
                <a:gd name="connsiteY56" fmla="*/ 3569366 h 6858000"/>
                <a:gd name="connsiteX57" fmla="*/ 9339056 w 9767847"/>
                <a:gd name="connsiteY57" fmla="*/ 3518354 h 6858000"/>
                <a:gd name="connsiteX58" fmla="*/ 9334334 w 9767847"/>
                <a:gd name="connsiteY58" fmla="*/ 3467155 h 6858000"/>
                <a:gd name="connsiteX59" fmla="*/ 9329363 w 9767847"/>
                <a:gd name="connsiteY59" fmla="*/ 3415908 h 6858000"/>
                <a:gd name="connsiteX60" fmla="*/ 9328319 w 9767847"/>
                <a:gd name="connsiteY60" fmla="*/ 3404755 h 6858000"/>
                <a:gd name="connsiteX61" fmla="*/ 9327177 w 9767847"/>
                <a:gd name="connsiteY61" fmla="*/ 3394214 h 6858000"/>
                <a:gd name="connsiteX62" fmla="*/ 9324293 w 9767847"/>
                <a:gd name="connsiteY62" fmla="*/ 3370872 h 6858000"/>
                <a:gd name="connsiteX63" fmla="*/ 9320763 w 9767847"/>
                <a:gd name="connsiteY63" fmla="*/ 3344427 h 6858000"/>
                <a:gd name="connsiteX64" fmla="*/ 9317184 w 9767847"/>
                <a:gd name="connsiteY64" fmla="*/ 3315343 h 6858000"/>
                <a:gd name="connsiteX65" fmla="*/ 9311021 w 9767847"/>
                <a:gd name="connsiteY65" fmla="*/ 3270309 h 6858000"/>
                <a:gd name="connsiteX66" fmla="*/ 9302719 w 9767847"/>
                <a:gd name="connsiteY66" fmla="*/ 3219815 h 6858000"/>
                <a:gd name="connsiteX67" fmla="*/ 9293970 w 9767847"/>
                <a:gd name="connsiteY67" fmla="*/ 3169887 h 6858000"/>
                <a:gd name="connsiteX68" fmla="*/ 9252065 w 9767847"/>
                <a:gd name="connsiteY68" fmla="*/ 2971205 h 6858000"/>
                <a:gd name="connsiteX69" fmla="*/ 9227211 w 9767847"/>
                <a:gd name="connsiteY69" fmla="*/ 2872571 h 6858000"/>
                <a:gd name="connsiteX70" fmla="*/ 9220699 w 9767847"/>
                <a:gd name="connsiteY70" fmla="*/ 2848524 h 6858000"/>
                <a:gd name="connsiteX71" fmla="*/ 9213740 w 9767847"/>
                <a:gd name="connsiteY71" fmla="*/ 2824289 h 6858000"/>
                <a:gd name="connsiteX72" fmla="*/ 9199374 w 9767847"/>
                <a:gd name="connsiteY72" fmla="*/ 2775536 h 6858000"/>
                <a:gd name="connsiteX73" fmla="*/ 9061829 w 9767847"/>
                <a:gd name="connsiteY73" fmla="*/ 2389515 h 6858000"/>
                <a:gd name="connsiteX74" fmla="*/ 8978865 w 9767847"/>
                <a:gd name="connsiteY74" fmla="*/ 2200953 h 6858000"/>
                <a:gd name="connsiteX75" fmla="*/ 8956694 w 9767847"/>
                <a:gd name="connsiteY75" fmla="*/ 2154317 h 6858000"/>
                <a:gd name="connsiteX76" fmla="*/ 8934176 w 9767847"/>
                <a:gd name="connsiteY76" fmla="*/ 2108012 h 6858000"/>
                <a:gd name="connsiteX77" fmla="*/ 8887151 w 9767847"/>
                <a:gd name="connsiteY77" fmla="*/ 2015448 h 6858000"/>
                <a:gd name="connsiteX78" fmla="*/ 8787533 w 9767847"/>
                <a:gd name="connsiteY78" fmla="*/ 1832625 h 6858000"/>
                <a:gd name="connsiteX79" fmla="*/ 8761485 w 9767847"/>
                <a:gd name="connsiteY79" fmla="*/ 1787496 h 6858000"/>
                <a:gd name="connsiteX80" fmla="*/ 8734791 w 9767847"/>
                <a:gd name="connsiteY80" fmla="*/ 1741991 h 6858000"/>
                <a:gd name="connsiteX81" fmla="*/ 8680808 w 9767847"/>
                <a:gd name="connsiteY81" fmla="*/ 1652910 h 6858000"/>
                <a:gd name="connsiteX82" fmla="*/ 8567024 w 9767847"/>
                <a:gd name="connsiteY82" fmla="*/ 1477004 h 6858000"/>
                <a:gd name="connsiteX83" fmla="*/ 8537446 w 9767847"/>
                <a:gd name="connsiteY83" fmla="*/ 1433428 h 6858000"/>
                <a:gd name="connsiteX84" fmla="*/ 8507423 w 9767847"/>
                <a:gd name="connsiteY84" fmla="*/ 1389994 h 6858000"/>
                <a:gd name="connsiteX85" fmla="*/ 8446529 w 9767847"/>
                <a:gd name="connsiteY85" fmla="*/ 1304393 h 6858000"/>
                <a:gd name="connsiteX86" fmla="*/ 8319224 w 9767847"/>
                <a:gd name="connsiteY86" fmla="*/ 1135124 h 6858000"/>
                <a:gd name="connsiteX87" fmla="*/ 8286366 w 9767847"/>
                <a:gd name="connsiteY87" fmla="*/ 1093148 h 6858000"/>
                <a:gd name="connsiteX88" fmla="*/ 8270161 w 9767847"/>
                <a:gd name="connsiteY88" fmla="*/ 1072538 h 6858000"/>
                <a:gd name="connsiteX89" fmla="*/ 8253856 w 9767847"/>
                <a:gd name="connsiteY89" fmla="*/ 1052254 h 6858000"/>
                <a:gd name="connsiteX90" fmla="*/ 8186352 w 9767847"/>
                <a:gd name="connsiteY90" fmla="*/ 970373 h 6858000"/>
                <a:gd name="connsiteX91" fmla="*/ 8046768 w 9767847"/>
                <a:gd name="connsiteY91" fmla="*/ 809527 h 6858000"/>
                <a:gd name="connsiteX92" fmla="*/ 8010927 w 9767847"/>
                <a:gd name="connsiteY92" fmla="*/ 769951 h 6858000"/>
                <a:gd name="connsiteX93" fmla="*/ 7974788 w 9767847"/>
                <a:gd name="connsiteY93" fmla="*/ 730751 h 6858000"/>
                <a:gd name="connsiteX94" fmla="*/ 7901070 w 9767847"/>
                <a:gd name="connsiteY94" fmla="*/ 652823 h 6858000"/>
                <a:gd name="connsiteX95" fmla="*/ 7750054 w 9767847"/>
                <a:gd name="connsiteY95" fmla="*/ 501106 h 6858000"/>
                <a:gd name="connsiteX96" fmla="*/ 7592277 w 9767847"/>
                <a:gd name="connsiteY96" fmla="*/ 355319 h 6858000"/>
                <a:gd name="connsiteX97" fmla="*/ 7257734 w 9767847"/>
                <a:gd name="connsiteY97" fmla="*/ 81062 h 6858000"/>
                <a:gd name="connsiteX98" fmla="*/ 1892109 w 9767847"/>
                <a:gd name="connsiteY98" fmla="*/ 0 h 6858000"/>
                <a:gd name="connsiteX99" fmla="*/ 2298402 w 9767847"/>
                <a:gd name="connsiteY99" fmla="*/ 0 h 6858000"/>
                <a:gd name="connsiteX100" fmla="*/ 2135542 w 9767847"/>
                <a:gd name="connsiteY100" fmla="*/ 121879 h 6858000"/>
                <a:gd name="connsiteX101" fmla="*/ 1969576 w 9767847"/>
                <a:gd name="connsiteY101" fmla="*/ 259084 h 6858000"/>
                <a:gd name="connsiteX102" fmla="*/ 1659938 w 9767847"/>
                <a:gd name="connsiteY102" fmla="*/ 553953 h 6858000"/>
                <a:gd name="connsiteX103" fmla="*/ 729383 w 9767847"/>
                <a:gd name="connsiteY103" fmla="*/ 1940578 h 6858000"/>
                <a:gd name="connsiteX104" fmla="*/ 578465 w 9767847"/>
                <a:gd name="connsiteY104" fmla="*/ 2324905 h 6858000"/>
                <a:gd name="connsiteX105" fmla="*/ 465080 w 9767847"/>
                <a:gd name="connsiteY105" fmla="*/ 2718973 h 6858000"/>
                <a:gd name="connsiteX106" fmla="*/ 423820 w 9767847"/>
                <a:gd name="connsiteY106" fmla="*/ 2919535 h 6858000"/>
                <a:gd name="connsiteX107" fmla="*/ 392355 w 9767847"/>
                <a:gd name="connsiteY107" fmla="*/ 3122169 h 6858000"/>
                <a:gd name="connsiteX108" fmla="*/ 358801 w 9767847"/>
                <a:gd name="connsiteY108" fmla="*/ 3531013 h 6858000"/>
                <a:gd name="connsiteX109" fmla="*/ 410350 w 9767847"/>
                <a:gd name="connsiteY109" fmla="*/ 4352324 h 6858000"/>
                <a:gd name="connsiteX110" fmla="*/ 449022 w 9767847"/>
                <a:gd name="connsiteY110" fmla="*/ 4555147 h 6858000"/>
                <a:gd name="connsiteX111" fmla="*/ 498882 w 9767847"/>
                <a:gd name="connsiteY111" fmla="*/ 4756463 h 6858000"/>
                <a:gd name="connsiteX112" fmla="*/ 559775 w 9767847"/>
                <a:gd name="connsiteY112" fmla="*/ 4955755 h 6858000"/>
                <a:gd name="connsiteX113" fmla="*/ 631406 w 9767847"/>
                <a:gd name="connsiteY113" fmla="*/ 5152084 h 6858000"/>
                <a:gd name="connsiteX114" fmla="*/ 1023461 w 9767847"/>
                <a:gd name="connsiteY114" fmla="*/ 5898055 h 6858000"/>
                <a:gd name="connsiteX115" fmla="*/ 1575880 w 9767847"/>
                <a:gd name="connsiteY115" fmla="*/ 6551744 h 6858000"/>
                <a:gd name="connsiteX116" fmla="*/ 1905228 w 9767847"/>
                <a:gd name="connsiteY116" fmla="*/ 6833566 h 6858000"/>
                <a:gd name="connsiteX117" fmla="*/ 1938629 w 9767847"/>
                <a:gd name="connsiteY117" fmla="*/ 6858000 h 6858000"/>
                <a:gd name="connsiteX118" fmla="*/ 1368607 w 9767847"/>
                <a:gd name="connsiteY118" fmla="*/ 6858000 h 6858000"/>
                <a:gd name="connsiteX119" fmla="*/ 1115251 w 9767847"/>
                <a:gd name="connsiteY119" fmla="*/ 6594103 h 6858000"/>
                <a:gd name="connsiteX120" fmla="*/ 0 w 9767847"/>
                <a:gd name="connsiteY120" fmla="*/ 3653129 h 6858000"/>
                <a:gd name="connsiteX121" fmla="*/ 1777294 w 9767847"/>
                <a:gd name="connsiteY121" fmla="*/ 85415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Lst>
              <a:rect l="l" t="t" r="r" b="b"/>
              <a:pathLst>
                <a:path w="9767847" h="6858000">
                  <a:moveTo>
                    <a:pt x="7145704" y="0"/>
                  </a:moveTo>
                  <a:lnTo>
                    <a:pt x="7875738" y="0"/>
                  </a:lnTo>
                  <a:lnTo>
                    <a:pt x="7990553" y="85415"/>
                  </a:lnTo>
                  <a:cubicBezTo>
                    <a:pt x="9075991" y="933432"/>
                    <a:pt x="9767847" y="2216793"/>
                    <a:pt x="9767847" y="3653129"/>
                  </a:cubicBezTo>
                  <a:cubicBezTo>
                    <a:pt x="9767847" y="4770280"/>
                    <a:pt x="9349317" y="5794890"/>
                    <a:pt x="8652597" y="6594103"/>
                  </a:cubicBezTo>
                  <a:lnTo>
                    <a:pt x="8399240" y="6858000"/>
                  </a:lnTo>
                  <a:lnTo>
                    <a:pt x="6766926" y="6858000"/>
                  </a:lnTo>
                  <a:lnTo>
                    <a:pt x="6804586" y="6821201"/>
                  </a:lnTo>
                  <a:lnTo>
                    <a:pt x="6881735" y="6745295"/>
                  </a:lnTo>
                  <a:cubicBezTo>
                    <a:pt x="6907435" y="6719979"/>
                    <a:pt x="6933134" y="6694896"/>
                    <a:pt x="6958883" y="6668920"/>
                  </a:cubicBezTo>
                  <a:lnTo>
                    <a:pt x="7267925" y="6359792"/>
                  </a:lnTo>
                  <a:lnTo>
                    <a:pt x="7424360" y="6204783"/>
                  </a:lnTo>
                  <a:cubicBezTo>
                    <a:pt x="7450754" y="6178900"/>
                    <a:pt x="7477598" y="6152829"/>
                    <a:pt x="7504938" y="6126806"/>
                  </a:cubicBezTo>
                  <a:lnTo>
                    <a:pt x="7546396" y="6087795"/>
                  </a:lnTo>
                  <a:cubicBezTo>
                    <a:pt x="7560264" y="6074901"/>
                    <a:pt x="7574780" y="6061630"/>
                    <a:pt x="7588002" y="6049630"/>
                  </a:cubicBezTo>
                  <a:lnTo>
                    <a:pt x="7631000" y="6010807"/>
                  </a:lnTo>
                  <a:lnTo>
                    <a:pt x="7675440" y="5972407"/>
                  </a:lnTo>
                  <a:cubicBezTo>
                    <a:pt x="7690404" y="5959796"/>
                    <a:pt x="7705564" y="5947419"/>
                    <a:pt x="7720626" y="5934949"/>
                  </a:cubicBezTo>
                  <a:cubicBezTo>
                    <a:pt x="7735738" y="5922525"/>
                    <a:pt x="7751197" y="5910619"/>
                    <a:pt x="7766458" y="5898432"/>
                  </a:cubicBezTo>
                  <a:cubicBezTo>
                    <a:pt x="7827949" y="5850290"/>
                    <a:pt x="7890979" y="5804597"/>
                    <a:pt x="7955254" y="5760926"/>
                  </a:cubicBezTo>
                  <a:cubicBezTo>
                    <a:pt x="8083800" y="5673632"/>
                    <a:pt x="8216872" y="5594434"/>
                    <a:pt x="8352678" y="5521728"/>
                  </a:cubicBezTo>
                  <a:lnTo>
                    <a:pt x="8451350" y="5469352"/>
                  </a:lnTo>
                  <a:lnTo>
                    <a:pt x="8548532" y="5417493"/>
                  </a:lnTo>
                  <a:cubicBezTo>
                    <a:pt x="8612110" y="5383188"/>
                    <a:pt x="8673251" y="5349306"/>
                    <a:pt x="8729473" y="5314059"/>
                  </a:cubicBezTo>
                  <a:cubicBezTo>
                    <a:pt x="8743591" y="5305213"/>
                    <a:pt x="8757161" y="5296459"/>
                    <a:pt x="8770781" y="5287330"/>
                  </a:cubicBezTo>
                  <a:cubicBezTo>
                    <a:pt x="8777591" y="5282765"/>
                    <a:pt x="8784451" y="5278201"/>
                    <a:pt x="8790964" y="5273590"/>
                  </a:cubicBezTo>
                  <a:cubicBezTo>
                    <a:pt x="8797574" y="5268977"/>
                    <a:pt x="8804235" y="5264412"/>
                    <a:pt x="8810499" y="5259801"/>
                  </a:cubicBezTo>
                  <a:cubicBezTo>
                    <a:pt x="8835999" y="5241401"/>
                    <a:pt x="8860407" y="5222389"/>
                    <a:pt x="8883571" y="5202577"/>
                  </a:cubicBezTo>
                  <a:cubicBezTo>
                    <a:pt x="8929900" y="5162954"/>
                    <a:pt x="8971258" y="5120413"/>
                    <a:pt x="9006651" y="5074625"/>
                  </a:cubicBezTo>
                  <a:cubicBezTo>
                    <a:pt x="9015351" y="5063426"/>
                    <a:pt x="9024398" y="5050955"/>
                    <a:pt x="9033494" y="5038203"/>
                  </a:cubicBezTo>
                  <a:lnTo>
                    <a:pt x="9040305" y="5028649"/>
                  </a:lnTo>
                  <a:lnTo>
                    <a:pt x="9046568" y="5019379"/>
                  </a:lnTo>
                  <a:cubicBezTo>
                    <a:pt x="9050743" y="5013261"/>
                    <a:pt x="9054819" y="5007050"/>
                    <a:pt x="9058846" y="5000743"/>
                  </a:cubicBezTo>
                  <a:cubicBezTo>
                    <a:pt x="9075002" y="4975615"/>
                    <a:pt x="9090212" y="4949403"/>
                    <a:pt x="9104529" y="4922203"/>
                  </a:cubicBezTo>
                  <a:cubicBezTo>
                    <a:pt x="9133211" y="4867850"/>
                    <a:pt x="9158313" y="4809545"/>
                    <a:pt x="9181081" y="4748792"/>
                  </a:cubicBezTo>
                  <a:cubicBezTo>
                    <a:pt x="9203748" y="4688276"/>
                    <a:pt x="9223383" y="4625876"/>
                    <a:pt x="9240731" y="4561970"/>
                  </a:cubicBezTo>
                  <a:cubicBezTo>
                    <a:pt x="9249481" y="4530064"/>
                    <a:pt x="9257682" y="4497782"/>
                    <a:pt x="9265388" y="4465171"/>
                  </a:cubicBezTo>
                  <a:cubicBezTo>
                    <a:pt x="9269215" y="4448842"/>
                    <a:pt x="9272943" y="4432465"/>
                    <a:pt x="9276571" y="4416041"/>
                  </a:cubicBezTo>
                  <a:lnTo>
                    <a:pt x="9281841" y="4391477"/>
                  </a:lnTo>
                  <a:lnTo>
                    <a:pt x="9286513" y="4368936"/>
                  </a:lnTo>
                  <a:lnTo>
                    <a:pt x="9296754" y="4316136"/>
                  </a:lnTo>
                  <a:lnTo>
                    <a:pt x="9301029" y="4293172"/>
                  </a:lnTo>
                  <a:lnTo>
                    <a:pt x="9302818" y="4282679"/>
                  </a:lnTo>
                  <a:lnTo>
                    <a:pt x="9304658" y="4270914"/>
                  </a:lnTo>
                  <a:lnTo>
                    <a:pt x="9312810" y="4220043"/>
                  </a:lnTo>
                  <a:lnTo>
                    <a:pt x="9316887" y="4194584"/>
                  </a:lnTo>
                  <a:lnTo>
                    <a:pt x="9318923" y="4181878"/>
                  </a:lnTo>
                  <a:cubicBezTo>
                    <a:pt x="9319570" y="4177644"/>
                    <a:pt x="9319969" y="4173267"/>
                    <a:pt x="9320515" y="4168984"/>
                  </a:cubicBezTo>
                  <a:lnTo>
                    <a:pt x="9332445" y="4069079"/>
                  </a:lnTo>
                  <a:cubicBezTo>
                    <a:pt x="9333836" y="4056468"/>
                    <a:pt x="9334880" y="4040986"/>
                    <a:pt x="9336173" y="4022774"/>
                  </a:cubicBezTo>
                  <a:lnTo>
                    <a:pt x="9340199" y="3969269"/>
                  </a:lnTo>
                  <a:cubicBezTo>
                    <a:pt x="9345071" y="3903904"/>
                    <a:pt x="9347358" y="3837081"/>
                    <a:pt x="9347557" y="3770070"/>
                  </a:cubicBezTo>
                  <a:cubicBezTo>
                    <a:pt x="9347656" y="3736518"/>
                    <a:pt x="9347209" y="3702871"/>
                    <a:pt x="9346364" y="3669036"/>
                  </a:cubicBezTo>
                  <a:lnTo>
                    <a:pt x="9344921" y="3619341"/>
                  </a:lnTo>
                  <a:lnTo>
                    <a:pt x="9344524" y="3607624"/>
                  </a:lnTo>
                  <a:lnTo>
                    <a:pt x="9343728" y="3594872"/>
                  </a:lnTo>
                  <a:lnTo>
                    <a:pt x="9342188" y="3569366"/>
                  </a:lnTo>
                  <a:lnTo>
                    <a:pt x="9339056" y="3518354"/>
                  </a:lnTo>
                  <a:cubicBezTo>
                    <a:pt x="9337914" y="3501319"/>
                    <a:pt x="9335874" y="3484236"/>
                    <a:pt x="9334334" y="3467155"/>
                  </a:cubicBezTo>
                  <a:lnTo>
                    <a:pt x="9329363" y="3415908"/>
                  </a:lnTo>
                  <a:lnTo>
                    <a:pt x="9328319" y="3404755"/>
                  </a:lnTo>
                  <a:lnTo>
                    <a:pt x="9327177" y="3394214"/>
                  </a:lnTo>
                  <a:lnTo>
                    <a:pt x="9324293" y="3370872"/>
                  </a:lnTo>
                  <a:lnTo>
                    <a:pt x="9320763" y="3344427"/>
                  </a:lnTo>
                  <a:lnTo>
                    <a:pt x="9317184" y="3315343"/>
                  </a:lnTo>
                  <a:cubicBezTo>
                    <a:pt x="9315594" y="3300991"/>
                    <a:pt x="9313506" y="3286404"/>
                    <a:pt x="9311021" y="3270309"/>
                  </a:cubicBezTo>
                  <a:lnTo>
                    <a:pt x="9302719" y="3219815"/>
                  </a:lnTo>
                  <a:cubicBezTo>
                    <a:pt x="9299936" y="3203157"/>
                    <a:pt x="9297003" y="3186498"/>
                    <a:pt x="9293970" y="3169887"/>
                  </a:cubicBezTo>
                  <a:cubicBezTo>
                    <a:pt x="9281891" y="3103393"/>
                    <a:pt x="9267674" y="3037182"/>
                    <a:pt x="9252065" y="2971205"/>
                  </a:cubicBezTo>
                  <a:cubicBezTo>
                    <a:pt x="9244261" y="2938265"/>
                    <a:pt x="9235959" y="2905371"/>
                    <a:pt x="9227211" y="2872571"/>
                  </a:cubicBezTo>
                  <a:lnTo>
                    <a:pt x="9220699" y="2848524"/>
                  </a:lnTo>
                  <a:lnTo>
                    <a:pt x="9213740" y="2824289"/>
                  </a:lnTo>
                  <a:cubicBezTo>
                    <a:pt x="9209216" y="2808147"/>
                    <a:pt x="9204345" y="2791866"/>
                    <a:pt x="9199374" y="2775536"/>
                  </a:cubicBezTo>
                  <a:cubicBezTo>
                    <a:pt x="9159855" y="2645184"/>
                    <a:pt x="9114272" y="2516197"/>
                    <a:pt x="9061829" y="2389515"/>
                  </a:cubicBezTo>
                  <a:cubicBezTo>
                    <a:pt x="9035582" y="2326175"/>
                    <a:pt x="9008043" y="2263258"/>
                    <a:pt x="8978865" y="2200953"/>
                  </a:cubicBezTo>
                  <a:lnTo>
                    <a:pt x="8956694" y="2154317"/>
                  </a:lnTo>
                  <a:lnTo>
                    <a:pt x="8934176" y="2108012"/>
                  </a:lnTo>
                  <a:cubicBezTo>
                    <a:pt x="8918915" y="2077189"/>
                    <a:pt x="8903157" y="2046130"/>
                    <a:pt x="8887151" y="2015448"/>
                  </a:cubicBezTo>
                  <a:cubicBezTo>
                    <a:pt x="8854988" y="1953989"/>
                    <a:pt x="8822082" y="1892908"/>
                    <a:pt x="8787533" y="1832625"/>
                  </a:cubicBezTo>
                  <a:lnTo>
                    <a:pt x="8761485" y="1787496"/>
                  </a:lnTo>
                  <a:lnTo>
                    <a:pt x="8734791" y="1741991"/>
                  </a:lnTo>
                  <a:cubicBezTo>
                    <a:pt x="8717047" y="1711921"/>
                    <a:pt x="8699200" y="1682461"/>
                    <a:pt x="8680808" y="1652910"/>
                  </a:cubicBezTo>
                  <a:cubicBezTo>
                    <a:pt x="8644322" y="1593756"/>
                    <a:pt x="8606194" y="1535216"/>
                    <a:pt x="8567024" y="1477004"/>
                  </a:cubicBezTo>
                  <a:lnTo>
                    <a:pt x="8537446" y="1433428"/>
                  </a:lnTo>
                  <a:lnTo>
                    <a:pt x="8507423" y="1389994"/>
                  </a:lnTo>
                  <a:cubicBezTo>
                    <a:pt x="8487390" y="1361382"/>
                    <a:pt x="8467158" y="1332817"/>
                    <a:pt x="8446529" y="1304393"/>
                  </a:cubicBezTo>
                  <a:cubicBezTo>
                    <a:pt x="8405271" y="1247595"/>
                    <a:pt x="8362718" y="1191218"/>
                    <a:pt x="8319224" y="1135124"/>
                  </a:cubicBezTo>
                  <a:lnTo>
                    <a:pt x="8286366" y="1093148"/>
                  </a:lnTo>
                  <a:lnTo>
                    <a:pt x="8270161" y="1072538"/>
                  </a:lnTo>
                  <a:lnTo>
                    <a:pt x="8253856" y="1052254"/>
                  </a:lnTo>
                  <a:cubicBezTo>
                    <a:pt x="8231636" y="1024773"/>
                    <a:pt x="8209117" y="997479"/>
                    <a:pt x="8186352" y="970373"/>
                  </a:cubicBezTo>
                  <a:cubicBezTo>
                    <a:pt x="8140917" y="916020"/>
                    <a:pt x="8094240" y="862515"/>
                    <a:pt x="8046768" y="809527"/>
                  </a:cubicBezTo>
                  <a:lnTo>
                    <a:pt x="8010927" y="769951"/>
                  </a:lnTo>
                  <a:lnTo>
                    <a:pt x="7974788" y="730751"/>
                  </a:lnTo>
                  <a:cubicBezTo>
                    <a:pt x="7950382" y="704587"/>
                    <a:pt x="7925824" y="678563"/>
                    <a:pt x="7901070" y="652823"/>
                  </a:cubicBezTo>
                  <a:cubicBezTo>
                    <a:pt x="7851510" y="601387"/>
                    <a:pt x="7801404" y="550612"/>
                    <a:pt x="7750054" y="501106"/>
                  </a:cubicBezTo>
                  <a:cubicBezTo>
                    <a:pt x="7698902" y="451742"/>
                    <a:pt x="7645913" y="403036"/>
                    <a:pt x="7592277" y="355319"/>
                  </a:cubicBezTo>
                  <a:cubicBezTo>
                    <a:pt x="7484856" y="259884"/>
                    <a:pt x="7373308" y="168402"/>
                    <a:pt x="7257734" y="81062"/>
                  </a:cubicBezTo>
                  <a:close/>
                  <a:moveTo>
                    <a:pt x="1892109" y="0"/>
                  </a:moveTo>
                  <a:lnTo>
                    <a:pt x="2298402" y="0"/>
                  </a:lnTo>
                  <a:lnTo>
                    <a:pt x="2135542" y="121879"/>
                  </a:lnTo>
                  <a:cubicBezTo>
                    <a:pt x="2078998" y="166378"/>
                    <a:pt x="2023659" y="212143"/>
                    <a:pt x="1969576" y="259084"/>
                  </a:cubicBezTo>
                  <a:cubicBezTo>
                    <a:pt x="1861309" y="352918"/>
                    <a:pt x="1758064" y="451412"/>
                    <a:pt x="1659938" y="553953"/>
                  </a:cubicBezTo>
                  <a:cubicBezTo>
                    <a:pt x="1266987" y="964444"/>
                    <a:pt x="953820" y="1435593"/>
                    <a:pt x="729383" y="1940578"/>
                  </a:cubicBezTo>
                  <a:cubicBezTo>
                    <a:pt x="673260" y="2066459"/>
                    <a:pt x="622855" y="2195070"/>
                    <a:pt x="578465" y="2324905"/>
                  </a:cubicBezTo>
                  <a:cubicBezTo>
                    <a:pt x="534125" y="2454785"/>
                    <a:pt x="496147" y="2586314"/>
                    <a:pt x="465080" y="2718973"/>
                  </a:cubicBezTo>
                  <a:cubicBezTo>
                    <a:pt x="449769" y="2785089"/>
                    <a:pt x="435850" y="2852289"/>
                    <a:pt x="423820" y="2919535"/>
                  </a:cubicBezTo>
                  <a:cubicBezTo>
                    <a:pt x="411840" y="2986829"/>
                    <a:pt x="401054" y="3054358"/>
                    <a:pt x="392355" y="3122169"/>
                  </a:cubicBezTo>
                  <a:cubicBezTo>
                    <a:pt x="374509" y="3257744"/>
                    <a:pt x="363424" y="3393978"/>
                    <a:pt x="358801" y="3531013"/>
                  </a:cubicBezTo>
                  <a:cubicBezTo>
                    <a:pt x="349009" y="3804941"/>
                    <a:pt x="366357" y="4079668"/>
                    <a:pt x="410350" y="4352324"/>
                  </a:cubicBezTo>
                  <a:cubicBezTo>
                    <a:pt x="421286" y="4420230"/>
                    <a:pt x="434209" y="4487758"/>
                    <a:pt x="449022" y="4555147"/>
                  </a:cubicBezTo>
                  <a:cubicBezTo>
                    <a:pt x="463737" y="4622534"/>
                    <a:pt x="480389" y="4689686"/>
                    <a:pt x="498882" y="4756463"/>
                  </a:cubicBezTo>
                  <a:cubicBezTo>
                    <a:pt x="517373" y="4823239"/>
                    <a:pt x="537704" y="4889733"/>
                    <a:pt x="559775" y="4955755"/>
                  </a:cubicBezTo>
                  <a:cubicBezTo>
                    <a:pt x="581946" y="5021873"/>
                    <a:pt x="605358" y="5087473"/>
                    <a:pt x="631406" y="5152084"/>
                  </a:cubicBezTo>
                  <a:cubicBezTo>
                    <a:pt x="734055" y="5411706"/>
                    <a:pt x="865188" y="5662668"/>
                    <a:pt x="1023461" y="5898055"/>
                  </a:cubicBezTo>
                  <a:cubicBezTo>
                    <a:pt x="1181487" y="6133676"/>
                    <a:pt x="1367051" y="6353345"/>
                    <a:pt x="1575880" y="6551744"/>
                  </a:cubicBezTo>
                  <a:cubicBezTo>
                    <a:pt x="1680269" y="6651014"/>
                    <a:pt x="1790338" y="6745037"/>
                    <a:pt x="1905228" y="6833566"/>
                  </a:cubicBezTo>
                  <a:lnTo>
                    <a:pt x="1938629" y="6858000"/>
                  </a:lnTo>
                  <a:lnTo>
                    <a:pt x="1368607" y="6858000"/>
                  </a:lnTo>
                  <a:lnTo>
                    <a:pt x="1115251" y="6594103"/>
                  </a:lnTo>
                  <a:cubicBezTo>
                    <a:pt x="418530" y="5794890"/>
                    <a:pt x="0" y="4770280"/>
                    <a:pt x="0" y="3653129"/>
                  </a:cubicBezTo>
                  <a:cubicBezTo>
                    <a:pt x="0" y="2216793"/>
                    <a:pt x="691856" y="933432"/>
                    <a:pt x="1777294" y="85415"/>
                  </a:cubicBezTo>
                  <a:close/>
                </a:path>
              </a:pathLst>
            </a:custGeom>
            <a:solidFill>
              <a:schemeClr val="bg1">
                <a:alpha val="5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solidFill>
                  <a:schemeClr val="lt1"/>
                </a:solidFill>
              </a:endParaRPr>
            </a:p>
          </p:txBody>
        </p:sp>
        <p:sp>
          <p:nvSpPr>
            <p:cNvPr id="31" name="Freeform: Shape 30">
              <a:extLst>
                <a:ext uri="{FF2B5EF4-FFF2-40B4-BE49-F238E27FC236}">
                  <a16:creationId xmlns:a16="http://schemas.microsoft.com/office/drawing/2014/main" id="{CE4B9C67-860A-4569-AC84-3ADE433D1C1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318434" y="3985"/>
              <a:ext cx="9747620" cy="6858000"/>
            </a:xfrm>
            <a:custGeom>
              <a:avLst/>
              <a:gdLst>
                <a:gd name="connsiteX0" fmla="*/ 7235453 w 9747620"/>
                <a:gd name="connsiteY0" fmla="*/ 0 h 6858000"/>
                <a:gd name="connsiteX1" fmla="*/ 7548130 w 9747620"/>
                <a:gd name="connsiteY1" fmla="*/ 0 h 6858000"/>
                <a:gd name="connsiteX2" fmla="*/ 7710334 w 9747620"/>
                <a:gd name="connsiteY2" fmla="*/ 111973 h 6858000"/>
                <a:gd name="connsiteX3" fmla="*/ 7889188 w 9747620"/>
                <a:gd name="connsiteY3" fmla="*/ 251542 h 6858000"/>
                <a:gd name="connsiteX4" fmla="*/ 8061828 w 9747620"/>
                <a:gd name="connsiteY4" fmla="*/ 398586 h 6858000"/>
                <a:gd name="connsiteX5" fmla="*/ 8145637 w 9747620"/>
                <a:gd name="connsiteY5" fmla="*/ 474218 h 6858000"/>
                <a:gd name="connsiteX6" fmla="*/ 8187242 w 9747620"/>
                <a:gd name="connsiteY6" fmla="*/ 512753 h 6858000"/>
                <a:gd name="connsiteX7" fmla="*/ 8228402 w 9747620"/>
                <a:gd name="connsiteY7" fmla="*/ 551575 h 6858000"/>
                <a:gd name="connsiteX8" fmla="*/ 8389211 w 9747620"/>
                <a:gd name="connsiteY8" fmla="*/ 710937 h 6858000"/>
                <a:gd name="connsiteX9" fmla="*/ 8467206 w 9747620"/>
                <a:gd name="connsiteY9" fmla="*/ 793088 h 6858000"/>
                <a:gd name="connsiteX10" fmla="*/ 8486791 w 9747620"/>
                <a:gd name="connsiteY10" fmla="*/ 814223 h 6858000"/>
                <a:gd name="connsiteX11" fmla="*/ 8505979 w 9747620"/>
                <a:gd name="connsiteY11" fmla="*/ 835409 h 6858000"/>
                <a:gd name="connsiteX12" fmla="*/ 8543509 w 9747620"/>
                <a:gd name="connsiteY12" fmla="*/ 877346 h 6858000"/>
                <a:gd name="connsiteX13" fmla="*/ 8690549 w 9747620"/>
                <a:gd name="connsiteY13" fmla="*/ 1048978 h 6858000"/>
                <a:gd name="connsiteX14" fmla="*/ 8761732 w 9747620"/>
                <a:gd name="connsiteY14" fmla="*/ 1137502 h 6858000"/>
                <a:gd name="connsiteX15" fmla="*/ 8796379 w 9747620"/>
                <a:gd name="connsiteY15" fmla="*/ 1182077 h 6858000"/>
                <a:gd name="connsiteX16" fmla="*/ 8830678 w 9747620"/>
                <a:gd name="connsiteY16" fmla="*/ 1226986 h 6858000"/>
                <a:gd name="connsiteX17" fmla="*/ 8963353 w 9747620"/>
                <a:gd name="connsiteY17" fmla="*/ 1410936 h 6858000"/>
                <a:gd name="connsiteX18" fmla="*/ 9026483 w 9747620"/>
                <a:gd name="connsiteY18" fmla="*/ 1505499 h 6858000"/>
                <a:gd name="connsiteX19" fmla="*/ 9057004 w 9747620"/>
                <a:gd name="connsiteY19" fmla="*/ 1552613 h 6858000"/>
                <a:gd name="connsiteX20" fmla="*/ 9087278 w 9747620"/>
                <a:gd name="connsiteY20" fmla="*/ 1600542 h 6858000"/>
                <a:gd name="connsiteX21" fmla="*/ 9202851 w 9747620"/>
                <a:gd name="connsiteY21" fmla="*/ 1795515 h 6858000"/>
                <a:gd name="connsiteX22" fmla="*/ 9257332 w 9747620"/>
                <a:gd name="connsiteY22" fmla="*/ 1894920 h 6858000"/>
                <a:gd name="connsiteX23" fmla="*/ 9283778 w 9747620"/>
                <a:gd name="connsiteY23" fmla="*/ 1945436 h 6858000"/>
                <a:gd name="connsiteX24" fmla="*/ 9309428 w 9747620"/>
                <a:gd name="connsiteY24" fmla="*/ 1996193 h 6858000"/>
                <a:gd name="connsiteX25" fmla="*/ 9405714 w 9747620"/>
                <a:gd name="connsiteY25" fmla="*/ 2202191 h 6858000"/>
                <a:gd name="connsiteX26" fmla="*/ 9566524 w 9747620"/>
                <a:gd name="connsiteY26" fmla="*/ 2627653 h 6858000"/>
                <a:gd name="connsiteX27" fmla="*/ 9583573 w 9747620"/>
                <a:gd name="connsiteY27" fmla="*/ 2682195 h 6858000"/>
                <a:gd name="connsiteX28" fmla="*/ 9591974 w 9747620"/>
                <a:gd name="connsiteY28" fmla="*/ 2709707 h 6858000"/>
                <a:gd name="connsiteX29" fmla="*/ 9600027 w 9747620"/>
                <a:gd name="connsiteY29" fmla="*/ 2737650 h 6858000"/>
                <a:gd name="connsiteX30" fmla="*/ 9629803 w 9747620"/>
                <a:gd name="connsiteY30" fmla="*/ 2847694 h 6858000"/>
                <a:gd name="connsiteX31" fmla="*/ 9679909 w 9747620"/>
                <a:gd name="connsiteY31" fmla="*/ 3070131 h 6858000"/>
                <a:gd name="connsiteX32" fmla="*/ 9690498 w 9747620"/>
                <a:gd name="connsiteY32" fmla="*/ 3126159 h 6858000"/>
                <a:gd name="connsiteX33" fmla="*/ 9700390 w 9747620"/>
                <a:gd name="connsiteY33" fmla="*/ 3181805 h 6858000"/>
                <a:gd name="connsiteX34" fmla="*/ 9709685 w 9747620"/>
                <a:gd name="connsiteY34" fmla="*/ 3243392 h 6858000"/>
                <a:gd name="connsiteX35" fmla="*/ 9713016 w 9747620"/>
                <a:gd name="connsiteY35" fmla="*/ 3267597 h 6858000"/>
                <a:gd name="connsiteX36" fmla="*/ 9716844 w 9747620"/>
                <a:gd name="connsiteY36" fmla="*/ 3294437 h 6858000"/>
                <a:gd name="connsiteX37" fmla="*/ 9720820 w 9747620"/>
                <a:gd name="connsiteY37" fmla="*/ 3324488 h 6858000"/>
                <a:gd name="connsiteX38" fmla="*/ 9722709 w 9747620"/>
                <a:gd name="connsiteY38" fmla="*/ 3340737 h 6858000"/>
                <a:gd name="connsiteX39" fmla="*/ 9724301 w 9747620"/>
                <a:gd name="connsiteY39" fmla="*/ 3356361 h 6858000"/>
                <a:gd name="connsiteX40" fmla="*/ 9730166 w 9747620"/>
                <a:gd name="connsiteY40" fmla="*/ 3412197 h 6858000"/>
                <a:gd name="connsiteX41" fmla="*/ 9735783 w 9747620"/>
                <a:gd name="connsiteY41" fmla="*/ 3468083 h 6858000"/>
                <a:gd name="connsiteX42" fmla="*/ 9739760 w 9747620"/>
                <a:gd name="connsiteY42" fmla="*/ 3524399 h 6858000"/>
                <a:gd name="connsiteX43" fmla="*/ 9741748 w 9747620"/>
                <a:gd name="connsiteY43" fmla="*/ 3552580 h 6858000"/>
                <a:gd name="connsiteX44" fmla="*/ 9742742 w 9747620"/>
                <a:gd name="connsiteY44" fmla="*/ 3566672 h 6858000"/>
                <a:gd name="connsiteX45" fmla="*/ 9743488 w 9747620"/>
                <a:gd name="connsiteY45" fmla="*/ 3581865 h 6858000"/>
                <a:gd name="connsiteX46" fmla="*/ 9744731 w 9747620"/>
                <a:gd name="connsiteY46" fmla="*/ 3611341 h 6858000"/>
                <a:gd name="connsiteX47" fmla="*/ 9745725 w 9747620"/>
                <a:gd name="connsiteY47" fmla="*/ 3639715 h 6858000"/>
                <a:gd name="connsiteX48" fmla="*/ 9747613 w 9747620"/>
                <a:gd name="connsiteY48" fmla="*/ 3753786 h 6858000"/>
                <a:gd name="connsiteX49" fmla="*/ 9740405 w 9747620"/>
                <a:gd name="connsiteY49" fmla="*/ 3984609 h 6858000"/>
                <a:gd name="connsiteX50" fmla="*/ 9736329 w 9747620"/>
                <a:gd name="connsiteY50" fmla="*/ 4038434 h 6858000"/>
                <a:gd name="connsiteX51" fmla="*/ 9731408 w 9747620"/>
                <a:gd name="connsiteY51" fmla="*/ 4099446 h 6858000"/>
                <a:gd name="connsiteX52" fmla="*/ 9717987 w 9747620"/>
                <a:gd name="connsiteY52" fmla="*/ 4213325 h 6858000"/>
                <a:gd name="connsiteX53" fmla="*/ 9716297 w 9747620"/>
                <a:gd name="connsiteY53" fmla="*/ 4227129 h 6858000"/>
                <a:gd name="connsiteX54" fmla="*/ 9714110 w 9747620"/>
                <a:gd name="connsiteY54" fmla="*/ 4240981 h 6858000"/>
                <a:gd name="connsiteX55" fmla="*/ 9709785 w 9747620"/>
                <a:gd name="connsiteY55" fmla="*/ 4268731 h 6858000"/>
                <a:gd name="connsiteX56" fmla="*/ 9701086 w 9747620"/>
                <a:gd name="connsiteY56" fmla="*/ 4324185 h 6858000"/>
                <a:gd name="connsiteX57" fmla="*/ 9698699 w 9747620"/>
                <a:gd name="connsiteY57" fmla="*/ 4338994 h 6858000"/>
                <a:gd name="connsiteX58" fmla="*/ 9695966 w 9747620"/>
                <a:gd name="connsiteY58" fmla="*/ 4355050 h 6858000"/>
                <a:gd name="connsiteX59" fmla="*/ 9690299 w 9747620"/>
                <a:gd name="connsiteY59" fmla="*/ 4385054 h 6858000"/>
                <a:gd name="connsiteX60" fmla="*/ 9679909 w 9747620"/>
                <a:gd name="connsiteY60" fmla="*/ 4437919 h 6858000"/>
                <a:gd name="connsiteX61" fmla="*/ 9673647 w 9747620"/>
                <a:gd name="connsiteY61" fmla="*/ 4468162 h 6858000"/>
                <a:gd name="connsiteX62" fmla="*/ 9667532 w 9747620"/>
                <a:gd name="connsiteY62" fmla="*/ 4496296 h 6858000"/>
                <a:gd name="connsiteX63" fmla="*/ 9654658 w 9747620"/>
                <a:gd name="connsiteY63" fmla="*/ 4552277 h 6858000"/>
                <a:gd name="connsiteX64" fmla="*/ 9625876 w 9747620"/>
                <a:gd name="connsiteY64" fmla="*/ 4664478 h 6858000"/>
                <a:gd name="connsiteX65" fmla="*/ 9552803 w 9747620"/>
                <a:gd name="connsiteY65" fmla="*/ 4888737 h 6858000"/>
                <a:gd name="connsiteX66" fmla="*/ 9452639 w 9747620"/>
                <a:gd name="connsiteY66" fmla="*/ 5110934 h 6858000"/>
                <a:gd name="connsiteX67" fmla="*/ 9388017 w 9747620"/>
                <a:gd name="connsiteY67" fmla="*/ 5220020 h 6858000"/>
                <a:gd name="connsiteX68" fmla="*/ 9370073 w 9747620"/>
                <a:gd name="connsiteY68" fmla="*/ 5246811 h 6858000"/>
                <a:gd name="connsiteX69" fmla="*/ 9360926 w 9747620"/>
                <a:gd name="connsiteY69" fmla="*/ 5260040 h 6858000"/>
                <a:gd name="connsiteX70" fmla="*/ 9351829 w 9747620"/>
                <a:gd name="connsiteY70" fmla="*/ 5272646 h 6858000"/>
                <a:gd name="connsiteX71" fmla="*/ 9313305 w 9747620"/>
                <a:gd name="connsiteY71" fmla="*/ 5323881 h 6858000"/>
                <a:gd name="connsiteX72" fmla="*/ 9130375 w 9747620"/>
                <a:gd name="connsiteY72" fmla="*/ 5510802 h 6858000"/>
                <a:gd name="connsiteX73" fmla="*/ 9028422 w 9747620"/>
                <a:gd name="connsiteY73" fmla="*/ 5588878 h 6858000"/>
                <a:gd name="connsiteX74" fmla="*/ 9002424 w 9747620"/>
                <a:gd name="connsiteY74" fmla="*/ 5606707 h 6858000"/>
                <a:gd name="connsiteX75" fmla="*/ 8976525 w 9747620"/>
                <a:gd name="connsiteY75" fmla="*/ 5623866 h 6858000"/>
                <a:gd name="connsiteX76" fmla="*/ 8924181 w 9747620"/>
                <a:gd name="connsiteY76" fmla="*/ 5656793 h 6858000"/>
                <a:gd name="connsiteX77" fmla="*/ 8717291 w 9747620"/>
                <a:gd name="connsiteY77" fmla="*/ 5771582 h 6858000"/>
                <a:gd name="connsiteX78" fmla="*/ 8617129 w 9747620"/>
                <a:gd name="connsiteY78" fmla="*/ 5823105 h 6858000"/>
                <a:gd name="connsiteX79" fmla="*/ 8518207 w 9747620"/>
                <a:gd name="connsiteY79" fmla="*/ 5873671 h 6858000"/>
                <a:gd name="connsiteX80" fmla="*/ 8150558 w 9747620"/>
                <a:gd name="connsiteY80" fmla="*/ 6086761 h 6858000"/>
                <a:gd name="connsiteX81" fmla="*/ 7979410 w 9747620"/>
                <a:gd name="connsiteY81" fmla="*/ 6207158 h 6858000"/>
                <a:gd name="connsiteX82" fmla="*/ 7938300 w 9747620"/>
                <a:gd name="connsiteY82" fmla="*/ 6238887 h 6858000"/>
                <a:gd name="connsiteX83" fmla="*/ 7897936 w 9747620"/>
                <a:gd name="connsiteY83" fmla="*/ 6271286 h 6858000"/>
                <a:gd name="connsiteX84" fmla="*/ 7858367 w 9747620"/>
                <a:gd name="connsiteY84" fmla="*/ 6304357 h 6858000"/>
                <a:gd name="connsiteX85" fmla="*/ 7819048 w 9747620"/>
                <a:gd name="connsiteY85" fmla="*/ 6338770 h 6858000"/>
                <a:gd name="connsiteX86" fmla="*/ 7778882 w 9747620"/>
                <a:gd name="connsiteY86" fmla="*/ 6374477 h 6858000"/>
                <a:gd name="connsiteX87" fmla="*/ 7739563 w 9747620"/>
                <a:gd name="connsiteY87" fmla="*/ 6410328 h 6858000"/>
                <a:gd name="connsiteX88" fmla="*/ 7660824 w 9747620"/>
                <a:gd name="connsiteY88" fmla="*/ 6484138 h 6858000"/>
                <a:gd name="connsiteX89" fmla="*/ 7502302 w 9747620"/>
                <a:gd name="connsiteY89" fmla="*/ 6636360 h 6858000"/>
                <a:gd name="connsiteX90" fmla="*/ 7273394 w 9747620"/>
                <a:gd name="connsiteY90" fmla="*/ 6858000 h 6858000"/>
                <a:gd name="connsiteX91" fmla="*/ 6780690 w 9747620"/>
                <a:gd name="connsiteY91" fmla="*/ 6858000 h 6858000"/>
                <a:gd name="connsiteX92" fmla="*/ 6854939 w 9747620"/>
                <a:gd name="connsiteY92" fmla="*/ 6783597 h 6858000"/>
                <a:gd name="connsiteX93" fmla="*/ 6932087 w 9747620"/>
                <a:gd name="connsiteY93" fmla="*/ 6705809 h 6858000"/>
                <a:gd name="connsiteX94" fmla="*/ 7241130 w 9747620"/>
                <a:gd name="connsiteY94" fmla="*/ 6390965 h 6858000"/>
                <a:gd name="connsiteX95" fmla="*/ 7397564 w 9747620"/>
                <a:gd name="connsiteY95" fmla="*/ 6233087 h 6858000"/>
                <a:gd name="connsiteX96" fmla="*/ 7478142 w 9747620"/>
                <a:gd name="connsiteY96" fmla="*/ 6153670 h 6858000"/>
                <a:gd name="connsiteX97" fmla="*/ 7519600 w 9747620"/>
                <a:gd name="connsiteY97" fmla="*/ 6113937 h 6858000"/>
                <a:gd name="connsiteX98" fmla="*/ 7561207 w 9747620"/>
                <a:gd name="connsiteY98" fmla="*/ 6075067 h 6858000"/>
                <a:gd name="connsiteX99" fmla="*/ 7604204 w 9747620"/>
                <a:gd name="connsiteY99" fmla="*/ 6035526 h 6858000"/>
                <a:gd name="connsiteX100" fmla="*/ 7648644 w 9747620"/>
                <a:gd name="connsiteY100" fmla="*/ 5996416 h 6858000"/>
                <a:gd name="connsiteX101" fmla="*/ 7693830 w 9747620"/>
                <a:gd name="connsiteY101" fmla="*/ 5958264 h 6858000"/>
                <a:gd name="connsiteX102" fmla="*/ 7739662 w 9747620"/>
                <a:gd name="connsiteY102" fmla="*/ 5921073 h 6858000"/>
                <a:gd name="connsiteX103" fmla="*/ 7928458 w 9747620"/>
                <a:gd name="connsiteY103" fmla="*/ 5781025 h 6858000"/>
                <a:gd name="connsiteX104" fmla="*/ 8325882 w 9747620"/>
                <a:gd name="connsiteY104" fmla="*/ 5537450 h 6858000"/>
                <a:gd name="connsiteX105" fmla="*/ 8424555 w 9747620"/>
                <a:gd name="connsiteY105" fmla="*/ 5484106 h 6858000"/>
                <a:gd name="connsiteX106" fmla="*/ 8521737 w 9747620"/>
                <a:gd name="connsiteY106" fmla="*/ 5431289 h 6858000"/>
                <a:gd name="connsiteX107" fmla="*/ 8702677 w 9747620"/>
                <a:gd name="connsiteY107" fmla="*/ 5325942 h 6858000"/>
                <a:gd name="connsiteX108" fmla="*/ 8743986 w 9747620"/>
                <a:gd name="connsiteY108" fmla="*/ 5298717 h 6858000"/>
                <a:gd name="connsiteX109" fmla="*/ 8764167 w 9747620"/>
                <a:gd name="connsiteY109" fmla="*/ 5284723 h 6858000"/>
                <a:gd name="connsiteX110" fmla="*/ 8783704 w 9747620"/>
                <a:gd name="connsiteY110" fmla="*/ 5270679 h 6858000"/>
                <a:gd name="connsiteX111" fmla="*/ 8856776 w 9747620"/>
                <a:gd name="connsiteY111" fmla="*/ 5212399 h 6858000"/>
                <a:gd name="connsiteX112" fmla="*/ 8979856 w 9747620"/>
                <a:gd name="connsiteY112" fmla="*/ 5082081 h 6858000"/>
                <a:gd name="connsiteX113" fmla="*/ 9006699 w 9747620"/>
                <a:gd name="connsiteY113" fmla="*/ 5044984 h 6858000"/>
                <a:gd name="connsiteX114" fmla="*/ 9013509 w 9747620"/>
                <a:gd name="connsiteY114" fmla="*/ 5035254 h 6858000"/>
                <a:gd name="connsiteX115" fmla="*/ 9019773 w 9747620"/>
                <a:gd name="connsiteY115" fmla="*/ 5025812 h 6858000"/>
                <a:gd name="connsiteX116" fmla="*/ 9032050 w 9747620"/>
                <a:gd name="connsiteY116" fmla="*/ 5006833 h 6858000"/>
                <a:gd name="connsiteX117" fmla="*/ 9077733 w 9747620"/>
                <a:gd name="connsiteY117" fmla="*/ 4926839 h 6858000"/>
                <a:gd name="connsiteX118" fmla="*/ 9154285 w 9747620"/>
                <a:gd name="connsiteY118" fmla="*/ 4750223 h 6858000"/>
                <a:gd name="connsiteX119" fmla="*/ 9213936 w 9747620"/>
                <a:gd name="connsiteY119" fmla="*/ 4559945 h 6858000"/>
                <a:gd name="connsiteX120" fmla="*/ 9238592 w 9747620"/>
                <a:gd name="connsiteY120" fmla="*/ 4461357 h 6858000"/>
                <a:gd name="connsiteX121" fmla="*/ 9249776 w 9747620"/>
                <a:gd name="connsiteY121" fmla="*/ 4411319 h 6858000"/>
                <a:gd name="connsiteX122" fmla="*/ 9255046 w 9747620"/>
                <a:gd name="connsiteY122" fmla="*/ 4386299 h 6858000"/>
                <a:gd name="connsiteX123" fmla="*/ 9259718 w 9747620"/>
                <a:gd name="connsiteY123" fmla="*/ 4363342 h 6858000"/>
                <a:gd name="connsiteX124" fmla="*/ 9269959 w 9747620"/>
                <a:gd name="connsiteY124" fmla="*/ 4309566 h 6858000"/>
                <a:gd name="connsiteX125" fmla="*/ 9274233 w 9747620"/>
                <a:gd name="connsiteY125" fmla="*/ 4286176 h 6858000"/>
                <a:gd name="connsiteX126" fmla="*/ 9276022 w 9747620"/>
                <a:gd name="connsiteY126" fmla="*/ 4275489 h 6858000"/>
                <a:gd name="connsiteX127" fmla="*/ 9277861 w 9747620"/>
                <a:gd name="connsiteY127" fmla="*/ 4263506 h 6858000"/>
                <a:gd name="connsiteX128" fmla="*/ 9286014 w 9747620"/>
                <a:gd name="connsiteY128" fmla="*/ 4211696 h 6858000"/>
                <a:gd name="connsiteX129" fmla="*/ 9290092 w 9747620"/>
                <a:gd name="connsiteY129" fmla="*/ 4185767 h 6858000"/>
                <a:gd name="connsiteX130" fmla="*/ 9292128 w 9747620"/>
                <a:gd name="connsiteY130" fmla="*/ 4172826 h 6858000"/>
                <a:gd name="connsiteX131" fmla="*/ 9293720 w 9747620"/>
                <a:gd name="connsiteY131" fmla="*/ 4159693 h 6858000"/>
                <a:gd name="connsiteX132" fmla="*/ 9305650 w 9747620"/>
                <a:gd name="connsiteY132" fmla="*/ 4057941 h 6858000"/>
                <a:gd name="connsiteX133" fmla="*/ 9309378 w 9747620"/>
                <a:gd name="connsiteY133" fmla="*/ 4010779 h 6858000"/>
                <a:gd name="connsiteX134" fmla="*/ 9313454 w 9747620"/>
                <a:gd name="connsiteY134" fmla="*/ 3956428 h 6858000"/>
                <a:gd name="connsiteX135" fmla="*/ 9320811 w 9747620"/>
                <a:gd name="connsiteY135" fmla="*/ 3753546 h 6858000"/>
                <a:gd name="connsiteX136" fmla="*/ 9319617 w 9747620"/>
                <a:gd name="connsiteY136" fmla="*/ 3650643 h 6858000"/>
                <a:gd name="connsiteX137" fmla="*/ 9318176 w 9747620"/>
                <a:gd name="connsiteY137" fmla="*/ 3600030 h 6858000"/>
                <a:gd name="connsiteX138" fmla="*/ 9317778 w 9747620"/>
                <a:gd name="connsiteY138" fmla="*/ 3588096 h 6858000"/>
                <a:gd name="connsiteX139" fmla="*/ 9316983 w 9747620"/>
                <a:gd name="connsiteY139" fmla="*/ 3575107 h 6858000"/>
                <a:gd name="connsiteX140" fmla="*/ 9315443 w 9747620"/>
                <a:gd name="connsiteY140" fmla="*/ 3549130 h 6858000"/>
                <a:gd name="connsiteX141" fmla="*/ 9312311 w 9747620"/>
                <a:gd name="connsiteY141" fmla="*/ 3497176 h 6858000"/>
                <a:gd name="connsiteX142" fmla="*/ 9307587 w 9747620"/>
                <a:gd name="connsiteY142" fmla="*/ 3445029 h 6858000"/>
                <a:gd name="connsiteX143" fmla="*/ 9302618 w 9747620"/>
                <a:gd name="connsiteY143" fmla="*/ 3392835 h 6858000"/>
                <a:gd name="connsiteX144" fmla="*/ 9301574 w 9747620"/>
                <a:gd name="connsiteY144" fmla="*/ 3381476 h 6858000"/>
                <a:gd name="connsiteX145" fmla="*/ 9300430 w 9747620"/>
                <a:gd name="connsiteY145" fmla="*/ 3370740 h 6858000"/>
                <a:gd name="connsiteX146" fmla="*/ 9297547 w 9747620"/>
                <a:gd name="connsiteY146" fmla="*/ 3346966 h 6858000"/>
                <a:gd name="connsiteX147" fmla="*/ 9294017 w 9747620"/>
                <a:gd name="connsiteY147" fmla="*/ 3320030 h 6858000"/>
                <a:gd name="connsiteX148" fmla="*/ 9290439 w 9747620"/>
                <a:gd name="connsiteY148" fmla="*/ 3290410 h 6858000"/>
                <a:gd name="connsiteX149" fmla="*/ 9284275 w 9747620"/>
                <a:gd name="connsiteY149" fmla="*/ 3244544 h 6858000"/>
                <a:gd name="connsiteX150" fmla="*/ 9275974 w 9747620"/>
                <a:gd name="connsiteY150" fmla="*/ 3193116 h 6858000"/>
                <a:gd name="connsiteX151" fmla="*/ 9267224 w 9747620"/>
                <a:gd name="connsiteY151" fmla="*/ 3142264 h 6858000"/>
                <a:gd name="connsiteX152" fmla="*/ 9225320 w 9747620"/>
                <a:gd name="connsiteY152" fmla="*/ 2939909 h 6858000"/>
                <a:gd name="connsiteX153" fmla="*/ 9200466 w 9747620"/>
                <a:gd name="connsiteY153" fmla="*/ 2839449 h 6858000"/>
                <a:gd name="connsiteX154" fmla="*/ 9193953 w 9747620"/>
                <a:gd name="connsiteY154" fmla="*/ 2814958 h 6858000"/>
                <a:gd name="connsiteX155" fmla="*/ 9186993 w 9747620"/>
                <a:gd name="connsiteY155" fmla="*/ 2790276 h 6858000"/>
                <a:gd name="connsiteX156" fmla="*/ 9172628 w 9747620"/>
                <a:gd name="connsiteY156" fmla="*/ 2740621 h 6858000"/>
                <a:gd name="connsiteX157" fmla="*/ 9035082 w 9747620"/>
                <a:gd name="connsiteY157" fmla="*/ 2347463 h 6858000"/>
                <a:gd name="connsiteX158" fmla="*/ 8952118 w 9747620"/>
                <a:gd name="connsiteY158" fmla="*/ 2155413 h 6858000"/>
                <a:gd name="connsiteX159" fmla="*/ 8929948 w 9747620"/>
                <a:gd name="connsiteY159" fmla="*/ 2107915 h 6858000"/>
                <a:gd name="connsiteX160" fmla="*/ 8907429 w 9747620"/>
                <a:gd name="connsiteY160" fmla="*/ 2060753 h 6858000"/>
                <a:gd name="connsiteX161" fmla="*/ 8860404 w 9747620"/>
                <a:gd name="connsiteY161" fmla="*/ 1966478 h 6858000"/>
                <a:gd name="connsiteX162" fmla="*/ 8760788 w 9747620"/>
                <a:gd name="connsiteY162" fmla="*/ 1780274 h 6858000"/>
                <a:gd name="connsiteX163" fmla="*/ 8734740 w 9747620"/>
                <a:gd name="connsiteY163" fmla="*/ 1734311 h 6858000"/>
                <a:gd name="connsiteX164" fmla="*/ 8708046 w 9747620"/>
                <a:gd name="connsiteY164" fmla="*/ 1687963 h 6858000"/>
                <a:gd name="connsiteX165" fmla="*/ 8654062 w 9747620"/>
                <a:gd name="connsiteY165" fmla="*/ 1597234 h 6858000"/>
                <a:gd name="connsiteX166" fmla="*/ 8540278 w 9747620"/>
                <a:gd name="connsiteY166" fmla="*/ 1418077 h 6858000"/>
                <a:gd name="connsiteX167" fmla="*/ 8510701 w 9747620"/>
                <a:gd name="connsiteY167" fmla="*/ 1373695 h 6858000"/>
                <a:gd name="connsiteX168" fmla="*/ 8480676 w 9747620"/>
                <a:gd name="connsiteY168" fmla="*/ 1329457 h 6858000"/>
                <a:gd name="connsiteX169" fmla="*/ 8419782 w 9747620"/>
                <a:gd name="connsiteY169" fmla="*/ 1242275 h 6858000"/>
                <a:gd name="connsiteX170" fmla="*/ 8292478 w 9747620"/>
                <a:gd name="connsiteY170" fmla="*/ 1069875 h 6858000"/>
                <a:gd name="connsiteX171" fmla="*/ 8259620 w 9747620"/>
                <a:gd name="connsiteY171" fmla="*/ 1027123 h 6858000"/>
                <a:gd name="connsiteX172" fmla="*/ 8243416 w 9747620"/>
                <a:gd name="connsiteY172" fmla="*/ 1006130 h 6858000"/>
                <a:gd name="connsiteX173" fmla="*/ 8227110 w 9747620"/>
                <a:gd name="connsiteY173" fmla="*/ 985473 h 6858000"/>
                <a:gd name="connsiteX174" fmla="*/ 8159604 w 9747620"/>
                <a:gd name="connsiteY174" fmla="*/ 902029 h 6858000"/>
                <a:gd name="connsiteX175" fmla="*/ 8020022 w 9747620"/>
                <a:gd name="connsiteY175" fmla="*/ 738209 h 6858000"/>
                <a:gd name="connsiteX176" fmla="*/ 7984182 w 9747620"/>
                <a:gd name="connsiteY176" fmla="*/ 697901 h 6858000"/>
                <a:gd name="connsiteX177" fmla="*/ 7948043 w 9747620"/>
                <a:gd name="connsiteY177" fmla="*/ 657976 h 6858000"/>
                <a:gd name="connsiteX178" fmla="*/ 7874324 w 9747620"/>
                <a:gd name="connsiteY178" fmla="*/ 578607 h 6858000"/>
                <a:gd name="connsiteX179" fmla="*/ 7723308 w 9747620"/>
                <a:gd name="connsiteY179" fmla="*/ 424085 h 6858000"/>
                <a:gd name="connsiteX180" fmla="*/ 7565532 w 9747620"/>
                <a:gd name="connsiteY180" fmla="*/ 275602 h 6858000"/>
                <a:gd name="connsiteX181" fmla="*/ 1832515 w 9747620"/>
                <a:gd name="connsiteY181" fmla="*/ 0 h 6858000"/>
                <a:gd name="connsiteX182" fmla="*/ 2158449 w 9747620"/>
                <a:gd name="connsiteY182" fmla="*/ 0 h 6858000"/>
                <a:gd name="connsiteX183" fmla="*/ 2108797 w 9747620"/>
                <a:gd name="connsiteY183" fmla="*/ 37845 h 6858000"/>
                <a:gd name="connsiteX184" fmla="*/ 1942830 w 9747620"/>
                <a:gd name="connsiteY184" fmla="*/ 177587 h 6858000"/>
                <a:gd name="connsiteX185" fmla="*/ 1633191 w 9747620"/>
                <a:gd name="connsiteY185" fmla="*/ 477909 h 6858000"/>
                <a:gd name="connsiteX186" fmla="*/ 702686 w 9747620"/>
                <a:gd name="connsiteY186" fmla="*/ 1889935 h 6858000"/>
                <a:gd name="connsiteX187" fmla="*/ 551769 w 9747620"/>
                <a:gd name="connsiteY187" fmla="*/ 2281416 h 6858000"/>
                <a:gd name="connsiteX188" fmla="*/ 438383 w 9747620"/>
                <a:gd name="connsiteY188" fmla="*/ 2682772 h 6858000"/>
                <a:gd name="connsiteX189" fmla="*/ 397124 w 9747620"/>
                <a:gd name="connsiteY189" fmla="*/ 2887044 h 6858000"/>
                <a:gd name="connsiteX190" fmla="*/ 365658 w 9747620"/>
                <a:gd name="connsiteY190" fmla="*/ 3093424 h 6858000"/>
                <a:gd name="connsiteX191" fmla="*/ 332105 w 9747620"/>
                <a:gd name="connsiteY191" fmla="*/ 3509828 h 6858000"/>
                <a:gd name="connsiteX192" fmla="*/ 383653 w 9747620"/>
                <a:gd name="connsiteY192" fmla="*/ 4346327 h 6858000"/>
                <a:gd name="connsiteX193" fmla="*/ 422327 w 9747620"/>
                <a:gd name="connsiteY193" fmla="*/ 4552900 h 6858000"/>
                <a:gd name="connsiteX194" fmla="*/ 472184 w 9747620"/>
                <a:gd name="connsiteY194" fmla="*/ 4757939 h 6858000"/>
                <a:gd name="connsiteX195" fmla="*/ 533078 w 9747620"/>
                <a:gd name="connsiteY195" fmla="*/ 4960916 h 6858000"/>
                <a:gd name="connsiteX196" fmla="*/ 604710 w 9747620"/>
                <a:gd name="connsiteY196" fmla="*/ 5160875 h 6858000"/>
                <a:gd name="connsiteX197" fmla="*/ 996766 w 9747620"/>
                <a:gd name="connsiteY197" fmla="*/ 5920640 h 6858000"/>
                <a:gd name="connsiteX198" fmla="*/ 1549183 w 9747620"/>
                <a:gd name="connsiteY198" fmla="*/ 6586417 h 6858000"/>
                <a:gd name="connsiteX199" fmla="*/ 1709890 w 9747620"/>
                <a:gd name="connsiteY199" fmla="*/ 6734063 h 6858000"/>
                <a:gd name="connsiteX200" fmla="*/ 1859761 w 9747620"/>
                <a:gd name="connsiteY200" fmla="*/ 6858000 h 6858000"/>
                <a:gd name="connsiteX201" fmla="*/ 1671798 w 9747620"/>
                <a:gd name="connsiteY201" fmla="*/ 6858000 h 6858000"/>
                <a:gd name="connsiteX202" fmla="*/ 1628044 w 9747620"/>
                <a:gd name="connsiteY202" fmla="*/ 6822717 h 6858000"/>
                <a:gd name="connsiteX203" fmla="*/ 1459756 w 9747620"/>
                <a:gd name="connsiteY203" fmla="*/ 6674223 h 6858000"/>
                <a:gd name="connsiteX204" fmla="*/ 402543 w 9747620"/>
                <a:gd name="connsiteY204" fmla="*/ 5241588 h 6858000"/>
                <a:gd name="connsiteX205" fmla="*/ 311923 w 9747620"/>
                <a:gd name="connsiteY205" fmla="*/ 5036741 h 6858000"/>
                <a:gd name="connsiteX206" fmla="*/ 232140 w 9747620"/>
                <a:gd name="connsiteY206" fmla="*/ 4827483 h 6858000"/>
                <a:gd name="connsiteX207" fmla="*/ 163392 w 9747620"/>
                <a:gd name="connsiteY207" fmla="*/ 4613913 h 6858000"/>
                <a:gd name="connsiteX208" fmla="*/ 106823 w 9747620"/>
                <a:gd name="connsiteY208" fmla="*/ 4396365 h 6858000"/>
                <a:gd name="connsiteX209" fmla="*/ 29326 w 9747620"/>
                <a:gd name="connsiteY209" fmla="*/ 3954702 h 6858000"/>
                <a:gd name="connsiteX210" fmla="*/ 8647 w 9747620"/>
                <a:gd name="connsiteY210" fmla="*/ 3730971 h 6858000"/>
                <a:gd name="connsiteX211" fmla="*/ 2880 w 9747620"/>
                <a:gd name="connsiteY211" fmla="*/ 3618674 h 6858000"/>
                <a:gd name="connsiteX212" fmla="*/ 296 w 9747620"/>
                <a:gd name="connsiteY212" fmla="*/ 3506425 h 6858000"/>
                <a:gd name="connsiteX213" fmla="*/ 20030 w 9747620"/>
                <a:gd name="connsiteY213" fmla="*/ 3056711 h 6858000"/>
                <a:gd name="connsiteX214" fmla="*/ 48664 w 9747620"/>
                <a:gd name="connsiteY214" fmla="*/ 2832980 h 6858000"/>
                <a:gd name="connsiteX215" fmla="*/ 89922 w 9747620"/>
                <a:gd name="connsiteY215" fmla="*/ 2610639 h 6858000"/>
                <a:gd name="connsiteX216" fmla="*/ 211163 w 9747620"/>
                <a:gd name="connsiteY216" fmla="*/ 2174343 h 6858000"/>
                <a:gd name="connsiteX217" fmla="*/ 379129 w 9747620"/>
                <a:gd name="connsiteY217" fmla="*/ 1754393 h 6858000"/>
                <a:gd name="connsiteX218" fmla="*/ 841424 w 9747620"/>
                <a:gd name="connsiteY218" fmla="*/ 976270 h 6858000"/>
                <a:gd name="connsiteX219" fmla="*/ 1130234 w 9747620"/>
                <a:gd name="connsiteY219" fmla="*/ 625768 h 6858000"/>
                <a:gd name="connsiteX220" fmla="*/ 1452897 w 9747620"/>
                <a:gd name="connsiteY220" fmla="*/ 305748 h 6858000"/>
                <a:gd name="connsiteX221" fmla="*/ 1805682 w 9747620"/>
                <a:gd name="connsiteY221" fmla="*/ 18752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Lst>
              <a:rect l="l" t="t" r="r" b="b"/>
              <a:pathLst>
                <a:path w="9747620" h="6858000">
                  <a:moveTo>
                    <a:pt x="7235453" y="0"/>
                  </a:moveTo>
                  <a:lnTo>
                    <a:pt x="7548130" y="0"/>
                  </a:lnTo>
                  <a:lnTo>
                    <a:pt x="7710334" y="111973"/>
                  </a:lnTo>
                  <a:cubicBezTo>
                    <a:pt x="7770781" y="157314"/>
                    <a:pt x="7830282" y="203517"/>
                    <a:pt x="7889188" y="251542"/>
                  </a:cubicBezTo>
                  <a:cubicBezTo>
                    <a:pt x="7947894" y="299470"/>
                    <a:pt x="8005557" y="348453"/>
                    <a:pt x="8061828" y="398586"/>
                  </a:cubicBezTo>
                  <a:cubicBezTo>
                    <a:pt x="8090013" y="423605"/>
                    <a:pt x="8117948" y="448816"/>
                    <a:pt x="8145637" y="474218"/>
                  </a:cubicBezTo>
                  <a:cubicBezTo>
                    <a:pt x="8159506" y="486918"/>
                    <a:pt x="8173375" y="499764"/>
                    <a:pt x="8187242" y="512753"/>
                  </a:cubicBezTo>
                  <a:lnTo>
                    <a:pt x="8228402" y="551575"/>
                  </a:lnTo>
                  <a:cubicBezTo>
                    <a:pt x="8283082" y="603577"/>
                    <a:pt x="8336569" y="656778"/>
                    <a:pt x="8389211" y="710937"/>
                  </a:cubicBezTo>
                  <a:cubicBezTo>
                    <a:pt x="8415458" y="738065"/>
                    <a:pt x="8441455" y="765432"/>
                    <a:pt x="8467206" y="793088"/>
                  </a:cubicBezTo>
                  <a:lnTo>
                    <a:pt x="8486791" y="814223"/>
                  </a:lnTo>
                  <a:lnTo>
                    <a:pt x="8505979" y="835409"/>
                  </a:lnTo>
                  <a:lnTo>
                    <a:pt x="8543509" y="877346"/>
                  </a:lnTo>
                  <a:cubicBezTo>
                    <a:pt x="8593418" y="933423"/>
                    <a:pt x="8642579" y="990601"/>
                    <a:pt x="8690549" y="1048978"/>
                  </a:cubicBezTo>
                  <a:cubicBezTo>
                    <a:pt x="8714558" y="1078168"/>
                    <a:pt x="8738368" y="1107644"/>
                    <a:pt x="8761732" y="1137502"/>
                  </a:cubicBezTo>
                  <a:lnTo>
                    <a:pt x="8796379" y="1182077"/>
                  </a:lnTo>
                  <a:lnTo>
                    <a:pt x="8830678" y="1226986"/>
                  </a:lnTo>
                  <a:cubicBezTo>
                    <a:pt x="8876112" y="1287185"/>
                    <a:pt x="8920304" y="1348532"/>
                    <a:pt x="8963353" y="1410936"/>
                  </a:cubicBezTo>
                  <a:cubicBezTo>
                    <a:pt x="8984727" y="1442137"/>
                    <a:pt x="9005954" y="1473915"/>
                    <a:pt x="9026483" y="1505499"/>
                  </a:cubicBezTo>
                  <a:lnTo>
                    <a:pt x="9057004" y="1552613"/>
                  </a:lnTo>
                  <a:cubicBezTo>
                    <a:pt x="9067245" y="1568525"/>
                    <a:pt x="9077336" y="1584534"/>
                    <a:pt x="9087278" y="1600542"/>
                  </a:cubicBezTo>
                  <a:cubicBezTo>
                    <a:pt x="9127145" y="1664766"/>
                    <a:pt x="9165966" y="1729613"/>
                    <a:pt x="9202851" y="1795515"/>
                  </a:cubicBezTo>
                  <a:cubicBezTo>
                    <a:pt x="9221342" y="1828491"/>
                    <a:pt x="9239437" y="1861417"/>
                    <a:pt x="9257332" y="1894920"/>
                  </a:cubicBezTo>
                  <a:lnTo>
                    <a:pt x="9283778" y="1945436"/>
                  </a:lnTo>
                  <a:lnTo>
                    <a:pt x="9309428" y="1996193"/>
                  </a:lnTo>
                  <a:cubicBezTo>
                    <a:pt x="9343280" y="2064013"/>
                    <a:pt x="9375491" y="2132695"/>
                    <a:pt x="9405714" y="2202191"/>
                  </a:cubicBezTo>
                  <a:cubicBezTo>
                    <a:pt x="9466260" y="2341183"/>
                    <a:pt x="9520493" y="2483053"/>
                    <a:pt x="9566524" y="2627653"/>
                  </a:cubicBezTo>
                  <a:cubicBezTo>
                    <a:pt x="9572289" y="2645675"/>
                    <a:pt x="9578056" y="2663792"/>
                    <a:pt x="9583573" y="2682195"/>
                  </a:cubicBezTo>
                  <a:lnTo>
                    <a:pt x="9591974" y="2709707"/>
                  </a:lnTo>
                  <a:lnTo>
                    <a:pt x="9600027" y="2737650"/>
                  </a:lnTo>
                  <a:cubicBezTo>
                    <a:pt x="9610416" y="2774171"/>
                    <a:pt x="9620358" y="2810884"/>
                    <a:pt x="9629803" y="2847694"/>
                  </a:cubicBezTo>
                  <a:cubicBezTo>
                    <a:pt x="9648692" y="2921312"/>
                    <a:pt x="9665196" y="2995506"/>
                    <a:pt x="9679909" y="3070131"/>
                  </a:cubicBezTo>
                  <a:cubicBezTo>
                    <a:pt x="9683587" y="3088775"/>
                    <a:pt x="9687118" y="3107418"/>
                    <a:pt x="9690498" y="3126159"/>
                  </a:cubicBezTo>
                  <a:lnTo>
                    <a:pt x="9700390" y="3181805"/>
                  </a:lnTo>
                  <a:cubicBezTo>
                    <a:pt x="9703670" y="3201120"/>
                    <a:pt x="9706952" y="3222112"/>
                    <a:pt x="9709685" y="3243392"/>
                  </a:cubicBezTo>
                  <a:lnTo>
                    <a:pt x="9713016" y="3267597"/>
                  </a:lnTo>
                  <a:lnTo>
                    <a:pt x="9716844" y="3294437"/>
                  </a:lnTo>
                  <a:cubicBezTo>
                    <a:pt x="9718186" y="3303926"/>
                    <a:pt x="9719527" y="3313895"/>
                    <a:pt x="9720820" y="3324488"/>
                  </a:cubicBezTo>
                  <a:lnTo>
                    <a:pt x="9722709" y="3340737"/>
                  </a:lnTo>
                  <a:lnTo>
                    <a:pt x="9724301" y="3356361"/>
                  </a:lnTo>
                  <a:lnTo>
                    <a:pt x="9730166" y="3412197"/>
                  </a:lnTo>
                  <a:cubicBezTo>
                    <a:pt x="9732005" y="3430842"/>
                    <a:pt x="9734291" y="3449342"/>
                    <a:pt x="9735783" y="3468083"/>
                  </a:cubicBezTo>
                  <a:lnTo>
                    <a:pt x="9739760" y="3524399"/>
                  </a:lnTo>
                  <a:lnTo>
                    <a:pt x="9741748" y="3552580"/>
                  </a:lnTo>
                  <a:lnTo>
                    <a:pt x="9742742" y="3566672"/>
                  </a:lnTo>
                  <a:lnTo>
                    <a:pt x="9743488" y="3581865"/>
                  </a:lnTo>
                  <a:lnTo>
                    <a:pt x="9744731" y="3611341"/>
                  </a:lnTo>
                  <a:lnTo>
                    <a:pt x="9745725" y="3639715"/>
                  </a:lnTo>
                  <a:cubicBezTo>
                    <a:pt x="9746868" y="3677579"/>
                    <a:pt x="9747514" y="3715587"/>
                    <a:pt x="9747613" y="3753786"/>
                  </a:cubicBezTo>
                  <a:cubicBezTo>
                    <a:pt x="9747763" y="3830232"/>
                    <a:pt x="9745675" y="3906870"/>
                    <a:pt x="9740405" y="3984609"/>
                  </a:cubicBezTo>
                  <a:lnTo>
                    <a:pt x="9736329" y="4038434"/>
                  </a:lnTo>
                  <a:cubicBezTo>
                    <a:pt x="9735087" y="4055976"/>
                    <a:pt x="9733794" y="4076346"/>
                    <a:pt x="9731408" y="4099446"/>
                  </a:cubicBezTo>
                  <a:lnTo>
                    <a:pt x="9717987" y="4213325"/>
                  </a:lnTo>
                  <a:cubicBezTo>
                    <a:pt x="9717441" y="4217926"/>
                    <a:pt x="9716943" y="4222527"/>
                    <a:pt x="9716297" y="4227129"/>
                  </a:cubicBezTo>
                  <a:lnTo>
                    <a:pt x="9714110" y="4240981"/>
                  </a:lnTo>
                  <a:lnTo>
                    <a:pt x="9709785" y="4268731"/>
                  </a:lnTo>
                  <a:lnTo>
                    <a:pt x="9701086" y="4324185"/>
                  </a:lnTo>
                  <a:lnTo>
                    <a:pt x="9698699" y="4338994"/>
                  </a:lnTo>
                  <a:lnTo>
                    <a:pt x="9695966" y="4355050"/>
                  </a:lnTo>
                  <a:cubicBezTo>
                    <a:pt x="9694077" y="4365547"/>
                    <a:pt x="9692188" y="4375516"/>
                    <a:pt x="9690299" y="4385054"/>
                  </a:cubicBezTo>
                  <a:lnTo>
                    <a:pt x="9679909" y="4437919"/>
                  </a:lnTo>
                  <a:cubicBezTo>
                    <a:pt x="9677871" y="4448320"/>
                    <a:pt x="9675735" y="4458097"/>
                    <a:pt x="9673647" y="4468162"/>
                  </a:cubicBezTo>
                  <a:lnTo>
                    <a:pt x="9667532" y="4496296"/>
                  </a:lnTo>
                  <a:cubicBezTo>
                    <a:pt x="9663406" y="4514941"/>
                    <a:pt x="9659081" y="4533585"/>
                    <a:pt x="9654658" y="4552277"/>
                  </a:cubicBezTo>
                  <a:cubicBezTo>
                    <a:pt x="9645760" y="4589613"/>
                    <a:pt x="9636265" y="4627045"/>
                    <a:pt x="9625876" y="4664478"/>
                  </a:cubicBezTo>
                  <a:cubicBezTo>
                    <a:pt x="9605048" y="4739247"/>
                    <a:pt x="9581088" y="4814303"/>
                    <a:pt x="9552803" y="4888737"/>
                  </a:cubicBezTo>
                  <a:cubicBezTo>
                    <a:pt x="9524668" y="4962930"/>
                    <a:pt x="9492109" y="5037459"/>
                    <a:pt x="9452639" y="5110934"/>
                  </a:cubicBezTo>
                  <a:cubicBezTo>
                    <a:pt x="9432905" y="5147695"/>
                    <a:pt x="9411431" y="5184169"/>
                    <a:pt x="9388017" y="5220020"/>
                  </a:cubicBezTo>
                  <a:cubicBezTo>
                    <a:pt x="9382201" y="5228982"/>
                    <a:pt x="9376236" y="5237945"/>
                    <a:pt x="9370073" y="5246811"/>
                  </a:cubicBezTo>
                  <a:lnTo>
                    <a:pt x="9360926" y="5260040"/>
                  </a:lnTo>
                  <a:lnTo>
                    <a:pt x="9351829" y="5272646"/>
                  </a:lnTo>
                  <a:cubicBezTo>
                    <a:pt x="9339700" y="5289468"/>
                    <a:pt x="9327174" y="5306387"/>
                    <a:pt x="9313305" y="5323881"/>
                  </a:cubicBezTo>
                  <a:cubicBezTo>
                    <a:pt x="9258625" y="5393042"/>
                    <a:pt x="9196489" y="5455445"/>
                    <a:pt x="9130375" y="5510802"/>
                  </a:cubicBezTo>
                  <a:cubicBezTo>
                    <a:pt x="9097319" y="5538505"/>
                    <a:pt x="9063268" y="5564530"/>
                    <a:pt x="9028422" y="5588878"/>
                  </a:cubicBezTo>
                  <a:cubicBezTo>
                    <a:pt x="9019723" y="5595109"/>
                    <a:pt x="9011074" y="5600909"/>
                    <a:pt x="9002424" y="5606707"/>
                  </a:cubicBezTo>
                  <a:cubicBezTo>
                    <a:pt x="8993774" y="5612603"/>
                    <a:pt x="8985124" y="5618211"/>
                    <a:pt x="8976525" y="5623866"/>
                  </a:cubicBezTo>
                  <a:cubicBezTo>
                    <a:pt x="8959277" y="5635130"/>
                    <a:pt x="8941629" y="5646201"/>
                    <a:pt x="8924181" y="5656793"/>
                  </a:cubicBezTo>
                  <a:cubicBezTo>
                    <a:pt x="8854291" y="5699259"/>
                    <a:pt x="8784946" y="5736451"/>
                    <a:pt x="8717291" y="5771582"/>
                  </a:cubicBezTo>
                  <a:lnTo>
                    <a:pt x="8617129" y="5823105"/>
                  </a:lnTo>
                  <a:lnTo>
                    <a:pt x="8518207" y="5873671"/>
                  </a:lnTo>
                  <a:cubicBezTo>
                    <a:pt x="8391200" y="5939188"/>
                    <a:pt x="8267922" y="6009788"/>
                    <a:pt x="8150558" y="6086761"/>
                  </a:cubicBezTo>
                  <a:cubicBezTo>
                    <a:pt x="8091901" y="6125248"/>
                    <a:pt x="8034736" y="6165317"/>
                    <a:pt x="7979410" y="6207158"/>
                  </a:cubicBezTo>
                  <a:cubicBezTo>
                    <a:pt x="7965739" y="6217750"/>
                    <a:pt x="7951771" y="6228103"/>
                    <a:pt x="7938300" y="6238887"/>
                  </a:cubicBezTo>
                  <a:lnTo>
                    <a:pt x="7897936" y="6271286"/>
                  </a:lnTo>
                  <a:lnTo>
                    <a:pt x="7858367" y="6304357"/>
                  </a:lnTo>
                  <a:lnTo>
                    <a:pt x="7819048" y="6338770"/>
                  </a:lnTo>
                  <a:cubicBezTo>
                    <a:pt x="7804882" y="6351232"/>
                    <a:pt x="7792105" y="6362591"/>
                    <a:pt x="7778882" y="6374477"/>
                  </a:cubicBezTo>
                  <a:lnTo>
                    <a:pt x="7739563" y="6410328"/>
                  </a:lnTo>
                  <a:cubicBezTo>
                    <a:pt x="7713366" y="6434485"/>
                    <a:pt x="7687168" y="6459120"/>
                    <a:pt x="7660824" y="6484138"/>
                  </a:cubicBezTo>
                  <a:lnTo>
                    <a:pt x="7502302" y="6636360"/>
                  </a:lnTo>
                  <a:lnTo>
                    <a:pt x="7273394" y="6858000"/>
                  </a:lnTo>
                  <a:lnTo>
                    <a:pt x="6780690" y="6858000"/>
                  </a:lnTo>
                  <a:lnTo>
                    <a:pt x="6854939" y="6783597"/>
                  </a:lnTo>
                  <a:cubicBezTo>
                    <a:pt x="6880688" y="6757810"/>
                    <a:pt x="6906338" y="6732265"/>
                    <a:pt x="6932087" y="6705809"/>
                  </a:cubicBezTo>
                  <a:lnTo>
                    <a:pt x="7241130" y="6390965"/>
                  </a:lnTo>
                  <a:lnTo>
                    <a:pt x="7397564" y="6233087"/>
                  </a:lnTo>
                  <a:cubicBezTo>
                    <a:pt x="7424009" y="6206679"/>
                    <a:pt x="7450802" y="6180175"/>
                    <a:pt x="7478142" y="6153670"/>
                  </a:cubicBezTo>
                  <a:lnTo>
                    <a:pt x="7519600" y="6113937"/>
                  </a:lnTo>
                  <a:cubicBezTo>
                    <a:pt x="7533469" y="6100805"/>
                    <a:pt x="7547934" y="6087288"/>
                    <a:pt x="7561207" y="6075067"/>
                  </a:cubicBezTo>
                  <a:lnTo>
                    <a:pt x="7604204" y="6035526"/>
                  </a:lnTo>
                  <a:lnTo>
                    <a:pt x="7648644" y="5996416"/>
                  </a:lnTo>
                  <a:cubicBezTo>
                    <a:pt x="7663608" y="5983570"/>
                    <a:pt x="7678768" y="5971013"/>
                    <a:pt x="7693830" y="5958264"/>
                  </a:cubicBezTo>
                  <a:cubicBezTo>
                    <a:pt x="7708942" y="5945611"/>
                    <a:pt x="7724352" y="5933485"/>
                    <a:pt x="7739662" y="5921073"/>
                  </a:cubicBezTo>
                  <a:cubicBezTo>
                    <a:pt x="7801154" y="5872088"/>
                    <a:pt x="7864234" y="5825502"/>
                    <a:pt x="7928458" y="5781025"/>
                  </a:cubicBezTo>
                  <a:cubicBezTo>
                    <a:pt x="8057005" y="5692164"/>
                    <a:pt x="8190077" y="5611500"/>
                    <a:pt x="8325882" y="5537450"/>
                  </a:cubicBezTo>
                  <a:lnTo>
                    <a:pt x="8424555" y="5484106"/>
                  </a:lnTo>
                  <a:lnTo>
                    <a:pt x="8521737" y="5431289"/>
                  </a:lnTo>
                  <a:cubicBezTo>
                    <a:pt x="8585315" y="5396349"/>
                    <a:pt x="8646456" y="5361840"/>
                    <a:pt x="8702677" y="5325942"/>
                  </a:cubicBezTo>
                  <a:cubicBezTo>
                    <a:pt x="8716795" y="5316931"/>
                    <a:pt x="8730365" y="5308017"/>
                    <a:pt x="8743986" y="5298717"/>
                  </a:cubicBezTo>
                  <a:cubicBezTo>
                    <a:pt x="8750747" y="5294069"/>
                    <a:pt x="8757606" y="5289420"/>
                    <a:pt x="8764167" y="5284723"/>
                  </a:cubicBezTo>
                  <a:cubicBezTo>
                    <a:pt x="8770778" y="5280074"/>
                    <a:pt x="8777440" y="5275377"/>
                    <a:pt x="8783704" y="5270679"/>
                  </a:cubicBezTo>
                  <a:cubicBezTo>
                    <a:pt x="8809155" y="5251987"/>
                    <a:pt x="8833611" y="5232577"/>
                    <a:pt x="8856776" y="5212399"/>
                  </a:cubicBezTo>
                  <a:cubicBezTo>
                    <a:pt x="8903104" y="5172043"/>
                    <a:pt x="8944463" y="5128668"/>
                    <a:pt x="8979856" y="5082081"/>
                  </a:cubicBezTo>
                  <a:cubicBezTo>
                    <a:pt x="8988555" y="5070722"/>
                    <a:pt x="8997602" y="5057973"/>
                    <a:pt x="9006699" y="5044984"/>
                  </a:cubicBezTo>
                  <a:lnTo>
                    <a:pt x="9013509" y="5035254"/>
                  </a:lnTo>
                  <a:lnTo>
                    <a:pt x="9019773" y="5025812"/>
                  </a:lnTo>
                  <a:cubicBezTo>
                    <a:pt x="9023997" y="5019629"/>
                    <a:pt x="9028073" y="5013254"/>
                    <a:pt x="9032050" y="5006833"/>
                  </a:cubicBezTo>
                  <a:cubicBezTo>
                    <a:pt x="9048206" y="4981238"/>
                    <a:pt x="9063417" y="4954542"/>
                    <a:pt x="9077733" y="4926839"/>
                  </a:cubicBezTo>
                  <a:cubicBezTo>
                    <a:pt x="9106415" y="4871434"/>
                    <a:pt x="9131469" y="4812050"/>
                    <a:pt x="9154285" y="4750223"/>
                  </a:cubicBezTo>
                  <a:cubicBezTo>
                    <a:pt x="9176904" y="4688586"/>
                    <a:pt x="9196537" y="4625032"/>
                    <a:pt x="9213936" y="4559945"/>
                  </a:cubicBezTo>
                  <a:cubicBezTo>
                    <a:pt x="9222635" y="4527402"/>
                    <a:pt x="9230887" y="4494523"/>
                    <a:pt x="9238592" y="4461357"/>
                  </a:cubicBezTo>
                  <a:cubicBezTo>
                    <a:pt x="9242419" y="4444773"/>
                    <a:pt x="9246147" y="4428094"/>
                    <a:pt x="9249776" y="4411319"/>
                  </a:cubicBezTo>
                  <a:lnTo>
                    <a:pt x="9255046" y="4386299"/>
                  </a:lnTo>
                  <a:lnTo>
                    <a:pt x="9259718" y="4363342"/>
                  </a:lnTo>
                  <a:lnTo>
                    <a:pt x="9269959" y="4309566"/>
                  </a:lnTo>
                  <a:lnTo>
                    <a:pt x="9274233" y="4286176"/>
                  </a:lnTo>
                  <a:lnTo>
                    <a:pt x="9276022" y="4275489"/>
                  </a:lnTo>
                  <a:lnTo>
                    <a:pt x="9277861" y="4263506"/>
                  </a:lnTo>
                  <a:lnTo>
                    <a:pt x="9286014" y="4211696"/>
                  </a:lnTo>
                  <a:lnTo>
                    <a:pt x="9290092" y="4185767"/>
                  </a:lnTo>
                  <a:lnTo>
                    <a:pt x="9292128" y="4172826"/>
                  </a:lnTo>
                  <a:cubicBezTo>
                    <a:pt x="9292774" y="4168464"/>
                    <a:pt x="9293173" y="4164055"/>
                    <a:pt x="9293720" y="4159693"/>
                  </a:cubicBezTo>
                  <a:lnTo>
                    <a:pt x="9305650" y="4057941"/>
                  </a:lnTo>
                  <a:cubicBezTo>
                    <a:pt x="9306991" y="4045048"/>
                    <a:pt x="9308085" y="4029328"/>
                    <a:pt x="9309378" y="4010779"/>
                  </a:cubicBezTo>
                  <a:lnTo>
                    <a:pt x="9313454" y="3956428"/>
                  </a:lnTo>
                  <a:cubicBezTo>
                    <a:pt x="9318326" y="3889806"/>
                    <a:pt x="9320611" y="3821796"/>
                    <a:pt x="9320811" y="3753546"/>
                  </a:cubicBezTo>
                  <a:cubicBezTo>
                    <a:pt x="9320910" y="3719373"/>
                    <a:pt x="9320513" y="3685056"/>
                    <a:pt x="9319617" y="3650643"/>
                  </a:cubicBezTo>
                  <a:lnTo>
                    <a:pt x="9318176" y="3600030"/>
                  </a:lnTo>
                  <a:lnTo>
                    <a:pt x="9317778" y="3588096"/>
                  </a:lnTo>
                  <a:lnTo>
                    <a:pt x="9316983" y="3575107"/>
                  </a:lnTo>
                  <a:lnTo>
                    <a:pt x="9315443" y="3549130"/>
                  </a:lnTo>
                  <a:lnTo>
                    <a:pt x="9312311" y="3497176"/>
                  </a:lnTo>
                  <a:cubicBezTo>
                    <a:pt x="9311118" y="3479825"/>
                    <a:pt x="9309129" y="3462427"/>
                    <a:pt x="9307587" y="3445029"/>
                  </a:cubicBezTo>
                  <a:lnTo>
                    <a:pt x="9302618" y="3392835"/>
                  </a:lnTo>
                  <a:lnTo>
                    <a:pt x="9301574" y="3381476"/>
                  </a:lnTo>
                  <a:lnTo>
                    <a:pt x="9300430" y="3370740"/>
                  </a:lnTo>
                  <a:lnTo>
                    <a:pt x="9297547" y="3346966"/>
                  </a:lnTo>
                  <a:lnTo>
                    <a:pt x="9294017" y="3320030"/>
                  </a:lnTo>
                  <a:lnTo>
                    <a:pt x="9290439" y="3290410"/>
                  </a:lnTo>
                  <a:cubicBezTo>
                    <a:pt x="9288849" y="3275745"/>
                    <a:pt x="9286761" y="3260934"/>
                    <a:pt x="9284275" y="3244544"/>
                  </a:cubicBezTo>
                  <a:lnTo>
                    <a:pt x="9275974" y="3193116"/>
                  </a:lnTo>
                  <a:cubicBezTo>
                    <a:pt x="9273189" y="3176197"/>
                    <a:pt x="9270256" y="3159230"/>
                    <a:pt x="9267224" y="3142264"/>
                  </a:cubicBezTo>
                  <a:cubicBezTo>
                    <a:pt x="9255146" y="3074493"/>
                    <a:pt x="9240929" y="3007057"/>
                    <a:pt x="9225320" y="2939909"/>
                  </a:cubicBezTo>
                  <a:cubicBezTo>
                    <a:pt x="9217465" y="2906311"/>
                    <a:pt x="9209214" y="2872809"/>
                    <a:pt x="9200466" y="2839449"/>
                  </a:cubicBezTo>
                  <a:lnTo>
                    <a:pt x="9193953" y="2814958"/>
                  </a:lnTo>
                  <a:lnTo>
                    <a:pt x="9186993" y="2790276"/>
                  </a:lnTo>
                  <a:cubicBezTo>
                    <a:pt x="9182471" y="2773836"/>
                    <a:pt x="9177599" y="2757252"/>
                    <a:pt x="9172628" y="2740621"/>
                  </a:cubicBezTo>
                  <a:cubicBezTo>
                    <a:pt x="9133110" y="2607859"/>
                    <a:pt x="9087527" y="2476533"/>
                    <a:pt x="9035082" y="2347463"/>
                  </a:cubicBezTo>
                  <a:cubicBezTo>
                    <a:pt x="9008836" y="2282951"/>
                    <a:pt x="8981298" y="2218870"/>
                    <a:pt x="8952118" y="2155413"/>
                  </a:cubicBezTo>
                  <a:lnTo>
                    <a:pt x="8929948" y="2107915"/>
                  </a:lnTo>
                  <a:lnTo>
                    <a:pt x="8907429" y="2060753"/>
                  </a:lnTo>
                  <a:cubicBezTo>
                    <a:pt x="8892170" y="2029408"/>
                    <a:pt x="8876411" y="1997726"/>
                    <a:pt x="8860404" y="1966478"/>
                  </a:cubicBezTo>
                  <a:cubicBezTo>
                    <a:pt x="8828243" y="1903931"/>
                    <a:pt x="8795336" y="1841670"/>
                    <a:pt x="8760788" y="1780274"/>
                  </a:cubicBezTo>
                  <a:lnTo>
                    <a:pt x="8734740" y="1734311"/>
                  </a:lnTo>
                  <a:lnTo>
                    <a:pt x="8708046" y="1687963"/>
                  </a:lnTo>
                  <a:cubicBezTo>
                    <a:pt x="8690300" y="1657337"/>
                    <a:pt x="8672455" y="1627334"/>
                    <a:pt x="8654062" y="1597234"/>
                  </a:cubicBezTo>
                  <a:cubicBezTo>
                    <a:pt x="8617575" y="1536988"/>
                    <a:pt x="8579398" y="1477365"/>
                    <a:pt x="8540278" y="1418077"/>
                  </a:cubicBezTo>
                  <a:lnTo>
                    <a:pt x="8510701" y="1373695"/>
                  </a:lnTo>
                  <a:lnTo>
                    <a:pt x="8480676" y="1329457"/>
                  </a:lnTo>
                  <a:cubicBezTo>
                    <a:pt x="8460643" y="1300269"/>
                    <a:pt x="8440411" y="1271224"/>
                    <a:pt x="8419782" y="1242275"/>
                  </a:cubicBezTo>
                  <a:cubicBezTo>
                    <a:pt x="8378476" y="1184425"/>
                    <a:pt x="8335923" y="1127006"/>
                    <a:pt x="8292478" y="1069875"/>
                  </a:cubicBezTo>
                  <a:lnTo>
                    <a:pt x="8259620" y="1027123"/>
                  </a:lnTo>
                  <a:lnTo>
                    <a:pt x="8243416" y="1006130"/>
                  </a:lnTo>
                  <a:lnTo>
                    <a:pt x="8227110" y="985473"/>
                  </a:lnTo>
                  <a:cubicBezTo>
                    <a:pt x="8204890" y="957483"/>
                    <a:pt x="8182422" y="929684"/>
                    <a:pt x="8159604" y="902029"/>
                  </a:cubicBezTo>
                  <a:cubicBezTo>
                    <a:pt x="8114170" y="846671"/>
                    <a:pt x="8067494" y="792177"/>
                    <a:pt x="8020022" y="738209"/>
                  </a:cubicBezTo>
                  <a:lnTo>
                    <a:pt x="7984182" y="697901"/>
                  </a:lnTo>
                  <a:lnTo>
                    <a:pt x="7948043" y="657976"/>
                  </a:lnTo>
                  <a:cubicBezTo>
                    <a:pt x="7923636" y="631328"/>
                    <a:pt x="7899079" y="604823"/>
                    <a:pt x="7874324" y="578607"/>
                  </a:cubicBezTo>
                  <a:cubicBezTo>
                    <a:pt x="7824714" y="526221"/>
                    <a:pt x="7774608" y="474458"/>
                    <a:pt x="7723308" y="424085"/>
                  </a:cubicBezTo>
                  <a:cubicBezTo>
                    <a:pt x="7672157" y="373808"/>
                    <a:pt x="7619168" y="324153"/>
                    <a:pt x="7565532" y="275602"/>
                  </a:cubicBezTo>
                  <a:close/>
                  <a:moveTo>
                    <a:pt x="1832515" y="0"/>
                  </a:moveTo>
                  <a:lnTo>
                    <a:pt x="2158449" y="0"/>
                  </a:lnTo>
                  <a:lnTo>
                    <a:pt x="2108797" y="37845"/>
                  </a:lnTo>
                  <a:cubicBezTo>
                    <a:pt x="2052253" y="83168"/>
                    <a:pt x="1996914" y="129778"/>
                    <a:pt x="1942830" y="177587"/>
                  </a:cubicBezTo>
                  <a:cubicBezTo>
                    <a:pt x="1834563" y="273109"/>
                    <a:pt x="1731317" y="373472"/>
                    <a:pt x="1633191" y="477909"/>
                  </a:cubicBezTo>
                  <a:cubicBezTo>
                    <a:pt x="1240290" y="896038"/>
                    <a:pt x="927123" y="1375900"/>
                    <a:pt x="702686" y="1889935"/>
                  </a:cubicBezTo>
                  <a:cubicBezTo>
                    <a:pt x="646565" y="2018192"/>
                    <a:pt x="596210" y="2149182"/>
                    <a:pt x="551769" y="2281416"/>
                  </a:cubicBezTo>
                  <a:cubicBezTo>
                    <a:pt x="507429" y="2413700"/>
                    <a:pt x="469451" y="2547613"/>
                    <a:pt x="438383" y="2682772"/>
                  </a:cubicBezTo>
                  <a:cubicBezTo>
                    <a:pt x="423122" y="2750111"/>
                    <a:pt x="409203" y="2818553"/>
                    <a:pt x="397124" y="2887044"/>
                  </a:cubicBezTo>
                  <a:cubicBezTo>
                    <a:pt x="385144" y="2955581"/>
                    <a:pt x="374357" y="3024359"/>
                    <a:pt x="365658" y="3093424"/>
                  </a:cubicBezTo>
                  <a:cubicBezTo>
                    <a:pt x="347813" y="3231506"/>
                    <a:pt x="336727" y="3370260"/>
                    <a:pt x="332105" y="3509828"/>
                  </a:cubicBezTo>
                  <a:cubicBezTo>
                    <a:pt x="322311" y="3788822"/>
                    <a:pt x="339660" y="4068628"/>
                    <a:pt x="383653" y="4346327"/>
                  </a:cubicBezTo>
                  <a:cubicBezTo>
                    <a:pt x="394539" y="4415489"/>
                    <a:pt x="407464" y="4484267"/>
                    <a:pt x="422327" y="4552900"/>
                  </a:cubicBezTo>
                  <a:cubicBezTo>
                    <a:pt x="437041" y="4621534"/>
                    <a:pt x="453693" y="4689881"/>
                    <a:pt x="472184" y="4757939"/>
                  </a:cubicBezTo>
                  <a:cubicBezTo>
                    <a:pt x="490677" y="4825949"/>
                    <a:pt x="511007" y="4893673"/>
                    <a:pt x="533078" y="4960916"/>
                  </a:cubicBezTo>
                  <a:cubicBezTo>
                    <a:pt x="555249" y="5028208"/>
                    <a:pt x="578662" y="5095022"/>
                    <a:pt x="604710" y="5160875"/>
                  </a:cubicBezTo>
                  <a:cubicBezTo>
                    <a:pt x="707358" y="5425298"/>
                    <a:pt x="838443" y="5680902"/>
                    <a:pt x="996766" y="5920640"/>
                  </a:cubicBezTo>
                  <a:cubicBezTo>
                    <a:pt x="1154790" y="6160571"/>
                    <a:pt x="1340404" y="6384350"/>
                    <a:pt x="1549183" y="6586417"/>
                  </a:cubicBezTo>
                  <a:cubicBezTo>
                    <a:pt x="1601365" y="6636982"/>
                    <a:pt x="1654970" y="6686208"/>
                    <a:pt x="1709890" y="6734063"/>
                  </a:cubicBezTo>
                  <a:lnTo>
                    <a:pt x="1859761" y="6858000"/>
                  </a:lnTo>
                  <a:lnTo>
                    <a:pt x="1671798" y="6858000"/>
                  </a:lnTo>
                  <a:lnTo>
                    <a:pt x="1628044" y="6822717"/>
                  </a:lnTo>
                  <a:cubicBezTo>
                    <a:pt x="1570828" y="6774460"/>
                    <a:pt x="1514710" y="6724955"/>
                    <a:pt x="1459756" y="6674223"/>
                  </a:cubicBezTo>
                  <a:cubicBezTo>
                    <a:pt x="1019931" y="6268363"/>
                    <a:pt x="658296" y="5781216"/>
                    <a:pt x="402543" y="5241588"/>
                  </a:cubicBezTo>
                  <a:cubicBezTo>
                    <a:pt x="370231" y="5174103"/>
                    <a:pt x="340306" y="5105661"/>
                    <a:pt x="311923" y="5036741"/>
                  </a:cubicBezTo>
                  <a:cubicBezTo>
                    <a:pt x="283539" y="4967771"/>
                    <a:pt x="256895" y="4897986"/>
                    <a:pt x="232140" y="4827483"/>
                  </a:cubicBezTo>
                  <a:cubicBezTo>
                    <a:pt x="207334" y="4756981"/>
                    <a:pt x="184368" y="4685758"/>
                    <a:pt x="163392" y="4613913"/>
                  </a:cubicBezTo>
                  <a:cubicBezTo>
                    <a:pt x="142514" y="4542020"/>
                    <a:pt x="123624" y="4469360"/>
                    <a:pt x="106823" y="4396365"/>
                  </a:cubicBezTo>
                  <a:cubicBezTo>
                    <a:pt x="73120" y="4250902"/>
                    <a:pt x="47371" y="4103281"/>
                    <a:pt x="29326" y="3954702"/>
                  </a:cubicBezTo>
                  <a:cubicBezTo>
                    <a:pt x="20478" y="3880365"/>
                    <a:pt x="13320" y="3805789"/>
                    <a:pt x="8647" y="3730971"/>
                  </a:cubicBezTo>
                  <a:cubicBezTo>
                    <a:pt x="6311" y="3693587"/>
                    <a:pt x="4322" y="3656106"/>
                    <a:pt x="2880" y="3618674"/>
                  </a:cubicBezTo>
                  <a:cubicBezTo>
                    <a:pt x="1539" y="3581146"/>
                    <a:pt x="694" y="3543809"/>
                    <a:pt x="296" y="3506425"/>
                  </a:cubicBezTo>
                  <a:cubicBezTo>
                    <a:pt x="-1543" y="3356649"/>
                    <a:pt x="5217" y="3206200"/>
                    <a:pt x="20030" y="3056711"/>
                  </a:cubicBezTo>
                  <a:cubicBezTo>
                    <a:pt x="27686" y="2981942"/>
                    <a:pt x="36931" y="2907317"/>
                    <a:pt x="48664" y="2832980"/>
                  </a:cubicBezTo>
                  <a:cubicBezTo>
                    <a:pt x="60395" y="2758642"/>
                    <a:pt x="73716" y="2684784"/>
                    <a:pt x="89922" y="2610639"/>
                  </a:cubicBezTo>
                  <a:cubicBezTo>
                    <a:pt x="121736" y="2462826"/>
                    <a:pt x="162645" y="2317220"/>
                    <a:pt x="211163" y="2174343"/>
                  </a:cubicBezTo>
                  <a:cubicBezTo>
                    <a:pt x="259778" y="2031468"/>
                    <a:pt x="315601" y="1891517"/>
                    <a:pt x="379129" y="1754393"/>
                  </a:cubicBezTo>
                  <a:cubicBezTo>
                    <a:pt x="505540" y="1480433"/>
                    <a:pt x="660930" y="1219318"/>
                    <a:pt x="841424" y="976270"/>
                  </a:cubicBezTo>
                  <a:cubicBezTo>
                    <a:pt x="931498" y="854627"/>
                    <a:pt x="1028182" y="737777"/>
                    <a:pt x="1130234" y="625768"/>
                  </a:cubicBezTo>
                  <a:cubicBezTo>
                    <a:pt x="1232486" y="513855"/>
                    <a:pt x="1340157" y="407117"/>
                    <a:pt x="1452897" y="305748"/>
                  </a:cubicBezTo>
                  <a:cubicBezTo>
                    <a:pt x="1565736" y="204380"/>
                    <a:pt x="1683596" y="108665"/>
                    <a:pt x="1805682" y="18752"/>
                  </a:cubicBezTo>
                  <a:close/>
                </a:path>
              </a:pathLst>
            </a:cu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32" name="Freeform: Shape 31">
              <a:extLst>
                <a:ext uri="{FF2B5EF4-FFF2-40B4-BE49-F238E27FC236}">
                  <a16:creationId xmlns:a16="http://schemas.microsoft.com/office/drawing/2014/main" id="{1175B763-A6E6-4AD1-9138-9B1164A7A8C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308320" y="3985"/>
              <a:ext cx="9767847" cy="6858000"/>
            </a:xfrm>
            <a:custGeom>
              <a:avLst/>
              <a:gdLst>
                <a:gd name="connsiteX0" fmla="*/ 7151367 w 9767847"/>
                <a:gd name="connsiteY0" fmla="*/ 0 h 6858000"/>
                <a:gd name="connsiteX1" fmla="*/ 7881247 w 9767847"/>
                <a:gd name="connsiteY1" fmla="*/ 0 h 6858000"/>
                <a:gd name="connsiteX2" fmla="*/ 7990553 w 9767847"/>
                <a:gd name="connsiteY2" fmla="*/ 81317 h 6858000"/>
                <a:gd name="connsiteX3" fmla="*/ 9767847 w 9767847"/>
                <a:gd name="connsiteY3" fmla="*/ 3649031 h 6858000"/>
                <a:gd name="connsiteX4" fmla="*/ 8652597 w 9767847"/>
                <a:gd name="connsiteY4" fmla="*/ 6590005 h 6858000"/>
                <a:gd name="connsiteX5" fmla="*/ 8395306 w 9767847"/>
                <a:gd name="connsiteY5" fmla="*/ 6858000 h 6858000"/>
                <a:gd name="connsiteX6" fmla="*/ 6762603 w 9767847"/>
                <a:gd name="connsiteY6" fmla="*/ 6858000 h 6858000"/>
                <a:gd name="connsiteX7" fmla="*/ 6765962 w 9767847"/>
                <a:gd name="connsiteY7" fmla="*/ 6854844 h 6858000"/>
                <a:gd name="connsiteX8" fmla="*/ 6804586 w 9767847"/>
                <a:gd name="connsiteY8" fmla="*/ 6817103 h 6858000"/>
                <a:gd name="connsiteX9" fmla="*/ 6881735 w 9767847"/>
                <a:gd name="connsiteY9" fmla="*/ 6741197 h 6858000"/>
                <a:gd name="connsiteX10" fmla="*/ 6958883 w 9767847"/>
                <a:gd name="connsiteY10" fmla="*/ 6664822 h 6858000"/>
                <a:gd name="connsiteX11" fmla="*/ 7267925 w 9767847"/>
                <a:gd name="connsiteY11" fmla="*/ 6355694 h 6858000"/>
                <a:gd name="connsiteX12" fmla="*/ 7424360 w 9767847"/>
                <a:gd name="connsiteY12" fmla="*/ 6200685 h 6858000"/>
                <a:gd name="connsiteX13" fmla="*/ 7504938 w 9767847"/>
                <a:gd name="connsiteY13" fmla="*/ 6122708 h 6858000"/>
                <a:gd name="connsiteX14" fmla="*/ 7546396 w 9767847"/>
                <a:gd name="connsiteY14" fmla="*/ 6083697 h 6858000"/>
                <a:gd name="connsiteX15" fmla="*/ 7588002 w 9767847"/>
                <a:gd name="connsiteY15" fmla="*/ 6045532 h 6858000"/>
                <a:gd name="connsiteX16" fmla="*/ 7631000 w 9767847"/>
                <a:gd name="connsiteY16" fmla="*/ 6006709 h 6858000"/>
                <a:gd name="connsiteX17" fmla="*/ 7675440 w 9767847"/>
                <a:gd name="connsiteY17" fmla="*/ 5968309 h 6858000"/>
                <a:gd name="connsiteX18" fmla="*/ 7720626 w 9767847"/>
                <a:gd name="connsiteY18" fmla="*/ 5930851 h 6858000"/>
                <a:gd name="connsiteX19" fmla="*/ 7766458 w 9767847"/>
                <a:gd name="connsiteY19" fmla="*/ 5894334 h 6858000"/>
                <a:gd name="connsiteX20" fmla="*/ 7955254 w 9767847"/>
                <a:gd name="connsiteY20" fmla="*/ 5756828 h 6858000"/>
                <a:gd name="connsiteX21" fmla="*/ 8352678 w 9767847"/>
                <a:gd name="connsiteY21" fmla="*/ 5517630 h 6858000"/>
                <a:gd name="connsiteX22" fmla="*/ 8451350 w 9767847"/>
                <a:gd name="connsiteY22" fmla="*/ 5465254 h 6858000"/>
                <a:gd name="connsiteX23" fmla="*/ 8548532 w 9767847"/>
                <a:gd name="connsiteY23" fmla="*/ 5413395 h 6858000"/>
                <a:gd name="connsiteX24" fmla="*/ 8729473 w 9767847"/>
                <a:gd name="connsiteY24" fmla="*/ 5309961 h 6858000"/>
                <a:gd name="connsiteX25" fmla="*/ 8770781 w 9767847"/>
                <a:gd name="connsiteY25" fmla="*/ 5283232 h 6858000"/>
                <a:gd name="connsiteX26" fmla="*/ 8790964 w 9767847"/>
                <a:gd name="connsiteY26" fmla="*/ 5269492 h 6858000"/>
                <a:gd name="connsiteX27" fmla="*/ 8810499 w 9767847"/>
                <a:gd name="connsiteY27" fmla="*/ 5255703 h 6858000"/>
                <a:gd name="connsiteX28" fmla="*/ 8883571 w 9767847"/>
                <a:gd name="connsiteY28" fmla="*/ 5198479 h 6858000"/>
                <a:gd name="connsiteX29" fmla="*/ 9006651 w 9767847"/>
                <a:gd name="connsiteY29" fmla="*/ 5070527 h 6858000"/>
                <a:gd name="connsiteX30" fmla="*/ 9033494 w 9767847"/>
                <a:gd name="connsiteY30" fmla="*/ 5034105 h 6858000"/>
                <a:gd name="connsiteX31" fmla="*/ 9040305 w 9767847"/>
                <a:gd name="connsiteY31" fmla="*/ 5024551 h 6858000"/>
                <a:gd name="connsiteX32" fmla="*/ 9046568 w 9767847"/>
                <a:gd name="connsiteY32" fmla="*/ 5015281 h 6858000"/>
                <a:gd name="connsiteX33" fmla="*/ 9058846 w 9767847"/>
                <a:gd name="connsiteY33" fmla="*/ 4996645 h 6858000"/>
                <a:gd name="connsiteX34" fmla="*/ 9104529 w 9767847"/>
                <a:gd name="connsiteY34" fmla="*/ 4918105 h 6858000"/>
                <a:gd name="connsiteX35" fmla="*/ 9181081 w 9767847"/>
                <a:gd name="connsiteY35" fmla="*/ 4744694 h 6858000"/>
                <a:gd name="connsiteX36" fmla="*/ 9240731 w 9767847"/>
                <a:gd name="connsiteY36" fmla="*/ 4557872 h 6858000"/>
                <a:gd name="connsiteX37" fmla="*/ 9265388 w 9767847"/>
                <a:gd name="connsiteY37" fmla="*/ 4461073 h 6858000"/>
                <a:gd name="connsiteX38" fmla="*/ 9276571 w 9767847"/>
                <a:gd name="connsiteY38" fmla="*/ 4411943 h 6858000"/>
                <a:gd name="connsiteX39" fmla="*/ 9281841 w 9767847"/>
                <a:gd name="connsiteY39" fmla="*/ 4387379 h 6858000"/>
                <a:gd name="connsiteX40" fmla="*/ 9286513 w 9767847"/>
                <a:gd name="connsiteY40" fmla="*/ 4364838 h 6858000"/>
                <a:gd name="connsiteX41" fmla="*/ 9296754 w 9767847"/>
                <a:gd name="connsiteY41" fmla="*/ 4312038 h 6858000"/>
                <a:gd name="connsiteX42" fmla="*/ 9301029 w 9767847"/>
                <a:gd name="connsiteY42" fmla="*/ 4289074 h 6858000"/>
                <a:gd name="connsiteX43" fmla="*/ 9302818 w 9767847"/>
                <a:gd name="connsiteY43" fmla="*/ 4278581 h 6858000"/>
                <a:gd name="connsiteX44" fmla="*/ 9304658 w 9767847"/>
                <a:gd name="connsiteY44" fmla="*/ 4266816 h 6858000"/>
                <a:gd name="connsiteX45" fmla="*/ 9312810 w 9767847"/>
                <a:gd name="connsiteY45" fmla="*/ 4215945 h 6858000"/>
                <a:gd name="connsiteX46" fmla="*/ 9316887 w 9767847"/>
                <a:gd name="connsiteY46" fmla="*/ 4190486 h 6858000"/>
                <a:gd name="connsiteX47" fmla="*/ 9318923 w 9767847"/>
                <a:gd name="connsiteY47" fmla="*/ 4177780 h 6858000"/>
                <a:gd name="connsiteX48" fmla="*/ 9320515 w 9767847"/>
                <a:gd name="connsiteY48" fmla="*/ 4164886 h 6858000"/>
                <a:gd name="connsiteX49" fmla="*/ 9332445 w 9767847"/>
                <a:gd name="connsiteY49" fmla="*/ 4064981 h 6858000"/>
                <a:gd name="connsiteX50" fmla="*/ 9336173 w 9767847"/>
                <a:gd name="connsiteY50" fmla="*/ 4018676 h 6858000"/>
                <a:gd name="connsiteX51" fmla="*/ 9340199 w 9767847"/>
                <a:gd name="connsiteY51" fmla="*/ 3965171 h 6858000"/>
                <a:gd name="connsiteX52" fmla="*/ 9347557 w 9767847"/>
                <a:gd name="connsiteY52" fmla="*/ 3765972 h 6858000"/>
                <a:gd name="connsiteX53" fmla="*/ 9346364 w 9767847"/>
                <a:gd name="connsiteY53" fmla="*/ 3664938 h 6858000"/>
                <a:gd name="connsiteX54" fmla="*/ 9344921 w 9767847"/>
                <a:gd name="connsiteY54" fmla="*/ 3615243 h 6858000"/>
                <a:gd name="connsiteX55" fmla="*/ 9344524 w 9767847"/>
                <a:gd name="connsiteY55" fmla="*/ 3603526 h 6858000"/>
                <a:gd name="connsiteX56" fmla="*/ 9343728 w 9767847"/>
                <a:gd name="connsiteY56" fmla="*/ 3590774 h 6858000"/>
                <a:gd name="connsiteX57" fmla="*/ 9342188 w 9767847"/>
                <a:gd name="connsiteY57" fmla="*/ 3565268 h 6858000"/>
                <a:gd name="connsiteX58" fmla="*/ 9339056 w 9767847"/>
                <a:gd name="connsiteY58" fmla="*/ 3514256 h 6858000"/>
                <a:gd name="connsiteX59" fmla="*/ 9334334 w 9767847"/>
                <a:gd name="connsiteY59" fmla="*/ 3463057 h 6858000"/>
                <a:gd name="connsiteX60" fmla="*/ 9329363 w 9767847"/>
                <a:gd name="connsiteY60" fmla="*/ 3411810 h 6858000"/>
                <a:gd name="connsiteX61" fmla="*/ 9328319 w 9767847"/>
                <a:gd name="connsiteY61" fmla="*/ 3400657 h 6858000"/>
                <a:gd name="connsiteX62" fmla="*/ 9327177 w 9767847"/>
                <a:gd name="connsiteY62" fmla="*/ 3390116 h 6858000"/>
                <a:gd name="connsiteX63" fmla="*/ 9324293 w 9767847"/>
                <a:gd name="connsiteY63" fmla="*/ 3366774 h 6858000"/>
                <a:gd name="connsiteX64" fmla="*/ 9320763 w 9767847"/>
                <a:gd name="connsiteY64" fmla="*/ 3340329 h 6858000"/>
                <a:gd name="connsiteX65" fmla="*/ 9317184 w 9767847"/>
                <a:gd name="connsiteY65" fmla="*/ 3311245 h 6858000"/>
                <a:gd name="connsiteX66" fmla="*/ 9311021 w 9767847"/>
                <a:gd name="connsiteY66" fmla="*/ 3266211 h 6858000"/>
                <a:gd name="connsiteX67" fmla="*/ 9302719 w 9767847"/>
                <a:gd name="connsiteY67" fmla="*/ 3215717 h 6858000"/>
                <a:gd name="connsiteX68" fmla="*/ 9293970 w 9767847"/>
                <a:gd name="connsiteY68" fmla="*/ 3165789 h 6858000"/>
                <a:gd name="connsiteX69" fmla="*/ 9252065 w 9767847"/>
                <a:gd name="connsiteY69" fmla="*/ 2967107 h 6858000"/>
                <a:gd name="connsiteX70" fmla="*/ 9227211 w 9767847"/>
                <a:gd name="connsiteY70" fmla="*/ 2868473 h 6858000"/>
                <a:gd name="connsiteX71" fmla="*/ 9220699 w 9767847"/>
                <a:gd name="connsiteY71" fmla="*/ 2844426 h 6858000"/>
                <a:gd name="connsiteX72" fmla="*/ 9213740 w 9767847"/>
                <a:gd name="connsiteY72" fmla="*/ 2820191 h 6858000"/>
                <a:gd name="connsiteX73" fmla="*/ 9199374 w 9767847"/>
                <a:gd name="connsiteY73" fmla="*/ 2771438 h 6858000"/>
                <a:gd name="connsiteX74" fmla="*/ 9061829 w 9767847"/>
                <a:gd name="connsiteY74" fmla="*/ 2385418 h 6858000"/>
                <a:gd name="connsiteX75" fmla="*/ 8978865 w 9767847"/>
                <a:gd name="connsiteY75" fmla="*/ 2196855 h 6858000"/>
                <a:gd name="connsiteX76" fmla="*/ 8956694 w 9767847"/>
                <a:gd name="connsiteY76" fmla="*/ 2150219 h 6858000"/>
                <a:gd name="connsiteX77" fmla="*/ 8934176 w 9767847"/>
                <a:gd name="connsiteY77" fmla="*/ 2103914 h 6858000"/>
                <a:gd name="connsiteX78" fmla="*/ 8887151 w 9767847"/>
                <a:gd name="connsiteY78" fmla="*/ 2011350 h 6858000"/>
                <a:gd name="connsiteX79" fmla="*/ 8787533 w 9767847"/>
                <a:gd name="connsiteY79" fmla="*/ 1828527 h 6858000"/>
                <a:gd name="connsiteX80" fmla="*/ 8761485 w 9767847"/>
                <a:gd name="connsiteY80" fmla="*/ 1783398 h 6858000"/>
                <a:gd name="connsiteX81" fmla="*/ 8734791 w 9767847"/>
                <a:gd name="connsiteY81" fmla="*/ 1737893 h 6858000"/>
                <a:gd name="connsiteX82" fmla="*/ 8680808 w 9767847"/>
                <a:gd name="connsiteY82" fmla="*/ 1648812 h 6858000"/>
                <a:gd name="connsiteX83" fmla="*/ 8567024 w 9767847"/>
                <a:gd name="connsiteY83" fmla="*/ 1472906 h 6858000"/>
                <a:gd name="connsiteX84" fmla="*/ 8537446 w 9767847"/>
                <a:gd name="connsiteY84" fmla="*/ 1429330 h 6858000"/>
                <a:gd name="connsiteX85" fmla="*/ 8507423 w 9767847"/>
                <a:gd name="connsiteY85" fmla="*/ 1385896 h 6858000"/>
                <a:gd name="connsiteX86" fmla="*/ 8446529 w 9767847"/>
                <a:gd name="connsiteY86" fmla="*/ 1300295 h 6858000"/>
                <a:gd name="connsiteX87" fmla="*/ 8319224 w 9767847"/>
                <a:gd name="connsiteY87" fmla="*/ 1131026 h 6858000"/>
                <a:gd name="connsiteX88" fmla="*/ 8286366 w 9767847"/>
                <a:gd name="connsiteY88" fmla="*/ 1089050 h 6858000"/>
                <a:gd name="connsiteX89" fmla="*/ 8270161 w 9767847"/>
                <a:gd name="connsiteY89" fmla="*/ 1068439 h 6858000"/>
                <a:gd name="connsiteX90" fmla="*/ 8253856 w 9767847"/>
                <a:gd name="connsiteY90" fmla="*/ 1048156 h 6858000"/>
                <a:gd name="connsiteX91" fmla="*/ 8186352 w 9767847"/>
                <a:gd name="connsiteY91" fmla="*/ 966275 h 6858000"/>
                <a:gd name="connsiteX92" fmla="*/ 8046768 w 9767847"/>
                <a:gd name="connsiteY92" fmla="*/ 805429 h 6858000"/>
                <a:gd name="connsiteX93" fmla="*/ 8010927 w 9767847"/>
                <a:gd name="connsiteY93" fmla="*/ 765853 h 6858000"/>
                <a:gd name="connsiteX94" fmla="*/ 7974788 w 9767847"/>
                <a:gd name="connsiteY94" fmla="*/ 726653 h 6858000"/>
                <a:gd name="connsiteX95" fmla="*/ 7901070 w 9767847"/>
                <a:gd name="connsiteY95" fmla="*/ 648724 h 6858000"/>
                <a:gd name="connsiteX96" fmla="*/ 7750054 w 9767847"/>
                <a:gd name="connsiteY96" fmla="*/ 497008 h 6858000"/>
                <a:gd name="connsiteX97" fmla="*/ 7592277 w 9767847"/>
                <a:gd name="connsiteY97" fmla="*/ 351221 h 6858000"/>
                <a:gd name="connsiteX98" fmla="*/ 7257734 w 9767847"/>
                <a:gd name="connsiteY98" fmla="*/ 76964 h 6858000"/>
                <a:gd name="connsiteX99" fmla="*/ 1886601 w 9767847"/>
                <a:gd name="connsiteY99" fmla="*/ 0 h 6858000"/>
                <a:gd name="connsiteX100" fmla="*/ 2292926 w 9767847"/>
                <a:gd name="connsiteY100" fmla="*/ 0 h 6858000"/>
                <a:gd name="connsiteX101" fmla="*/ 2135542 w 9767847"/>
                <a:gd name="connsiteY101" fmla="*/ 117781 h 6858000"/>
                <a:gd name="connsiteX102" fmla="*/ 1969576 w 9767847"/>
                <a:gd name="connsiteY102" fmla="*/ 254986 h 6858000"/>
                <a:gd name="connsiteX103" fmla="*/ 1659938 w 9767847"/>
                <a:gd name="connsiteY103" fmla="*/ 549855 h 6858000"/>
                <a:gd name="connsiteX104" fmla="*/ 729383 w 9767847"/>
                <a:gd name="connsiteY104" fmla="*/ 1936480 h 6858000"/>
                <a:gd name="connsiteX105" fmla="*/ 578465 w 9767847"/>
                <a:gd name="connsiteY105" fmla="*/ 2320807 h 6858000"/>
                <a:gd name="connsiteX106" fmla="*/ 465080 w 9767847"/>
                <a:gd name="connsiteY106" fmla="*/ 2714875 h 6858000"/>
                <a:gd name="connsiteX107" fmla="*/ 423820 w 9767847"/>
                <a:gd name="connsiteY107" fmla="*/ 2915436 h 6858000"/>
                <a:gd name="connsiteX108" fmla="*/ 392355 w 9767847"/>
                <a:gd name="connsiteY108" fmla="*/ 3118071 h 6858000"/>
                <a:gd name="connsiteX109" fmla="*/ 358801 w 9767847"/>
                <a:gd name="connsiteY109" fmla="*/ 3526915 h 6858000"/>
                <a:gd name="connsiteX110" fmla="*/ 410350 w 9767847"/>
                <a:gd name="connsiteY110" fmla="*/ 4348226 h 6858000"/>
                <a:gd name="connsiteX111" fmla="*/ 449022 w 9767847"/>
                <a:gd name="connsiteY111" fmla="*/ 4551049 h 6858000"/>
                <a:gd name="connsiteX112" fmla="*/ 498882 w 9767847"/>
                <a:gd name="connsiteY112" fmla="*/ 4752365 h 6858000"/>
                <a:gd name="connsiteX113" fmla="*/ 559775 w 9767847"/>
                <a:gd name="connsiteY113" fmla="*/ 4951657 h 6858000"/>
                <a:gd name="connsiteX114" fmla="*/ 631406 w 9767847"/>
                <a:gd name="connsiteY114" fmla="*/ 5147986 h 6858000"/>
                <a:gd name="connsiteX115" fmla="*/ 1023461 w 9767847"/>
                <a:gd name="connsiteY115" fmla="*/ 5893957 h 6858000"/>
                <a:gd name="connsiteX116" fmla="*/ 1575880 w 9767847"/>
                <a:gd name="connsiteY116" fmla="*/ 6547646 h 6858000"/>
                <a:gd name="connsiteX117" fmla="*/ 1905228 w 9767847"/>
                <a:gd name="connsiteY117" fmla="*/ 6829468 h 6858000"/>
                <a:gd name="connsiteX118" fmla="*/ 1944230 w 9767847"/>
                <a:gd name="connsiteY118" fmla="*/ 6858000 h 6858000"/>
                <a:gd name="connsiteX119" fmla="*/ 1372541 w 9767847"/>
                <a:gd name="connsiteY119" fmla="*/ 6858000 h 6858000"/>
                <a:gd name="connsiteX120" fmla="*/ 1115251 w 9767847"/>
                <a:gd name="connsiteY120" fmla="*/ 6590005 h 6858000"/>
                <a:gd name="connsiteX121" fmla="*/ 0 w 9767847"/>
                <a:gd name="connsiteY121" fmla="*/ 3649031 h 6858000"/>
                <a:gd name="connsiteX122" fmla="*/ 1777294 w 9767847"/>
                <a:gd name="connsiteY122" fmla="*/ 81317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Lst>
              <a:rect l="l" t="t" r="r" b="b"/>
              <a:pathLst>
                <a:path w="9767847" h="6858000">
                  <a:moveTo>
                    <a:pt x="7151367" y="0"/>
                  </a:moveTo>
                  <a:lnTo>
                    <a:pt x="7881247" y="0"/>
                  </a:lnTo>
                  <a:lnTo>
                    <a:pt x="7990553" y="81317"/>
                  </a:lnTo>
                  <a:cubicBezTo>
                    <a:pt x="9075991" y="929334"/>
                    <a:pt x="9767847" y="2212695"/>
                    <a:pt x="9767847" y="3649031"/>
                  </a:cubicBezTo>
                  <a:cubicBezTo>
                    <a:pt x="9767847" y="4766182"/>
                    <a:pt x="9349317" y="5790792"/>
                    <a:pt x="8652597" y="6590005"/>
                  </a:cubicBezTo>
                  <a:lnTo>
                    <a:pt x="8395306" y="6858000"/>
                  </a:lnTo>
                  <a:lnTo>
                    <a:pt x="6762603" y="6858000"/>
                  </a:lnTo>
                  <a:lnTo>
                    <a:pt x="6765962" y="6854844"/>
                  </a:lnTo>
                  <a:cubicBezTo>
                    <a:pt x="6779036" y="6842703"/>
                    <a:pt x="6791663" y="6829621"/>
                    <a:pt x="6804586" y="6817103"/>
                  </a:cubicBezTo>
                  <a:lnTo>
                    <a:pt x="6881735" y="6741197"/>
                  </a:lnTo>
                  <a:cubicBezTo>
                    <a:pt x="6907435" y="6715881"/>
                    <a:pt x="6933134" y="6690798"/>
                    <a:pt x="6958883" y="6664822"/>
                  </a:cubicBezTo>
                  <a:lnTo>
                    <a:pt x="7267925" y="6355694"/>
                  </a:lnTo>
                  <a:lnTo>
                    <a:pt x="7424360" y="6200685"/>
                  </a:lnTo>
                  <a:cubicBezTo>
                    <a:pt x="7450754" y="6174802"/>
                    <a:pt x="7477598" y="6148731"/>
                    <a:pt x="7504938" y="6122708"/>
                  </a:cubicBezTo>
                  <a:lnTo>
                    <a:pt x="7546396" y="6083697"/>
                  </a:lnTo>
                  <a:cubicBezTo>
                    <a:pt x="7560264" y="6070803"/>
                    <a:pt x="7574780" y="6057532"/>
                    <a:pt x="7588002" y="6045532"/>
                  </a:cubicBezTo>
                  <a:lnTo>
                    <a:pt x="7631000" y="6006709"/>
                  </a:lnTo>
                  <a:lnTo>
                    <a:pt x="7675440" y="5968309"/>
                  </a:lnTo>
                  <a:cubicBezTo>
                    <a:pt x="7690404" y="5955698"/>
                    <a:pt x="7705564" y="5943321"/>
                    <a:pt x="7720626" y="5930851"/>
                  </a:cubicBezTo>
                  <a:cubicBezTo>
                    <a:pt x="7735738" y="5918427"/>
                    <a:pt x="7751197" y="5906521"/>
                    <a:pt x="7766458" y="5894334"/>
                  </a:cubicBezTo>
                  <a:cubicBezTo>
                    <a:pt x="7827949" y="5846192"/>
                    <a:pt x="7890979" y="5800499"/>
                    <a:pt x="7955254" y="5756828"/>
                  </a:cubicBezTo>
                  <a:cubicBezTo>
                    <a:pt x="8083800" y="5669534"/>
                    <a:pt x="8216872" y="5590336"/>
                    <a:pt x="8352678" y="5517630"/>
                  </a:cubicBezTo>
                  <a:lnTo>
                    <a:pt x="8451350" y="5465254"/>
                  </a:lnTo>
                  <a:lnTo>
                    <a:pt x="8548532" y="5413395"/>
                  </a:lnTo>
                  <a:cubicBezTo>
                    <a:pt x="8612110" y="5379090"/>
                    <a:pt x="8673251" y="5345208"/>
                    <a:pt x="8729473" y="5309961"/>
                  </a:cubicBezTo>
                  <a:cubicBezTo>
                    <a:pt x="8743591" y="5301115"/>
                    <a:pt x="8757161" y="5292361"/>
                    <a:pt x="8770781" y="5283232"/>
                  </a:cubicBezTo>
                  <a:cubicBezTo>
                    <a:pt x="8777591" y="5278667"/>
                    <a:pt x="8784451" y="5274103"/>
                    <a:pt x="8790964" y="5269492"/>
                  </a:cubicBezTo>
                  <a:cubicBezTo>
                    <a:pt x="8797574" y="5264879"/>
                    <a:pt x="8804235" y="5260314"/>
                    <a:pt x="8810499" y="5255703"/>
                  </a:cubicBezTo>
                  <a:cubicBezTo>
                    <a:pt x="8835999" y="5237303"/>
                    <a:pt x="8860407" y="5218291"/>
                    <a:pt x="8883571" y="5198479"/>
                  </a:cubicBezTo>
                  <a:cubicBezTo>
                    <a:pt x="8929900" y="5158856"/>
                    <a:pt x="8971258" y="5116315"/>
                    <a:pt x="9006651" y="5070527"/>
                  </a:cubicBezTo>
                  <a:cubicBezTo>
                    <a:pt x="9015351" y="5059328"/>
                    <a:pt x="9024398" y="5046857"/>
                    <a:pt x="9033494" y="5034105"/>
                  </a:cubicBezTo>
                  <a:lnTo>
                    <a:pt x="9040305" y="5024551"/>
                  </a:lnTo>
                  <a:lnTo>
                    <a:pt x="9046568" y="5015281"/>
                  </a:lnTo>
                  <a:cubicBezTo>
                    <a:pt x="9050743" y="5009163"/>
                    <a:pt x="9054819" y="5002952"/>
                    <a:pt x="9058846" y="4996645"/>
                  </a:cubicBezTo>
                  <a:cubicBezTo>
                    <a:pt x="9075002" y="4971517"/>
                    <a:pt x="9090212" y="4945305"/>
                    <a:pt x="9104529" y="4918105"/>
                  </a:cubicBezTo>
                  <a:cubicBezTo>
                    <a:pt x="9133211" y="4863752"/>
                    <a:pt x="9158313" y="4805447"/>
                    <a:pt x="9181081" y="4744694"/>
                  </a:cubicBezTo>
                  <a:cubicBezTo>
                    <a:pt x="9203748" y="4684178"/>
                    <a:pt x="9223383" y="4621778"/>
                    <a:pt x="9240731" y="4557872"/>
                  </a:cubicBezTo>
                  <a:cubicBezTo>
                    <a:pt x="9249481" y="4525966"/>
                    <a:pt x="9257682" y="4493684"/>
                    <a:pt x="9265388" y="4461073"/>
                  </a:cubicBezTo>
                  <a:cubicBezTo>
                    <a:pt x="9269215" y="4444744"/>
                    <a:pt x="9272943" y="4428367"/>
                    <a:pt x="9276571" y="4411943"/>
                  </a:cubicBezTo>
                  <a:lnTo>
                    <a:pt x="9281841" y="4387379"/>
                  </a:lnTo>
                  <a:lnTo>
                    <a:pt x="9286513" y="4364838"/>
                  </a:lnTo>
                  <a:lnTo>
                    <a:pt x="9296754" y="4312038"/>
                  </a:lnTo>
                  <a:lnTo>
                    <a:pt x="9301029" y="4289074"/>
                  </a:lnTo>
                  <a:lnTo>
                    <a:pt x="9302818" y="4278581"/>
                  </a:lnTo>
                  <a:lnTo>
                    <a:pt x="9304658" y="4266816"/>
                  </a:lnTo>
                  <a:lnTo>
                    <a:pt x="9312810" y="4215945"/>
                  </a:lnTo>
                  <a:lnTo>
                    <a:pt x="9316887" y="4190486"/>
                  </a:lnTo>
                  <a:lnTo>
                    <a:pt x="9318923" y="4177780"/>
                  </a:lnTo>
                  <a:cubicBezTo>
                    <a:pt x="9319570" y="4173546"/>
                    <a:pt x="9319969" y="4169169"/>
                    <a:pt x="9320515" y="4164886"/>
                  </a:cubicBezTo>
                  <a:lnTo>
                    <a:pt x="9332445" y="4064981"/>
                  </a:lnTo>
                  <a:cubicBezTo>
                    <a:pt x="9333836" y="4052370"/>
                    <a:pt x="9334880" y="4036888"/>
                    <a:pt x="9336173" y="4018676"/>
                  </a:cubicBezTo>
                  <a:lnTo>
                    <a:pt x="9340199" y="3965171"/>
                  </a:lnTo>
                  <a:cubicBezTo>
                    <a:pt x="9345071" y="3899806"/>
                    <a:pt x="9347358" y="3832983"/>
                    <a:pt x="9347557" y="3765972"/>
                  </a:cubicBezTo>
                  <a:cubicBezTo>
                    <a:pt x="9347656" y="3732420"/>
                    <a:pt x="9347209" y="3698773"/>
                    <a:pt x="9346364" y="3664938"/>
                  </a:cubicBezTo>
                  <a:lnTo>
                    <a:pt x="9344921" y="3615243"/>
                  </a:lnTo>
                  <a:lnTo>
                    <a:pt x="9344524" y="3603526"/>
                  </a:lnTo>
                  <a:lnTo>
                    <a:pt x="9343728" y="3590774"/>
                  </a:lnTo>
                  <a:lnTo>
                    <a:pt x="9342188" y="3565268"/>
                  </a:lnTo>
                  <a:lnTo>
                    <a:pt x="9339056" y="3514256"/>
                  </a:lnTo>
                  <a:cubicBezTo>
                    <a:pt x="9337914" y="3497221"/>
                    <a:pt x="9335874" y="3480138"/>
                    <a:pt x="9334334" y="3463057"/>
                  </a:cubicBezTo>
                  <a:lnTo>
                    <a:pt x="9329363" y="3411810"/>
                  </a:lnTo>
                  <a:lnTo>
                    <a:pt x="9328319" y="3400657"/>
                  </a:lnTo>
                  <a:lnTo>
                    <a:pt x="9327177" y="3390116"/>
                  </a:lnTo>
                  <a:lnTo>
                    <a:pt x="9324293" y="3366774"/>
                  </a:lnTo>
                  <a:lnTo>
                    <a:pt x="9320763" y="3340329"/>
                  </a:lnTo>
                  <a:lnTo>
                    <a:pt x="9317184" y="3311245"/>
                  </a:lnTo>
                  <a:cubicBezTo>
                    <a:pt x="9315594" y="3296893"/>
                    <a:pt x="9313506" y="3282306"/>
                    <a:pt x="9311021" y="3266211"/>
                  </a:cubicBezTo>
                  <a:lnTo>
                    <a:pt x="9302719" y="3215717"/>
                  </a:lnTo>
                  <a:cubicBezTo>
                    <a:pt x="9299936" y="3199059"/>
                    <a:pt x="9297003" y="3182400"/>
                    <a:pt x="9293970" y="3165789"/>
                  </a:cubicBezTo>
                  <a:cubicBezTo>
                    <a:pt x="9281891" y="3099295"/>
                    <a:pt x="9267674" y="3033084"/>
                    <a:pt x="9252065" y="2967107"/>
                  </a:cubicBezTo>
                  <a:cubicBezTo>
                    <a:pt x="9244261" y="2934167"/>
                    <a:pt x="9235959" y="2901273"/>
                    <a:pt x="9227211" y="2868473"/>
                  </a:cubicBezTo>
                  <a:lnTo>
                    <a:pt x="9220699" y="2844426"/>
                  </a:lnTo>
                  <a:lnTo>
                    <a:pt x="9213740" y="2820191"/>
                  </a:lnTo>
                  <a:cubicBezTo>
                    <a:pt x="9209216" y="2804049"/>
                    <a:pt x="9204345" y="2787768"/>
                    <a:pt x="9199374" y="2771438"/>
                  </a:cubicBezTo>
                  <a:cubicBezTo>
                    <a:pt x="9159855" y="2641086"/>
                    <a:pt x="9114272" y="2512099"/>
                    <a:pt x="9061829" y="2385418"/>
                  </a:cubicBezTo>
                  <a:cubicBezTo>
                    <a:pt x="9035582" y="2322077"/>
                    <a:pt x="9008043" y="2259160"/>
                    <a:pt x="8978865" y="2196855"/>
                  </a:cubicBezTo>
                  <a:lnTo>
                    <a:pt x="8956694" y="2150219"/>
                  </a:lnTo>
                  <a:lnTo>
                    <a:pt x="8934176" y="2103914"/>
                  </a:lnTo>
                  <a:cubicBezTo>
                    <a:pt x="8918915" y="2073091"/>
                    <a:pt x="8903157" y="2042032"/>
                    <a:pt x="8887151" y="2011350"/>
                  </a:cubicBezTo>
                  <a:cubicBezTo>
                    <a:pt x="8854988" y="1949891"/>
                    <a:pt x="8822082" y="1888810"/>
                    <a:pt x="8787533" y="1828527"/>
                  </a:cubicBezTo>
                  <a:lnTo>
                    <a:pt x="8761485" y="1783398"/>
                  </a:lnTo>
                  <a:lnTo>
                    <a:pt x="8734791" y="1737893"/>
                  </a:lnTo>
                  <a:cubicBezTo>
                    <a:pt x="8717047" y="1707823"/>
                    <a:pt x="8699200" y="1678363"/>
                    <a:pt x="8680808" y="1648812"/>
                  </a:cubicBezTo>
                  <a:cubicBezTo>
                    <a:pt x="8644322" y="1589658"/>
                    <a:pt x="8606194" y="1531118"/>
                    <a:pt x="8567024" y="1472906"/>
                  </a:cubicBezTo>
                  <a:lnTo>
                    <a:pt x="8537446" y="1429330"/>
                  </a:lnTo>
                  <a:lnTo>
                    <a:pt x="8507423" y="1385896"/>
                  </a:lnTo>
                  <a:cubicBezTo>
                    <a:pt x="8487390" y="1357284"/>
                    <a:pt x="8467158" y="1328719"/>
                    <a:pt x="8446529" y="1300295"/>
                  </a:cubicBezTo>
                  <a:cubicBezTo>
                    <a:pt x="8405271" y="1243496"/>
                    <a:pt x="8362718" y="1187120"/>
                    <a:pt x="8319224" y="1131026"/>
                  </a:cubicBezTo>
                  <a:lnTo>
                    <a:pt x="8286366" y="1089050"/>
                  </a:lnTo>
                  <a:lnTo>
                    <a:pt x="8270161" y="1068439"/>
                  </a:lnTo>
                  <a:lnTo>
                    <a:pt x="8253856" y="1048156"/>
                  </a:lnTo>
                  <a:cubicBezTo>
                    <a:pt x="8231636" y="1020675"/>
                    <a:pt x="8209117" y="993381"/>
                    <a:pt x="8186352" y="966275"/>
                  </a:cubicBezTo>
                  <a:cubicBezTo>
                    <a:pt x="8140917" y="911922"/>
                    <a:pt x="8094240" y="858417"/>
                    <a:pt x="8046768" y="805429"/>
                  </a:cubicBezTo>
                  <a:lnTo>
                    <a:pt x="8010927" y="765853"/>
                  </a:lnTo>
                  <a:lnTo>
                    <a:pt x="7974788" y="726653"/>
                  </a:lnTo>
                  <a:cubicBezTo>
                    <a:pt x="7950382" y="700489"/>
                    <a:pt x="7925824" y="674465"/>
                    <a:pt x="7901070" y="648724"/>
                  </a:cubicBezTo>
                  <a:cubicBezTo>
                    <a:pt x="7851510" y="597289"/>
                    <a:pt x="7801404" y="546514"/>
                    <a:pt x="7750054" y="497008"/>
                  </a:cubicBezTo>
                  <a:cubicBezTo>
                    <a:pt x="7698902" y="447644"/>
                    <a:pt x="7645913" y="398938"/>
                    <a:pt x="7592277" y="351221"/>
                  </a:cubicBezTo>
                  <a:cubicBezTo>
                    <a:pt x="7484856" y="255786"/>
                    <a:pt x="7373308" y="164304"/>
                    <a:pt x="7257734" y="76964"/>
                  </a:cubicBezTo>
                  <a:close/>
                  <a:moveTo>
                    <a:pt x="1886601" y="0"/>
                  </a:moveTo>
                  <a:lnTo>
                    <a:pt x="2292926" y="0"/>
                  </a:lnTo>
                  <a:lnTo>
                    <a:pt x="2135542" y="117781"/>
                  </a:lnTo>
                  <a:cubicBezTo>
                    <a:pt x="2078998" y="162280"/>
                    <a:pt x="2023659" y="208045"/>
                    <a:pt x="1969576" y="254986"/>
                  </a:cubicBezTo>
                  <a:cubicBezTo>
                    <a:pt x="1861309" y="348820"/>
                    <a:pt x="1758064" y="447314"/>
                    <a:pt x="1659938" y="549855"/>
                  </a:cubicBezTo>
                  <a:cubicBezTo>
                    <a:pt x="1266987" y="960346"/>
                    <a:pt x="953820" y="1431495"/>
                    <a:pt x="729383" y="1936480"/>
                  </a:cubicBezTo>
                  <a:cubicBezTo>
                    <a:pt x="673260" y="2062362"/>
                    <a:pt x="622855" y="2190972"/>
                    <a:pt x="578465" y="2320807"/>
                  </a:cubicBezTo>
                  <a:cubicBezTo>
                    <a:pt x="534125" y="2450687"/>
                    <a:pt x="496147" y="2582216"/>
                    <a:pt x="465080" y="2714875"/>
                  </a:cubicBezTo>
                  <a:cubicBezTo>
                    <a:pt x="449769" y="2780991"/>
                    <a:pt x="435850" y="2848191"/>
                    <a:pt x="423820" y="2915436"/>
                  </a:cubicBezTo>
                  <a:cubicBezTo>
                    <a:pt x="411840" y="2982731"/>
                    <a:pt x="401054" y="3050260"/>
                    <a:pt x="392355" y="3118071"/>
                  </a:cubicBezTo>
                  <a:cubicBezTo>
                    <a:pt x="374509" y="3253646"/>
                    <a:pt x="363424" y="3389880"/>
                    <a:pt x="358801" y="3526915"/>
                  </a:cubicBezTo>
                  <a:cubicBezTo>
                    <a:pt x="349009" y="3800843"/>
                    <a:pt x="366357" y="4075570"/>
                    <a:pt x="410350" y="4348226"/>
                  </a:cubicBezTo>
                  <a:cubicBezTo>
                    <a:pt x="421286" y="4416132"/>
                    <a:pt x="434209" y="4483660"/>
                    <a:pt x="449022" y="4551049"/>
                  </a:cubicBezTo>
                  <a:cubicBezTo>
                    <a:pt x="463737" y="4618436"/>
                    <a:pt x="480389" y="4685588"/>
                    <a:pt x="498882" y="4752365"/>
                  </a:cubicBezTo>
                  <a:cubicBezTo>
                    <a:pt x="517373" y="4819141"/>
                    <a:pt x="537704" y="4885635"/>
                    <a:pt x="559775" y="4951657"/>
                  </a:cubicBezTo>
                  <a:cubicBezTo>
                    <a:pt x="581946" y="5017775"/>
                    <a:pt x="605358" y="5083375"/>
                    <a:pt x="631406" y="5147986"/>
                  </a:cubicBezTo>
                  <a:cubicBezTo>
                    <a:pt x="734055" y="5407608"/>
                    <a:pt x="865188" y="5658570"/>
                    <a:pt x="1023461" y="5893957"/>
                  </a:cubicBezTo>
                  <a:cubicBezTo>
                    <a:pt x="1181487" y="6129578"/>
                    <a:pt x="1367051" y="6349247"/>
                    <a:pt x="1575880" y="6547646"/>
                  </a:cubicBezTo>
                  <a:cubicBezTo>
                    <a:pt x="1680269" y="6646916"/>
                    <a:pt x="1790338" y="6740939"/>
                    <a:pt x="1905228" y="6829468"/>
                  </a:cubicBezTo>
                  <a:lnTo>
                    <a:pt x="1944230" y="6858000"/>
                  </a:lnTo>
                  <a:lnTo>
                    <a:pt x="1372541" y="6858000"/>
                  </a:lnTo>
                  <a:lnTo>
                    <a:pt x="1115251" y="6590005"/>
                  </a:lnTo>
                  <a:cubicBezTo>
                    <a:pt x="418530" y="5790792"/>
                    <a:pt x="0" y="4766182"/>
                    <a:pt x="0" y="3649031"/>
                  </a:cubicBezTo>
                  <a:cubicBezTo>
                    <a:pt x="0" y="2212695"/>
                    <a:pt x="691856" y="929334"/>
                    <a:pt x="1777294" y="81317"/>
                  </a:cubicBezTo>
                  <a:close/>
                </a:path>
              </a:pathLst>
            </a:custGeom>
            <a:solidFill>
              <a:schemeClr val="bg1">
                <a:alpha val="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grpSp>
      <p:sp>
        <p:nvSpPr>
          <p:cNvPr id="2" name="Otsikko 1">
            <a:extLst>
              <a:ext uri="{FF2B5EF4-FFF2-40B4-BE49-F238E27FC236}">
                <a16:creationId xmlns:a16="http://schemas.microsoft.com/office/drawing/2014/main" id="{113D8C7D-7EB2-FD34-04A6-DA055FD832FE}"/>
              </a:ext>
            </a:extLst>
          </p:cNvPr>
          <p:cNvSpPr>
            <a:spLocks noGrp="1"/>
          </p:cNvSpPr>
          <p:nvPr>
            <p:ph type="ctrTitle"/>
          </p:nvPr>
        </p:nvSpPr>
        <p:spPr>
          <a:xfrm>
            <a:off x="3033466" y="251209"/>
            <a:ext cx="5754696" cy="1517301"/>
          </a:xfrm>
        </p:spPr>
        <p:txBody>
          <a:bodyPr vert="horz" lIns="91440" tIns="45720" rIns="91440" bIns="45720" rtlCol="0" anchor="ctr">
            <a:normAutofit/>
          </a:bodyPr>
          <a:lstStyle/>
          <a:p>
            <a:r>
              <a:rPr lang="en-US" sz="3600" kern="1200" dirty="0" err="1">
                <a:solidFill>
                  <a:schemeClr val="tx2"/>
                </a:solidFill>
                <a:latin typeface="+mj-lt"/>
                <a:ea typeface="+mj-ea"/>
                <a:cs typeface="+mj-cs"/>
              </a:rPr>
              <a:t>Rajoitustoimenpiteet</a:t>
            </a:r>
            <a:r>
              <a:rPr lang="en-US" sz="3600" kern="1200" dirty="0">
                <a:solidFill>
                  <a:schemeClr val="tx2"/>
                </a:solidFill>
                <a:latin typeface="+mj-lt"/>
                <a:ea typeface="+mj-ea"/>
                <a:cs typeface="+mj-cs"/>
              </a:rPr>
              <a:t> </a:t>
            </a:r>
            <a:r>
              <a:rPr lang="en-US" sz="3600" kern="1200" dirty="0" err="1">
                <a:solidFill>
                  <a:schemeClr val="tx2"/>
                </a:solidFill>
                <a:latin typeface="+mj-lt"/>
                <a:ea typeface="+mj-ea"/>
                <a:cs typeface="+mj-cs"/>
              </a:rPr>
              <a:t>Polussa</a:t>
            </a:r>
            <a:endParaRPr lang="en-US" sz="3600" kern="1200" dirty="0">
              <a:solidFill>
                <a:schemeClr val="tx2"/>
              </a:solidFill>
              <a:latin typeface="+mj-lt"/>
              <a:ea typeface="+mj-ea"/>
              <a:cs typeface="+mj-cs"/>
            </a:endParaRPr>
          </a:p>
        </p:txBody>
      </p:sp>
      <p:sp>
        <p:nvSpPr>
          <p:cNvPr id="3" name="Alaotsikko 2">
            <a:extLst>
              <a:ext uri="{FF2B5EF4-FFF2-40B4-BE49-F238E27FC236}">
                <a16:creationId xmlns:a16="http://schemas.microsoft.com/office/drawing/2014/main" id="{DAB7A29A-8B97-01E9-4512-350096E259F2}"/>
              </a:ext>
            </a:extLst>
          </p:cNvPr>
          <p:cNvSpPr>
            <a:spLocks noGrp="1"/>
          </p:cNvSpPr>
          <p:nvPr>
            <p:ph type="subTitle" idx="1"/>
          </p:nvPr>
        </p:nvSpPr>
        <p:spPr>
          <a:xfrm>
            <a:off x="2456334" y="1668026"/>
            <a:ext cx="6963508" cy="4592097"/>
          </a:xfrm>
        </p:spPr>
        <p:txBody>
          <a:bodyPr vert="horz" lIns="91440" tIns="45720" rIns="91440" bIns="45720" rtlCol="0" anchor="t">
            <a:normAutofit/>
          </a:bodyPr>
          <a:lstStyle/>
          <a:p>
            <a:pPr marL="457200" indent="-228600" algn="l">
              <a:buFont typeface="Arial" panose="020B0604020202020204" pitchFamily="34" charset="0"/>
              <a:buChar char="•"/>
            </a:pPr>
            <a:r>
              <a:rPr lang="en-US" sz="2000" dirty="0" err="1">
                <a:solidFill>
                  <a:schemeClr val="tx2"/>
                </a:solidFill>
              </a:rPr>
              <a:t>Rajoitukset</a:t>
            </a:r>
            <a:r>
              <a:rPr lang="en-US" sz="2000" dirty="0">
                <a:solidFill>
                  <a:schemeClr val="tx2"/>
                </a:solidFill>
              </a:rPr>
              <a:t> </a:t>
            </a:r>
            <a:r>
              <a:rPr lang="en-US" sz="2000" dirty="0" err="1">
                <a:solidFill>
                  <a:schemeClr val="tx2"/>
                </a:solidFill>
              </a:rPr>
              <a:t>ovat</a:t>
            </a:r>
            <a:r>
              <a:rPr lang="en-US" sz="2000" dirty="0">
                <a:solidFill>
                  <a:schemeClr val="tx2"/>
                </a:solidFill>
              </a:rPr>
              <a:t> </a:t>
            </a:r>
            <a:r>
              <a:rPr lang="en-US" sz="2000" dirty="0" err="1">
                <a:solidFill>
                  <a:schemeClr val="tx2"/>
                </a:solidFill>
              </a:rPr>
              <a:t>tilanteita</a:t>
            </a:r>
            <a:r>
              <a:rPr lang="en-US" sz="2000" dirty="0">
                <a:solidFill>
                  <a:schemeClr val="tx2"/>
                </a:solidFill>
              </a:rPr>
              <a:t>, </a:t>
            </a:r>
            <a:r>
              <a:rPr lang="en-US" sz="2000" dirty="0" err="1">
                <a:solidFill>
                  <a:schemeClr val="tx2"/>
                </a:solidFill>
              </a:rPr>
              <a:t>joissa</a:t>
            </a:r>
            <a:r>
              <a:rPr lang="en-US" sz="2000" dirty="0">
                <a:solidFill>
                  <a:schemeClr val="tx2"/>
                </a:solidFill>
              </a:rPr>
              <a:t> </a:t>
            </a:r>
            <a:r>
              <a:rPr lang="en-US" sz="2000" dirty="0" err="1">
                <a:solidFill>
                  <a:schemeClr val="tx2"/>
                </a:solidFill>
              </a:rPr>
              <a:t>aikuiset</a:t>
            </a:r>
            <a:r>
              <a:rPr lang="en-US" sz="2000" dirty="0">
                <a:solidFill>
                  <a:schemeClr val="tx2"/>
                </a:solidFill>
              </a:rPr>
              <a:t> </a:t>
            </a:r>
            <a:r>
              <a:rPr lang="en-US" sz="2000" dirty="0" err="1">
                <a:solidFill>
                  <a:schemeClr val="tx2"/>
                </a:solidFill>
              </a:rPr>
              <a:t>voivat</a:t>
            </a:r>
            <a:r>
              <a:rPr lang="en-US" sz="2000" dirty="0">
                <a:solidFill>
                  <a:schemeClr val="tx2"/>
                </a:solidFill>
              </a:rPr>
              <a:t> </a:t>
            </a:r>
            <a:r>
              <a:rPr lang="en-US" sz="2000" dirty="0" err="1">
                <a:solidFill>
                  <a:schemeClr val="tx2"/>
                </a:solidFill>
              </a:rPr>
              <a:t>hetkeksi</a:t>
            </a:r>
            <a:r>
              <a:rPr lang="en-US" sz="2000" dirty="0">
                <a:solidFill>
                  <a:schemeClr val="tx2"/>
                </a:solidFill>
              </a:rPr>
              <a:t> </a:t>
            </a:r>
            <a:r>
              <a:rPr lang="en-US" sz="2000" dirty="0" err="1">
                <a:solidFill>
                  <a:schemeClr val="tx2"/>
                </a:solidFill>
              </a:rPr>
              <a:t>esimerkiksi</a:t>
            </a:r>
            <a:r>
              <a:rPr lang="en-US" sz="2000" dirty="0">
                <a:solidFill>
                  <a:schemeClr val="tx2"/>
                </a:solidFill>
              </a:rPr>
              <a:t> </a:t>
            </a:r>
            <a:r>
              <a:rPr lang="en-US" sz="2000" dirty="0" err="1">
                <a:solidFill>
                  <a:schemeClr val="tx2"/>
                </a:solidFill>
              </a:rPr>
              <a:t>estää</a:t>
            </a:r>
            <a:r>
              <a:rPr lang="en-US" sz="2000" dirty="0">
                <a:solidFill>
                  <a:schemeClr val="tx2"/>
                </a:solidFill>
              </a:rPr>
              <a:t> </a:t>
            </a:r>
            <a:r>
              <a:rPr lang="en-US" sz="2000" dirty="0" err="1">
                <a:solidFill>
                  <a:schemeClr val="tx2"/>
                </a:solidFill>
              </a:rPr>
              <a:t>sinua</a:t>
            </a:r>
            <a:r>
              <a:rPr lang="en-US" sz="2000" dirty="0">
                <a:solidFill>
                  <a:schemeClr val="tx2"/>
                </a:solidFill>
              </a:rPr>
              <a:t> </a:t>
            </a:r>
            <a:r>
              <a:rPr lang="en-US" sz="2000" dirty="0" err="1">
                <a:solidFill>
                  <a:schemeClr val="tx2"/>
                </a:solidFill>
              </a:rPr>
              <a:t>tekemästä</a:t>
            </a:r>
            <a:r>
              <a:rPr lang="en-US" sz="2000" dirty="0">
                <a:solidFill>
                  <a:schemeClr val="tx2"/>
                </a:solidFill>
              </a:rPr>
              <a:t> </a:t>
            </a:r>
            <a:r>
              <a:rPr lang="en-US" sz="2000" dirty="0" err="1">
                <a:solidFill>
                  <a:schemeClr val="tx2"/>
                </a:solidFill>
              </a:rPr>
              <a:t>jotain</a:t>
            </a:r>
            <a:r>
              <a:rPr lang="en-US" sz="2000" dirty="0">
                <a:solidFill>
                  <a:schemeClr val="tx2"/>
                </a:solidFill>
              </a:rPr>
              <a:t>, </a:t>
            </a:r>
            <a:r>
              <a:rPr lang="en-US" sz="2000" dirty="0" err="1">
                <a:solidFill>
                  <a:schemeClr val="tx2"/>
                </a:solidFill>
              </a:rPr>
              <a:t>jotta</a:t>
            </a:r>
            <a:r>
              <a:rPr lang="en-US" sz="2000" dirty="0">
                <a:solidFill>
                  <a:schemeClr val="tx2"/>
                </a:solidFill>
              </a:rPr>
              <a:t> </a:t>
            </a:r>
            <a:r>
              <a:rPr lang="en-US" sz="2000" dirty="0" err="1">
                <a:solidFill>
                  <a:schemeClr val="tx2"/>
                </a:solidFill>
              </a:rPr>
              <a:t>pysyisit</a:t>
            </a:r>
            <a:r>
              <a:rPr lang="en-US" sz="2000" dirty="0">
                <a:solidFill>
                  <a:schemeClr val="tx2"/>
                </a:solidFill>
              </a:rPr>
              <a:t> </a:t>
            </a:r>
            <a:r>
              <a:rPr lang="en-US" sz="2000" dirty="0" err="1">
                <a:solidFill>
                  <a:schemeClr val="tx2"/>
                </a:solidFill>
              </a:rPr>
              <a:t>turvassa</a:t>
            </a:r>
            <a:r>
              <a:rPr lang="en-US" sz="2000" dirty="0">
                <a:solidFill>
                  <a:schemeClr val="tx2"/>
                </a:solidFill>
              </a:rPr>
              <a:t>.</a:t>
            </a:r>
          </a:p>
          <a:p>
            <a:pPr marL="457200" indent="-228600" algn="l">
              <a:buFont typeface="Arial" panose="020B0604020202020204" pitchFamily="34" charset="0"/>
              <a:buChar char="•"/>
            </a:pPr>
            <a:r>
              <a:rPr lang="en-US" sz="2000" dirty="0" err="1">
                <a:solidFill>
                  <a:schemeClr val="tx2"/>
                </a:solidFill>
              </a:rPr>
              <a:t>Rajoitustoimilla</a:t>
            </a:r>
            <a:r>
              <a:rPr lang="en-US" sz="2000" dirty="0">
                <a:solidFill>
                  <a:schemeClr val="tx2"/>
                </a:solidFill>
              </a:rPr>
              <a:t> </a:t>
            </a:r>
            <a:r>
              <a:rPr lang="en-US" sz="2000" dirty="0" err="1">
                <a:solidFill>
                  <a:schemeClr val="tx2"/>
                </a:solidFill>
              </a:rPr>
              <a:t>puututaan</a:t>
            </a:r>
            <a:r>
              <a:rPr lang="en-US" sz="2000" dirty="0">
                <a:solidFill>
                  <a:schemeClr val="tx2"/>
                </a:solidFill>
              </a:rPr>
              <a:t> </a:t>
            </a:r>
            <a:r>
              <a:rPr lang="en-US" sz="2000" dirty="0" err="1">
                <a:solidFill>
                  <a:schemeClr val="tx2"/>
                </a:solidFill>
              </a:rPr>
              <a:t>sinun</a:t>
            </a:r>
            <a:r>
              <a:rPr lang="en-US" sz="2000" dirty="0">
                <a:solidFill>
                  <a:schemeClr val="tx2"/>
                </a:solidFill>
              </a:rPr>
              <a:t> </a:t>
            </a:r>
            <a:r>
              <a:rPr lang="en-US" sz="2000" dirty="0" err="1">
                <a:solidFill>
                  <a:schemeClr val="tx2"/>
                </a:solidFill>
              </a:rPr>
              <a:t>perus</a:t>
            </a:r>
            <a:r>
              <a:rPr lang="en-US" sz="2000" dirty="0">
                <a:solidFill>
                  <a:schemeClr val="tx2"/>
                </a:solidFill>
              </a:rPr>
              <a:t>- ja </a:t>
            </a:r>
            <a:r>
              <a:rPr lang="en-US" sz="2000" dirty="0" err="1">
                <a:solidFill>
                  <a:schemeClr val="tx2"/>
                </a:solidFill>
              </a:rPr>
              <a:t>ihmisoikeuksiisi</a:t>
            </a:r>
            <a:r>
              <a:rPr lang="en-US" sz="2000" dirty="0">
                <a:solidFill>
                  <a:schemeClr val="tx2"/>
                </a:solidFill>
              </a:rPr>
              <a:t> </a:t>
            </a:r>
            <a:r>
              <a:rPr lang="en-US" sz="2000" dirty="0" err="1">
                <a:solidFill>
                  <a:schemeClr val="tx2"/>
                </a:solidFill>
              </a:rPr>
              <a:t>viimeisenä</a:t>
            </a:r>
            <a:r>
              <a:rPr lang="en-US" sz="2000" dirty="0">
                <a:solidFill>
                  <a:schemeClr val="tx2"/>
                </a:solidFill>
              </a:rPr>
              <a:t> </a:t>
            </a:r>
            <a:r>
              <a:rPr lang="en-US" sz="2000" dirty="0" err="1">
                <a:solidFill>
                  <a:schemeClr val="tx2"/>
                </a:solidFill>
              </a:rPr>
              <a:t>keinona</a:t>
            </a:r>
            <a:r>
              <a:rPr lang="en-US" sz="2000" dirty="0">
                <a:solidFill>
                  <a:schemeClr val="tx2"/>
                </a:solidFill>
              </a:rPr>
              <a:t>, </a:t>
            </a:r>
            <a:r>
              <a:rPr lang="en-US" sz="2000" dirty="0" err="1">
                <a:solidFill>
                  <a:schemeClr val="tx2"/>
                </a:solidFill>
              </a:rPr>
              <a:t>mikäli</a:t>
            </a:r>
            <a:r>
              <a:rPr lang="en-US" sz="2000" dirty="0">
                <a:solidFill>
                  <a:schemeClr val="tx2"/>
                </a:solidFill>
              </a:rPr>
              <a:t> </a:t>
            </a:r>
            <a:r>
              <a:rPr lang="en-US" sz="2000" dirty="0" err="1">
                <a:solidFill>
                  <a:schemeClr val="tx2"/>
                </a:solidFill>
              </a:rPr>
              <a:t>sinun</a:t>
            </a:r>
            <a:r>
              <a:rPr lang="en-US" sz="2000" dirty="0">
                <a:solidFill>
                  <a:schemeClr val="tx2"/>
                </a:solidFill>
              </a:rPr>
              <a:t> tai </a:t>
            </a:r>
            <a:r>
              <a:rPr lang="en-US" sz="2000" dirty="0" err="1">
                <a:solidFill>
                  <a:schemeClr val="tx2"/>
                </a:solidFill>
              </a:rPr>
              <a:t>jonkun</a:t>
            </a:r>
            <a:r>
              <a:rPr lang="en-US" sz="2000" dirty="0">
                <a:solidFill>
                  <a:schemeClr val="tx2"/>
                </a:solidFill>
              </a:rPr>
              <a:t> </a:t>
            </a:r>
            <a:r>
              <a:rPr lang="en-US" sz="2000" dirty="0" err="1">
                <a:solidFill>
                  <a:schemeClr val="tx2"/>
                </a:solidFill>
              </a:rPr>
              <a:t>muun</a:t>
            </a:r>
            <a:r>
              <a:rPr lang="en-US" sz="2000" dirty="0">
                <a:solidFill>
                  <a:schemeClr val="tx2"/>
                </a:solidFill>
              </a:rPr>
              <a:t> </a:t>
            </a:r>
            <a:r>
              <a:rPr lang="en-US" sz="2000" dirty="0" err="1">
                <a:solidFill>
                  <a:schemeClr val="tx2"/>
                </a:solidFill>
              </a:rPr>
              <a:t>fyysinen</a:t>
            </a:r>
            <a:r>
              <a:rPr lang="en-US" sz="2000" dirty="0">
                <a:solidFill>
                  <a:schemeClr val="tx2"/>
                </a:solidFill>
              </a:rPr>
              <a:t> </a:t>
            </a:r>
            <a:r>
              <a:rPr lang="en-US" sz="2000" dirty="0" err="1">
                <a:solidFill>
                  <a:schemeClr val="tx2"/>
                </a:solidFill>
              </a:rPr>
              <a:t>koskemattomuus</a:t>
            </a:r>
            <a:r>
              <a:rPr lang="en-US" sz="2000" dirty="0">
                <a:solidFill>
                  <a:schemeClr val="tx2"/>
                </a:solidFill>
              </a:rPr>
              <a:t> tai </a:t>
            </a:r>
            <a:r>
              <a:rPr lang="en-US" sz="2000" dirty="0" err="1">
                <a:solidFill>
                  <a:schemeClr val="tx2"/>
                </a:solidFill>
              </a:rPr>
              <a:t>terveys</a:t>
            </a:r>
            <a:r>
              <a:rPr lang="en-US" sz="2000" dirty="0">
                <a:solidFill>
                  <a:schemeClr val="tx2"/>
                </a:solidFill>
              </a:rPr>
              <a:t> on </a:t>
            </a:r>
            <a:r>
              <a:rPr lang="en-US" sz="2000" dirty="0" err="1">
                <a:solidFill>
                  <a:schemeClr val="tx2"/>
                </a:solidFill>
              </a:rPr>
              <a:t>vaarantunut</a:t>
            </a:r>
            <a:r>
              <a:rPr lang="en-US" sz="2000" dirty="0">
                <a:solidFill>
                  <a:schemeClr val="tx2"/>
                </a:solidFill>
              </a:rPr>
              <a:t> tai </a:t>
            </a:r>
            <a:r>
              <a:rPr lang="en-US" sz="2000" dirty="0" err="1">
                <a:solidFill>
                  <a:schemeClr val="tx2"/>
                </a:solidFill>
              </a:rPr>
              <a:t>jos</a:t>
            </a:r>
            <a:r>
              <a:rPr lang="en-US" sz="2000" dirty="0">
                <a:solidFill>
                  <a:schemeClr val="tx2"/>
                </a:solidFill>
              </a:rPr>
              <a:t> </a:t>
            </a:r>
            <a:r>
              <a:rPr lang="en-US" sz="2000" dirty="0" err="1">
                <a:solidFill>
                  <a:schemeClr val="tx2"/>
                </a:solidFill>
              </a:rPr>
              <a:t>pyritään</a:t>
            </a:r>
            <a:r>
              <a:rPr lang="en-US" sz="2000" dirty="0">
                <a:solidFill>
                  <a:schemeClr val="tx2"/>
                </a:solidFill>
              </a:rPr>
              <a:t> </a:t>
            </a:r>
            <a:r>
              <a:rPr lang="en-US" sz="2000" dirty="0" err="1">
                <a:solidFill>
                  <a:schemeClr val="tx2"/>
                </a:solidFill>
              </a:rPr>
              <a:t>estämään</a:t>
            </a:r>
            <a:r>
              <a:rPr lang="en-US" sz="2000" dirty="0">
                <a:solidFill>
                  <a:schemeClr val="tx2"/>
                </a:solidFill>
              </a:rPr>
              <a:t> </a:t>
            </a:r>
            <a:r>
              <a:rPr lang="en-US" sz="2000" dirty="0" err="1">
                <a:solidFill>
                  <a:schemeClr val="tx2"/>
                </a:solidFill>
              </a:rPr>
              <a:t>merkittävä</a:t>
            </a:r>
            <a:r>
              <a:rPr lang="en-US" sz="2000" dirty="0">
                <a:solidFill>
                  <a:schemeClr val="tx2"/>
                </a:solidFill>
              </a:rPr>
              <a:t> </a:t>
            </a:r>
            <a:r>
              <a:rPr lang="en-US" sz="2000" dirty="0" err="1">
                <a:solidFill>
                  <a:schemeClr val="tx2"/>
                </a:solidFill>
              </a:rPr>
              <a:t>omaisuusvahinko</a:t>
            </a:r>
            <a:r>
              <a:rPr lang="en-US" sz="2000" dirty="0">
                <a:solidFill>
                  <a:schemeClr val="tx2"/>
                </a:solidFill>
              </a:rPr>
              <a:t>. </a:t>
            </a:r>
          </a:p>
          <a:p>
            <a:pPr marL="457200" indent="-228600" algn="l">
              <a:buFont typeface="Arial" panose="020B0604020202020204" pitchFamily="34" charset="0"/>
              <a:buChar char="•"/>
            </a:pPr>
            <a:r>
              <a:rPr lang="en-US" sz="2000" b="1" dirty="0" err="1">
                <a:solidFill>
                  <a:schemeClr val="tx2"/>
                </a:solidFill>
              </a:rPr>
              <a:t>Rajoitukset</a:t>
            </a:r>
            <a:r>
              <a:rPr lang="en-US" sz="2000" b="1" dirty="0">
                <a:solidFill>
                  <a:schemeClr val="tx2"/>
                </a:solidFill>
              </a:rPr>
              <a:t> </a:t>
            </a:r>
            <a:r>
              <a:rPr lang="en-US" sz="2000" b="1" dirty="0" err="1">
                <a:solidFill>
                  <a:schemeClr val="tx2"/>
                </a:solidFill>
              </a:rPr>
              <a:t>eivät</a:t>
            </a:r>
            <a:r>
              <a:rPr lang="en-US" sz="2000" b="1" dirty="0">
                <a:solidFill>
                  <a:schemeClr val="tx2"/>
                </a:solidFill>
              </a:rPr>
              <a:t> ole </a:t>
            </a:r>
            <a:r>
              <a:rPr lang="en-US" sz="2000" b="1" dirty="0" err="1">
                <a:solidFill>
                  <a:schemeClr val="tx2"/>
                </a:solidFill>
              </a:rPr>
              <a:t>rangaistuksia</a:t>
            </a:r>
            <a:r>
              <a:rPr lang="en-US" sz="2000" dirty="0">
                <a:solidFill>
                  <a:schemeClr val="tx2"/>
                </a:solidFill>
              </a:rPr>
              <a:t>.</a:t>
            </a:r>
          </a:p>
          <a:p>
            <a:pPr marL="457200" indent="-228600" algn="l">
              <a:buFont typeface="Arial" panose="020B0604020202020204" pitchFamily="34" charset="0"/>
              <a:buChar char="•"/>
            </a:pPr>
            <a:r>
              <a:rPr lang="en-US" sz="2000" dirty="0" err="1">
                <a:solidFill>
                  <a:schemeClr val="tx2"/>
                </a:solidFill>
              </a:rPr>
              <a:t>Aikuiset</a:t>
            </a:r>
            <a:r>
              <a:rPr lang="en-US" sz="2000" dirty="0">
                <a:solidFill>
                  <a:schemeClr val="tx2"/>
                </a:solidFill>
              </a:rPr>
              <a:t> </a:t>
            </a:r>
            <a:r>
              <a:rPr lang="en-US" sz="2000" dirty="0" err="1">
                <a:solidFill>
                  <a:schemeClr val="tx2"/>
                </a:solidFill>
              </a:rPr>
              <a:t>kertovat</a:t>
            </a:r>
            <a:r>
              <a:rPr lang="en-US" sz="2000" dirty="0">
                <a:solidFill>
                  <a:schemeClr val="tx2"/>
                </a:solidFill>
              </a:rPr>
              <a:t> </a:t>
            </a:r>
            <a:r>
              <a:rPr lang="en-US" sz="2000" dirty="0" err="1">
                <a:solidFill>
                  <a:schemeClr val="tx2"/>
                </a:solidFill>
              </a:rPr>
              <a:t>sinulle</a:t>
            </a:r>
            <a:r>
              <a:rPr lang="en-US" sz="2000" dirty="0">
                <a:solidFill>
                  <a:schemeClr val="tx2"/>
                </a:solidFill>
              </a:rPr>
              <a:t> </a:t>
            </a:r>
            <a:r>
              <a:rPr lang="en-US" sz="2000" dirty="0" err="1">
                <a:solidFill>
                  <a:schemeClr val="tx2"/>
                </a:solidFill>
              </a:rPr>
              <a:t>aina</a:t>
            </a:r>
            <a:r>
              <a:rPr lang="en-US" sz="2000" dirty="0">
                <a:solidFill>
                  <a:schemeClr val="tx2"/>
                </a:solidFill>
              </a:rPr>
              <a:t> </a:t>
            </a:r>
            <a:r>
              <a:rPr lang="en-US" sz="2000" dirty="0" err="1">
                <a:solidFill>
                  <a:schemeClr val="tx2"/>
                </a:solidFill>
              </a:rPr>
              <a:t>mitä</a:t>
            </a:r>
            <a:r>
              <a:rPr lang="en-US" sz="2000" dirty="0">
                <a:solidFill>
                  <a:schemeClr val="tx2"/>
                </a:solidFill>
              </a:rPr>
              <a:t> </a:t>
            </a:r>
            <a:r>
              <a:rPr lang="en-US" sz="2000" dirty="0" err="1">
                <a:solidFill>
                  <a:schemeClr val="tx2"/>
                </a:solidFill>
              </a:rPr>
              <a:t>tapahtuu</a:t>
            </a:r>
            <a:r>
              <a:rPr lang="en-US" sz="2000" dirty="0">
                <a:solidFill>
                  <a:schemeClr val="tx2"/>
                </a:solidFill>
              </a:rPr>
              <a:t> ja </a:t>
            </a:r>
            <a:r>
              <a:rPr lang="en-US" sz="2000" dirty="0" err="1">
                <a:solidFill>
                  <a:schemeClr val="tx2"/>
                </a:solidFill>
              </a:rPr>
              <a:t>miksi</a:t>
            </a:r>
            <a:r>
              <a:rPr lang="en-US" sz="2000" dirty="0">
                <a:solidFill>
                  <a:schemeClr val="tx2"/>
                </a:solidFill>
              </a:rPr>
              <a:t>.</a:t>
            </a:r>
          </a:p>
          <a:p>
            <a:pPr marL="457200" indent="-228600" algn="l">
              <a:buFont typeface="Arial" panose="020B0604020202020204" pitchFamily="34" charset="0"/>
              <a:buChar char="•"/>
            </a:pPr>
            <a:r>
              <a:rPr lang="en-US" sz="2000" dirty="0" err="1">
                <a:solidFill>
                  <a:schemeClr val="tx2"/>
                </a:solidFill>
              </a:rPr>
              <a:t>Sinulla</a:t>
            </a:r>
            <a:r>
              <a:rPr lang="en-US" sz="2000" dirty="0">
                <a:solidFill>
                  <a:schemeClr val="tx2"/>
                </a:solidFill>
              </a:rPr>
              <a:t> on </a:t>
            </a:r>
            <a:r>
              <a:rPr lang="en-US" sz="2000" dirty="0" err="1">
                <a:solidFill>
                  <a:schemeClr val="tx2"/>
                </a:solidFill>
              </a:rPr>
              <a:t>oikeus</a:t>
            </a:r>
            <a:r>
              <a:rPr lang="en-US" sz="2000" dirty="0">
                <a:solidFill>
                  <a:schemeClr val="tx2"/>
                </a:solidFill>
              </a:rPr>
              <a:t> </a:t>
            </a:r>
            <a:r>
              <a:rPr lang="en-US" sz="2000" dirty="0" err="1">
                <a:solidFill>
                  <a:schemeClr val="tx2"/>
                </a:solidFill>
              </a:rPr>
              <a:t>kertoa</a:t>
            </a:r>
            <a:r>
              <a:rPr lang="en-US" sz="2000" dirty="0">
                <a:solidFill>
                  <a:schemeClr val="tx2"/>
                </a:solidFill>
              </a:rPr>
              <a:t> </a:t>
            </a:r>
            <a:r>
              <a:rPr lang="en-US" sz="2000" dirty="0" err="1">
                <a:solidFill>
                  <a:schemeClr val="tx2"/>
                </a:solidFill>
              </a:rPr>
              <a:t>oma</a:t>
            </a:r>
            <a:r>
              <a:rPr lang="en-US" sz="2000" dirty="0">
                <a:solidFill>
                  <a:schemeClr val="tx2"/>
                </a:solidFill>
              </a:rPr>
              <a:t> </a:t>
            </a:r>
            <a:r>
              <a:rPr lang="en-US" sz="2000" dirty="0" err="1">
                <a:solidFill>
                  <a:schemeClr val="tx2"/>
                </a:solidFill>
              </a:rPr>
              <a:t>mielipiteesi</a:t>
            </a:r>
            <a:r>
              <a:rPr lang="en-US" sz="2000" dirty="0">
                <a:solidFill>
                  <a:schemeClr val="tx2"/>
                </a:solidFill>
              </a:rPr>
              <a:t> ja </a:t>
            </a:r>
            <a:r>
              <a:rPr lang="en-US" sz="2000" dirty="0" err="1">
                <a:solidFill>
                  <a:schemeClr val="tx2"/>
                </a:solidFill>
              </a:rPr>
              <a:t>sen</a:t>
            </a:r>
            <a:r>
              <a:rPr lang="en-US" sz="2000" dirty="0">
                <a:solidFill>
                  <a:schemeClr val="tx2"/>
                </a:solidFill>
              </a:rPr>
              <a:t> </a:t>
            </a:r>
            <a:r>
              <a:rPr lang="en-US" sz="2000" dirty="0" err="1">
                <a:solidFill>
                  <a:schemeClr val="tx2"/>
                </a:solidFill>
              </a:rPr>
              <a:t>miltä</a:t>
            </a:r>
            <a:r>
              <a:rPr lang="en-US" sz="2000" dirty="0">
                <a:solidFill>
                  <a:schemeClr val="tx2"/>
                </a:solidFill>
              </a:rPr>
              <a:t> </a:t>
            </a:r>
            <a:r>
              <a:rPr lang="en-US" sz="2000" dirty="0" err="1">
                <a:solidFill>
                  <a:schemeClr val="tx2"/>
                </a:solidFill>
              </a:rPr>
              <a:t>rajoittamistoimenpide</a:t>
            </a:r>
            <a:r>
              <a:rPr lang="en-US" sz="2000" dirty="0">
                <a:solidFill>
                  <a:schemeClr val="tx2"/>
                </a:solidFill>
              </a:rPr>
              <a:t> </a:t>
            </a:r>
            <a:r>
              <a:rPr lang="en-US" sz="2000" dirty="0" err="1">
                <a:solidFill>
                  <a:schemeClr val="tx2"/>
                </a:solidFill>
              </a:rPr>
              <a:t>sinusta</a:t>
            </a:r>
            <a:r>
              <a:rPr lang="en-US" sz="2000" dirty="0">
                <a:solidFill>
                  <a:schemeClr val="tx2"/>
                </a:solidFill>
              </a:rPr>
              <a:t> </a:t>
            </a:r>
            <a:r>
              <a:rPr lang="en-US" sz="2000" dirty="0" err="1">
                <a:solidFill>
                  <a:schemeClr val="tx2"/>
                </a:solidFill>
              </a:rPr>
              <a:t>tuntuu</a:t>
            </a:r>
            <a:r>
              <a:rPr lang="en-US" sz="2000" dirty="0">
                <a:solidFill>
                  <a:schemeClr val="tx2"/>
                </a:solidFill>
              </a:rPr>
              <a:t>.</a:t>
            </a:r>
          </a:p>
          <a:p>
            <a:pPr marL="457200" indent="-228600" algn="l">
              <a:buFont typeface="Arial" panose="020B0604020202020204" pitchFamily="34" charset="0"/>
              <a:buChar char="•"/>
            </a:pPr>
            <a:endParaRPr lang="en-US" sz="1400" dirty="0">
              <a:solidFill>
                <a:schemeClr val="tx2"/>
              </a:solidFill>
            </a:endParaRPr>
          </a:p>
          <a:p>
            <a:pPr indent="-228600" algn="l">
              <a:buFont typeface="Arial" panose="020B0604020202020204" pitchFamily="34" charset="0"/>
              <a:buChar char="•"/>
            </a:pPr>
            <a:endParaRPr lang="en-US" sz="1400" dirty="0">
              <a:solidFill>
                <a:schemeClr val="tx2"/>
              </a:solidFill>
            </a:endParaRPr>
          </a:p>
        </p:txBody>
      </p:sp>
    </p:spTree>
    <p:extLst>
      <p:ext uri="{BB962C8B-B14F-4D97-AF65-F5344CB8AC3E}">
        <p14:creationId xmlns:p14="http://schemas.microsoft.com/office/powerpoint/2010/main" val="227749478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40" name="Rectangle 39">
            <a:extLst>
              <a:ext uri="{FF2B5EF4-FFF2-40B4-BE49-F238E27FC236}">
                <a16:creationId xmlns:a16="http://schemas.microsoft.com/office/drawing/2014/main" id="{18873D23-2DCF-4B31-A009-95721C06E8E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Rectangle 41">
            <a:extLst>
              <a:ext uri="{FF2B5EF4-FFF2-40B4-BE49-F238E27FC236}">
                <a16:creationId xmlns:a16="http://schemas.microsoft.com/office/drawing/2014/main" id="{C13EF075-D4EF-4929-ADBC-91B27DA1995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p>
        </p:txBody>
      </p:sp>
      <p:grpSp>
        <p:nvGrpSpPr>
          <p:cNvPr id="44" name="Group 43">
            <a:extLst>
              <a:ext uri="{FF2B5EF4-FFF2-40B4-BE49-F238E27FC236}">
                <a16:creationId xmlns:a16="http://schemas.microsoft.com/office/drawing/2014/main" id="{DAA26DFA-AAB2-4973-9C17-16D587C7B198}"/>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1863" y="508838"/>
            <a:ext cx="5217958" cy="6239661"/>
            <a:chOff x="-19221" y="251144"/>
            <a:chExt cx="5217958" cy="6239661"/>
          </a:xfrm>
        </p:grpSpPr>
        <p:sp>
          <p:nvSpPr>
            <p:cNvPr id="45" name="Freeform: Shape 44">
              <a:extLst>
                <a:ext uri="{FF2B5EF4-FFF2-40B4-BE49-F238E27FC236}">
                  <a16:creationId xmlns:a16="http://schemas.microsoft.com/office/drawing/2014/main" id="{3F407F11-7321-4BF6-8536-CCE8E342454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251144"/>
              <a:ext cx="5187198" cy="6239661"/>
            </a:xfrm>
            <a:custGeom>
              <a:avLst/>
              <a:gdLst>
                <a:gd name="connsiteX0" fmla="*/ 2011811 w 5187198"/>
                <a:gd name="connsiteY0" fmla="*/ 4 h 6239661"/>
                <a:gd name="connsiteX1" fmla="*/ 2617011 w 5187198"/>
                <a:gd name="connsiteY1" fmla="*/ 70590 h 6239661"/>
                <a:gd name="connsiteX2" fmla="*/ 2690321 w 5187198"/>
                <a:gd name="connsiteY2" fmla="*/ 88146 h 6239661"/>
                <a:gd name="connsiteX3" fmla="*/ 2726863 w 5187198"/>
                <a:gd name="connsiteY3" fmla="*/ 97127 h 6239661"/>
                <a:gd name="connsiteX4" fmla="*/ 2762951 w 5187198"/>
                <a:gd name="connsiteY4" fmla="*/ 107375 h 6239661"/>
                <a:gd name="connsiteX5" fmla="*/ 2834843 w 5187198"/>
                <a:gd name="connsiteY5" fmla="*/ 128493 h 6239661"/>
                <a:gd name="connsiteX6" fmla="*/ 2906574 w 5187198"/>
                <a:gd name="connsiteY6" fmla="*/ 151076 h 6239661"/>
                <a:gd name="connsiteX7" fmla="*/ 3049504 w 5187198"/>
                <a:gd name="connsiteY7" fmla="*/ 202124 h 6239661"/>
                <a:gd name="connsiteX8" fmla="*/ 3189518 w 5187198"/>
                <a:gd name="connsiteY8" fmla="*/ 260159 h 6239661"/>
                <a:gd name="connsiteX9" fmla="*/ 3326048 w 5187198"/>
                <a:gd name="connsiteY9" fmla="*/ 325143 h 6239661"/>
                <a:gd name="connsiteX10" fmla="*/ 3459166 w 5187198"/>
                <a:gd name="connsiteY10" fmla="*/ 395936 h 6239661"/>
                <a:gd name="connsiteX11" fmla="*/ 3588578 w 5187198"/>
                <a:gd name="connsiteY11" fmla="*/ 472343 h 6239661"/>
                <a:gd name="connsiteX12" fmla="*/ 3651864 w 5187198"/>
                <a:gd name="connsiteY12" fmla="*/ 512600 h 6239661"/>
                <a:gd name="connsiteX13" fmla="*/ 3714514 w 5187198"/>
                <a:gd name="connsiteY13" fmla="*/ 553499 h 6239661"/>
                <a:gd name="connsiteX14" fmla="*/ 4181221 w 5187198"/>
                <a:gd name="connsiteY14" fmla="*/ 922912 h 6239661"/>
                <a:gd name="connsiteX15" fmla="*/ 4582963 w 5187198"/>
                <a:gd name="connsiteY15" fmla="*/ 1358264 h 6239661"/>
                <a:gd name="connsiteX16" fmla="*/ 4670721 w 5187198"/>
                <a:gd name="connsiteY16" fmla="*/ 1477644 h 6239661"/>
                <a:gd name="connsiteX17" fmla="*/ 4752378 w 5187198"/>
                <a:gd name="connsiteY17" fmla="*/ 1601187 h 6239661"/>
                <a:gd name="connsiteX18" fmla="*/ 4772168 w 5187198"/>
                <a:gd name="connsiteY18" fmla="*/ 1632456 h 6239661"/>
                <a:gd name="connsiteX19" fmla="*/ 4782117 w 5187198"/>
                <a:gd name="connsiteY19" fmla="*/ 1648104 h 6239661"/>
                <a:gd name="connsiteX20" fmla="*/ 4791381 w 5187198"/>
                <a:gd name="connsiteY20" fmla="*/ 1664150 h 6239661"/>
                <a:gd name="connsiteX21" fmla="*/ 4828190 w 5187198"/>
                <a:gd name="connsiteY21" fmla="*/ 1728379 h 6239661"/>
                <a:gd name="connsiteX22" fmla="*/ 4864832 w 5187198"/>
                <a:gd name="connsiteY22" fmla="*/ 1792796 h 6239661"/>
                <a:gd name="connsiteX23" fmla="*/ 4899201 w 5187198"/>
                <a:gd name="connsiteY23" fmla="*/ 1858342 h 6239661"/>
                <a:gd name="connsiteX24" fmla="*/ 4933266 w 5187198"/>
                <a:gd name="connsiteY24" fmla="*/ 1924155 h 6239661"/>
                <a:gd name="connsiteX25" fmla="*/ 4964403 w 5187198"/>
                <a:gd name="connsiteY25" fmla="*/ 1991384 h 6239661"/>
                <a:gd name="connsiteX26" fmla="*/ 4995019 w 5187198"/>
                <a:gd name="connsiteY26" fmla="*/ 2058823 h 6239661"/>
                <a:gd name="connsiteX27" fmla="*/ 5021999 w 5187198"/>
                <a:gd name="connsiteY27" fmla="*/ 2127723 h 6239661"/>
                <a:gd name="connsiteX28" fmla="*/ 5048321 w 5187198"/>
                <a:gd name="connsiteY28" fmla="*/ 2196908 h 6239661"/>
                <a:gd name="connsiteX29" fmla="*/ 5070546 w 5187198"/>
                <a:gd name="connsiteY29" fmla="*/ 2267547 h 6239661"/>
                <a:gd name="connsiteX30" fmla="*/ 5092171 w 5187198"/>
                <a:gd name="connsiteY30" fmla="*/ 2338256 h 6239661"/>
                <a:gd name="connsiteX31" fmla="*/ 5110305 w 5187198"/>
                <a:gd name="connsiteY31" fmla="*/ 2409886 h 6239661"/>
                <a:gd name="connsiteX32" fmla="*/ 5186393 w 5187198"/>
                <a:gd name="connsiteY32" fmla="*/ 2992022 h 6239661"/>
                <a:gd name="connsiteX33" fmla="*/ 5149045 w 5187198"/>
                <a:gd name="connsiteY33" fmla="*/ 3571816 h 6239661"/>
                <a:gd name="connsiteX34" fmla="*/ 5126572 w 5187198"/>
                <a:gd name="connsiteY34" fmla="*/ 3714520 h 6239661"/>
                <a:gd name="connsiteX35" fmla="*/ 5099067 w 5187198"/>
                <a:gd name="connsiteY35" fmla="*/ 3856108 h 6239661"/>
                <a:gd name="connsiteX36" fmla="*/ 5095699 w 5187198"/>
                <a:gd name="connsiteY36" fmla="*/ 3873868 h 6239661"/>
                <a:gd name="connsiteX37" fmla="*/ 5091573 w 5187198"/>
                <a:gd name="connsiteY37" fmla="*/ 3891426 h 6239661"/>
                <a:gd name="connsiteX38" fmla="*/ 5083324 w 5187198"/>
                <a:gd name="connsiteY38" fmla="*/ 3926541 h 6239661"/>
                <a:gd name="connsiteX39" fmla="*/ 5067256 w 5187198"/>
                <a:gd name="connsiteY39" fmla="*/ 3996889 h 6239661"/>
                <a:gd name="connsiteX40" fmla="*/ 5059194 w 5187198"/>
                <a:gd name="connsiteY40" fmla="*/ 4032171 h 6239661"/>
                <a:gd name="connsiteX41" fmla="*/ 5049522 w 5187198"/>
                <a:gd name="connsiteY41" fmla="*/ 4067833 h 6239661"/>
                <a:gd name="connsiteX42" fmla="*/ 5040067 w 5187198"/>
                <a:gd name="connsiteY42" fmla="*/ 4103553 h 6239661"/>
                <a:gd name="connsiteX43" fmla="*/ 5028960 w 5187198"/>
                <a:gd name="connsiteY43" fmla="*/ 4138946 h 6239661"/>
                <a:gd name="connsiteX44" fmla="*/ 4917351 w 5187198"/>
                <a:gd name="connsiteY44" fmla="*/ 4417041 h 6239661"/>
                <a:gd name="connsiteX45" fmla="*/ 4756163 w 5187198"/>
                <a:gd name="connsiteY45" fmla="*/ 4676402 h 6239661"/>
                <a:gd name="connsiteX46" fmla="*/ 4322493 w 5187198"/>
                <a:gd name="connsiteY46" fmla="*/ 5105604 h 6239661"/>
                <a:gd name="connsiteX47" fmla="*/ 3840510 w 5187198"/>
                <a:gd name="connsiteY47" fmla="*/ 5429590 h 6239661"/>
                <a:gd name="connsiteX48" fmla="*/ 3606447 w 5187198"/>
                <a:gd name="connsiteY48" fmla="*/ 5572862 h 6239661"/>
                <a:gd name="connsiteX49" fmla="*/ 3488814 w 5187198"/>
                <a:gd name="connsiteY49" fmla="*/ 5647178 h 6239661"/>
                <a:gd name="connsiteX50" fmla="*/ 3365864 w 5187198"/>
                <a:gd name="connsiteY50" fmla="*/ 5722735 h 6239661"/>
                <a:gd name="connsiteX51" fmla="*/ 2839486 w 5187198"/>
                <a:gd name="connsiteY51" fmla="*/ 5999120 h 6239661"/>
                <a:gd name="connsiteX52" fmla="*/ 2242423 w 5187198"/>
                <a:gd name="connsiteY52" fmla="*/ 6192346 h 6239661"/>
                <a:gd name="connsiteX53" fmla="*/ 1589380 w 5187198"/>
                <a:gd name="connsiteY53" fmla="*/ 6230657 h 6239661"/>
                <a:gd name="connsiteX54" fmla="*/ 1548244 w 5187198"/>
                <a:gd name="connsiteY54" fmla="*/ 6226706 h 6239661"/>
                <a:gd name="connsiteX55" fmla="*/ 1507348 w 5187198"/>
                <a:gd name="connsiteY55" fmla="*/ 6221428 h 6239661"/>
                <a:gd name="connsiteX56" fmla="*/ 1466401 w 5187198"/>
                <a:gd name="connsiteY56" fmla="*/ 6215904 h 6239661"/>
                <a:gd name="connsiteX57" fmla="*/ 1425773 w 5187198"/>
                <a:gd name="connsiteY57" fmla="*/ 6209191 h 6239661"/>
                <a:gd name="connsiteX58" fmla="*/ 1344960 w 5187198"/>
                <a:gd name="connsiteY58" fmla="*/ 6193681 h 6239661"/>
                <a:gd name="connsiteX59" fmla="*/ 1265007 w 5187198"/>
                <a:gd name="connsiteY59" fmla="*/ 6175388 h 6239661"/>
                <a:gd name="connsiteX60" fmla="*/ 1225415 w 5187198"/>
                <a:gd name="connsiteY60" fmla="*/ 6165243 h 6239661"/>
                <a:gd name="connsiteX61" fmla="*/ 1186567 w 5187198"/>
                <a:gd name="connsiteY61" fmla="*/ 6154486 h 6239661"/>
                <a:gd name="connsiteX62" fmla="*/ 1111158 w 5187198"/>
                <a:gd name="connsiteY62" fmla="*/ 6130918 h 6239661"/>
                <a:gd name="connsiteX63" fmla="*/ 1035915 w 5187198"/>
                <a:gd name="connsiteY63" fmla="*/ 6107163 h 6239661"/>
                <a:gd name="connsiteX64" fmla="*/ 961579 w 5187198"/>
                <a:gd name="connsiteY64" fmla="*/ 6079594 h 6239661"/>
                <a:gd name="connsiteX65" fmla="*/ 395297 w 5187198"/>
                <a:gd name="connsiteY65" fmla="*/ 5792812 h 6239661"/>
                <a:gd name="connsiteX66" fmla="*/ 265239 w 5187198"/>
                <a:gd name="connsiteY66" fmla="*/ 5701511 h 6239661"/>
                <a:gd name="connsiteX67" fmla="*/ 233756 w 5187198"/>
                <a:gd name="connsiteY67" fmla="*/ 5677542 h 6239661"/>
                <a:gd name="connsiteX68" fmla="*/ 202800 w 5187198"/>
                <a:gd name="connsiteY68" fmla="*/ 5652902 h 6239661"/>
                <a:gd name="connsiteX69" fmla="*/ 140918 w 5187198"/>
                <a:gd name="connsiteY69" fmla="*/ 5603515 h 6239661"/>
                <a:gd name="connsiteX70" fmla="*/ 110625 w 5187198"/>
                <a:gd name="connsiteY70" fmla="*/ 5578127 h 6239661"/>
                <a:gd name="connsiteX71" fmla="*/ 95631 w 5187198"/>
                <a:gd name="connsiteY71" fmla="*/ 5565299 h 6239661"/>
                <a:gd name="connsiteX72" fmla="*/ 81966 w 5187198"/>
                <a:gd name="connsiteY72" fmla="*/ 5550973 h 6239661"/>
                <a:gd name="connsiteX73" fmla="*/ 27991 w 5187198"/>
                <a:gd name="connsiteY73" fmla="*/ 5493272 h 6239661"/>
                <a:gd name="connsiteX74" fmla="*/ 1454 w 5187198"/>
                <a:gd name="connsiteY74" fmla="*/ 5464252 h 6239661"/>
                <a:gd name="connsiteX75" fmla="*/ 0 w 5187198"/>
                <a:gd name="connsiteY75" fmla="*/ 5462518 h 6239661"/>
                <a:gd name="connsiteX76" fmla="*/ 0 w 5187198"/>
                <a:gd name="connsiteY76" fmla="*/ 4720187 h 6239661"/>
                <a:gd name="connsiteX77" fmla="*/ 109684 w 5187198"/>
                <a:gd name="connsiteY77" fmla="*/ 4836724 h 6239661"/>
                <a:gd name="connsiteX78" fmla="*/ 306959 w 5187198"/>
                <a:gd name="connsiteY78" fmla="*/ 5007200 h 6239661"/>
                <a:gd name="connsiteX79" fmla="*/ 358101 w 5187198"/>
                <a:gd name="connsiteY79" fmla="*/ 5046057 h 6239661"/>
                <a:gd name="connsiteX80" fmla="*/ 383328 w 5187198"/>
                <a:gd name="connsiteY80" fmla="*/ 5065684 h 6239661"/>
                <a:gd name="connsiteX81" fmla="*/ 409503 w 5187198"/>
                <a:gd name="connsiteY81" fmla="*/ 5083942 h 6239661"/>
                <a:gd name="connsiteX82" fmla="*/ 461889 w 5187198"/>
                <a:gd name="connsiteY82" fmla="*/ 5119888 h 6239661"/>
                <a:gd name="connsiteX83" fmla="*/ 474883 w 5187198"/>
                <a:gd name="connsiteY83" fmla="*/ 5128933 h 6239661"/>
                <a:gd name="connsiteX84" fmla="*/ 486410 w 5187198"/>
                <a:gd name="connsiteY84" fmla="*/ 5139557 h 6239661"/>
                <a:gd name="connsiteX85" fmla="*/ 510852 w 5187198"/>
                <a:gd name="connsiteY85" fmla="*/ 5159089 h 6239661"/>
                <a:gd name="connsiteX86" fmla="*/ 560653 w 5187198"/>
                <a:gd name="connsiteY86" fmla="*/ 5196893 h 6239661"/>
                <a:gd name="connsiteX87" fmla="*/ 585485 w 5187198"/>
                <a:gd name="connsiteY87" fmla="*/ 5215834 h 6239661"/>
                <a:gd name="connsiteX88" fmla="*/ 610707 w 5187198"/>
                <a:gd name="connsiteY88" fmla="*/ 5234185 h 6239661"/>
                <a:gd name="connsiteX89" fmla="*/ 714768 w 5187198"/>
                <a:gd name="connsiteY89" fmla="*/ 5303103 h 6239661"/>
                <a:gd name="connsiteX90" fmla="*/ 1166634 w 5187198"/>
                <a:gd name="connsiteY90" fmla="*/ 5513322 h 6239661"/>
                <a:gd name="connsiteX91" fmla="*/ 1225991 w 5187198"/>
                <a:gd name="connsiteY91" fmla="*/ 5533632 h 6239661"/>
                <a:gd name="connsiteX92" fmla="*/ 1286680 w 5187198"/>
                <a:gd name="connsiteY92" fmla="*/ 5550705 h 6239661"/>
                <a:gd name="connsiteX93" fmla="*/ 1347310 w 5187198"/>
                <a:gd name="connsiteY93" fmla="*/ 5567995 h 6239661"/>
                <a:gd name="connsiteX94" fmla="*/ 1377002 w 5187198"/>
                <a:gd name="connsiteY94" fmla="*/ 5575719 h 6239661"/>
                <a:gd name="connsiteX95" fmla="*/ 1406328 w 5187198"/>
                <a:gd name="connsiteY95" fmla="*/ 5582649 h 6239661"/>
                <a:gd name="connsiteX96" fmla="*/ 1465060 w 5187198"/>
                <a:gd name="connsiteY96" fmla="*/ 5594909 h 6239661"/>
                <a:gd name="connsiteX97" fmla="*/ 1523881 w 5187198"/>
                <a:gd name="connsiteY97" fmla="*/ 5605105 h 6239661"/>
                <a:gd name="connsiteX98" fmla="*/ 1553325 w 5187198"/>
                <a:gd name="connsiteY98" fmla="*/ 5609865 h 6239661"/>
                <a:gd name="connsiteX99" fmla="*/ 1582813 w 5187198"/>
                <a:gd name="connsiteY99" fmla="*/ 5613593 h 6239661"/>
                <a:gd name="connsiteX100" fmla="*/ 1612301 w 5187198"/>
                <a:gd name="connsiteY100" fmla="*/ 5617321 h 6239661"/>
                <a:gd name="connsiteX101" fmla="*/ 1641863 w 5187198"/>
                <a:gd name="connsiteY101" fmla="*/ 5619910 h 6239661"/>
                <a:gd name="connsiteX102" fmla="*/ 2117508 w 5187198"/>
                <a:gd name="connsiteY102" fmla="*/ 5595156 h 6239661"/>
                <a:gd name="connsiteX103" fmla="*/ 2597368 w 5187198"/>
                <a:gd name="connsiteY103" fmla="*/ 5447381 h 6239661"/>
                <a:gd name="connsiteX104" fmla="*/ 3082968 w 5187198"/>
                <a:gd name="connsiteY104" fmla="*/ 5223245 h 6239661"/>
                <a:gd name="connsiteX105" fmla="*/ 3334855 w 5187198"/>
                <a:gd name="connsiteY105" fmla="*/ 5097383 h 6239661"/>
                <a:gd name="connsiteX106" fmla="*/ 3599509 w 5187198"/>
                <a:gd name="connsiteY106" fmla="*/ 4976217 h 6239661"/>
                <a:gd name="connsiteX107" fmla="*/ 4112002 w 5187198"/>
                <a:gd name="connsiteY107" fmla="*/ 4766359 h 6239661"/>
                <a:gd name="connsiteX108" fmla="*/ 4348983 w 5187198"/>
                <a:gd name="connsiteY108" fmla="*/ 4649833 h 6239661"/>
                <a:gd name="connsiteX109" fmla="*/ 4560505 w 5187198"/>
                <a:gd name="connsiteY109" fmla="*/ 4501564 h 6239661"/>
                <a:gd name="connsiteX110" fmla="*/ 4731963 w 5187198"/>
                <a:gd name="connsiteY110" fmla="*/ 4309870 h 6239661"/>
                <a:gd name="connsiteX111" fmla="*/ 4852344 w 5187198"/>
                <a:gd name="connsiteY111" fmla="*/ 4078640 h 6239661"/>
                <a:gd name="connsiteX112" fmla="*/ 4863972 w 5187198"/>
                <a:gd name="connsiteY112" fmla="*/ 4047790 h 6239661"/>
                <a:gd name="connsiteX113" fmla="*/ 4874144 w 5187198"/>
                <a:gd name="connsiteY113" fmla="*/ 4016320 h 6239661"/>
                <a:gd name="connsiteX114" fmla="*/ 4884127 w 5187198"/>
                <a:gd name="connsiteY114" fmla="*/ 3984682 h 6239661"/>
                <a:gd name="connsiteX115" fmla="*/ 4892800 w 5187198"/>
                <a:gd name="connsiteY115" fmla="*/ 3951883 h 6239661"/>
                <a:gd name="connsiteX116" fmla="*/ 4909526 w 5187198"/>
                <a:gd name="connsiteY116" fmla="*/ 3886001 h 6239661"/>
                <a:gd name="connsiteX117" fmla="*/ 4917687 w 5187198"/>
                <a:gd name="connsiteY117" fmla="*/ 3852948 h 6239661"/>
                <a:gd name="connsiteX118" fmla="*/ 4921768 w 5187198"/>
                <a:gd name="connsiteY118" fmla="*/ 3836422 h 6239661"/>
                <a:gd name="connsiteX119" fmla="*/ 4924845 w 5187198"/>
                <a:gd name="connsiteY119" fmla="*/ 3819742 h 6239661"/>
                <a:gd name="connsiteX120" fmla="*/ 4948230 w 5187198"/>
                <a:gd name="connsiteY120" fmla="*/ 3685744 h 6239661"/>
                <a:gd name="connsiteX121" fmla="*/ 4962782 w 5187198"/>
                <a:gd name="connsiteY121" fmla="*/ 3550540 h 6239661"/>
                <a:gd name="connsiteX122" fmla="*/ 4939468 w 5187198"/>
                <a:gd name="connsiteY122" fmla="*/ 3010249 h 6239661"/>
                <a:gd name="connsiteX123" fmla="*/ 4816901 w 5187198"/>
                <a:gd name="connsiteY123" fmla="*/ 2488224 h 6239661"/>
                <a:gd name="connsiteX124" fmla="*/ 4797005 w 5187198"/>
                <a:gd name="connsiteY124" fmla="*/ 2424470 h 6239661"/>
                <a:gd name="connsiteX125" fmla="*/ 4774433 w 5187198"/>
                <a:gd name="connsiteY125" fmla="*/ 2361620 h 6239661"/>
                <a:gd name="connsiteX126" fmla="*/ 4752459 w 5187198"/>
                <a:gd name="connsiteY126" fmla="*/ 2298700 h 6239661"/>
                <a:gd name="connsiteX127" fmla="*/ 4728083 w 5187198"/>
                <a:gd name="connsiteY127" fmla="*/ 2236526 h 6239661"/>
                <a:gd name="connsiteX128" fmla="*/ 4704471 w 5187198"/>
                <a:gd name="connsiteY128" fmla="*/ 2174095 h 6239661"/>
                <a:gd name="connsiteX129" fmla="*/ 4678399 w 5187198"/>
                <a:gd name="connsiteY129" fmla="*/ 2112626 h 6239661"/>
                <a:gd name="connsiteX130" fmla="*/ 4652601 w 5187198"/>
                <a:gd name="connsiteY130" fmla="*/ 2050999 h 6239661"/>
                <a:gd name="connsiteX131" fmla="*/ 4624205 w 5187198"/>
                <a:gd name="connsiteY131" fmla="*/ 1990415 h 6239661"/>
                <a:gd name="connsiteX132" fmla="*/ 4595398 w 5187198"/>
                <a:gd name="connsiteY132" fmla="*/ 1930069 h 6239661"/>
                <a:gd name="connsiteX133" fmla="*/ 4563827 w 5187198"/>
                <a:gd name="connsiteY133" fmla="*/ 1870952 h 6239661"/>
                <a:gd name="connsiteX134" fmla="*/ 4531433 w 5187198"/>
                <a:gd name="connsiteY134" fmla="*/ 1812311 h 6239661"/>
                <a:gd name="connsiteX135" fmla="*/ 4523315 w 5187198"/>
                <a:gd name="connsiteY135" fmla="*/ 1797616 h 6239661"/>
                <a:gd name="connsiteX136" fmla="*/ 4514482 w 5187198"/>
                <a:gd name="connsiteY136" fmla="*/ 1783425 h 6239661"/>
                <a:gd name="connsiteX137" fmla="*/ 4496845 w 5187198"/>
                <a:gd name="connsiteY137" fmla="*/ 1754936 h 6239661"/>
                <a:gd name="connsiteX138" fmla="*/ 4461463 w 5187198"/>
                <a:gd name="connsiteY138" fmla="*/ 1697929 h 6239661"/>
                <a:gd name="connsiteX139" fmla="*/ 4452660 w 5187198"/>
                <a:gd name="connsiteY139" fmla="*/ 1683629 h 6239661"/>
                <a:gd name="connsiteX140" fmla="*/ 4443141 w 5187198"/>
                <a:gd name="connsiteY140" fmla="*/ 1669834 h 6239661"/>
                <a:gd name="connsiteX141" fmla="*/ 4424241 w 5187198"/>
                <a:gd name="connsiteY141" fmla="*/ 1642166 h 6239661"/>
                <a:gd name="connsiteX142" fmla="*/ 4346886 w 5187198"/>
                <a:gd name="connsiteY142" fmla="*/ 1532412 h 6239661"/>
                <a:gd name="connsiteX143" fmla="*/ 3985497 w 5187198"/>
                <a:gd name="connsiteY143" fmla="*/ 1134649 h 6239661"/>
                <a:gd name="connsiteX144" fmla="*/ 3545665 w 5187198"/>
                <a:gd name="connsiteY144" fmla="*/ 825877 h 6239661"/>
                <a:gd name="connsiteX145" fmla="*/ 3486190 w 5187198"/>
                <a:gd name="connsiteY145" fmla="*/ 794756 h 6239661"/>
                <a:gd name="connsiteX146" fmla="*/ 3426182 w 5187198"/>
                <a:gd name="connsiteY146" fmla="*/ 764765 h 6239661"/>
                <a:gd name="connsiteX147" fmla="*/ 3365044 w 5187198"/>
                <a:gd name="connsiteY147" fmla="*/ 737255 h 6239661"/>
                <a:gd name="connsiteX148" fmla="*/ 3334529 w 5187198"/>
                <a:gd name="connsiteY148" fmla="*/ 723514 h 6239661"/>
                <a:gd name="connsiteX149" fmla="*/ 3303733 w 5187198"/>
                <a:gd name="connsiteY149" fmla="*/ 710395 h 6239661"/>
                <a:gd name="connsiteX150" fmla="*/ 3179033 w 5187198"/>
                <a:gd name="connsiteY150" fmla="*/ 662259 h 6239661"/>
                <a:gd name="connsiteX151" fmla="*/ 3052408 w 5187198"/>
                <a:gd name="connsiteY151" fmla="*/ 620447 h 6239661"/>
                <a:gd name="connsiteX152" fmla="*/ 2924325 w 5187198"/>
                <a:gd name="connsiteY152" fmla="*/ 584505 h 6239661"/>
                <a:gd name="connsiteX153" fmla="*/ 2859667 w 5187198"/>
                <a:gd name="connsiteY153" fmla="*/ 569266 h 6239661"/>
                <a:gd name="connsiteX154" fmla="*/ 2795226 w 5187198"/>
                <a:gd name="connsiteY154" fmla="*/ 554085 h 6239661"/>
                <a:gd name="connsiteX155" fmla="*/ 2729702 w 5187198"/>
                <a:gd name="connsiteY155" fmla="*/ 540354 h 6239661"/>
                <a:gd name="connsiteX156" fmla="*/ 2663758 w 5187198"/>
                <a:gd name="connsiteY156" fmla="*/ 527322 h 6239661"/>
                <a:gd name="connsiteX157" fmla="*/ 2630927 w 5187198"/>
                <a:gd name="connsiteY157" fmla="*/ 520495 h 6239661"/>
                <a:gd name="connsiteX158" fmla="*/ 2597965 w 5187198"/>
                <a:gd name="connsiteY158" fmla="*/ 515024 h 6239661"/>
                <a:gd name="connsiteX159" fmla="*/ 2532205 w 5187198"/>
                <a:gd name="connsiteY159" fmla="*/ 503895 h 6239661"/>
                <a:gd name="connsiteX160" fmla="*/ 2010064 w 5187198"/>
                <a:gd name="connsiteY160" fmla="*/ 452552 h 6239661"/>
                <a:gd name="connsiteX161" fmla="*/ 1494552 w 5187198"/>
                <a:gd name="connsiteY161" fmla="*/ 485055 h 6239661"/>
                <a:gd name="connsiteX162" fmla="*/ 1366896 w 5187198"/>
                <a:gd name="connsiteY162" fmla="*/ 509389 h 6239661"/>
                <a:gd name="connsiteX163" fmla="*/ 1240175 w 5187198"/>
                <a:gd name="connsiteY163" fmla="*/ 541045 h 6239661"/>
                <a:gd name="connsiteX164" fmla="*/ 1177438 w 5187198"/>
                <a:gd name="connsiteY164" fmla="*/ 560170 h 6239661"/>
                <a:gd name="connsiteX165" fmla="*/ 1145987 w 5187198"/>
                <a:gd name="connsiteY165" fmla="*/ 569826 h 6239661"/>
                <a:gd name="connsiteX166" fmla="*/ 1130315 w 5187198"/>
                <a:gd name="connsiteY166" fmla="*/ 574669 h 6239661"/>
                <a:gd name="connsiteX167" fmla="*/ 1114873 w 5187198"/>
                <a:gd name="connsiteY167" fmla="*/ 580384 h 6239661"/>
                <a:gd name="connsiteX168" fmla="*/ 1052839 w 5187198"/>
                <a:gd name="connsiteY168" fmla="*/ 602943 h 6239661"/>
                <a:gd name="connsiteX169" fmla="*/ 991135 w 5187198"/>
                <a:gd name="connsiteY169" fmla="*/ 626866 h 6239661"/>
                <a:gd name="connsiteX170" fmla="*/ 930179 w 5187198"/>
                <a:gd name="connsiteY170" fmla="*/ 653191 h 6239661"/>
                <a:gd name="connsiteX171" fmla="*/ 869768 w 5187198"/>
                <a:gd name="connsiteY171" fmla="*/ 680937 h 6239661"/>
                <a:gd name="connsiteX172" fmla="*/ 810085 w 5187198"/>
                <a:gd name="connsiteY172" fmla="*/ 710734 h 6239661"/>
                <a:gd name="connsiteX173" fmla="*/ 751220 w 5187198"/>
                <a:gd name="connsiteY173" fmla="*/ 741794 h 6239661"/>
                <a:gd name="connsiteX174" fmla="*/ 532669 w 5187198"/>
                <a:gd name="connsiteY174" fmla="*/ 881688 h 6239661"/>
                <a:gd name="connsiteX175" fmla="*/ 354185 w 5187198"/>
                <a:gd name="connsiteY175" fmla="*/ 1050286 h 6239661"/>
                <a:gd name="connsiteX176" fmla="*/ 315980 w 5187198"/>
                <a:gd name="connsiteY176" fmla="*/ 1098125 h 6239661"/>
                <a:gd name="connsiteX177" fmla="*/ 280345 w 5187198"/>
                <a:gd name="connsiteY177" fmla="*/ 1149782 h 6239661"/>
                <a:gd name="connsiteX178" fmla="*/ 245890 w 5187198"/>
                <a:gd name="connsiteY178" fmla="*/ 1203959 h 6239661"/>
                <a:gd name="connsiteX179" fmla="*/ 212162 w 5187198"/>
                <a:gd name="connsiteY179" fmla="*/ 1260184 h 6239661"/>
                <a:gd name="connsiteX180" fmla="*/ 80716 w 5187198"/>
                <a:gd name="connsiteY180" fmla="*/ 1502476 h 6239661"/>
                <a:gd name="connsiteX181" fmla="*/ 0 w 5187198"/>
                <a:gd name="connsiteY181" fmla="*/ 1648841 h 6239661"/>
                <a:gd name="connsiteX182" fmla="*/ 0 w 5187198"/>
                <a:gd name="connsiteY182" fmla="*/ 954863 h 6239661"/>
                <a:gd name="connsiteX183" fmla="*/ 43491 w 5187198"/>
                <a:gd name="connsiteY183" fmla="*/ 895513 h 6239661"/>
                <a:gd name="connsiteX184" fmla="*/ 93923 w 5187198"/>
                <a:gd name="connsiteY184" fmla="*/ 834489 h 6239661"/>
                <a:gd name="connsiteX185" fmla="*/ 323465 w 5187198"/>
                <a:gd name="connsiteY185" fmla="*/ 617671 h 6239661"/>
                <a:gd name="connsiteX186" fmla="*/ 574777 w 5187198"/>
                <a:gd name="connsiteY186" fmla="*/ 446794 h 6239661"/>
                <a:gd name="connsiteX187" fmla="*/ 638943 w 5187198"/>
                <a:gd name="connsiteY187" fmla="*/ 408925 h 6239661"/>
                <a:gd name="connsiteX188" fmla="*/ 703505 w 5187198"/>
                <a:gd name="connsiteY188" fmla="*/ 371742 h 6239661"/>
                <a:gd name="connsiteX189" fmla="*/ 769262 w 5187198"/>
                <a:gd name="connsiteY189" fmla="*/ 336154 h 6239661"/>
                <a:gd name="connsiteX190" fmla="*/ 835552 w 5187198"/>
                <a:gd name="connsiteY190" fmla="*/ 301173 h 6239661"/>
                <a:gd name="connsiteX191" fmla="*/ 902979 w 5187198"/>
                <a:gd name="connsiteY191" fmla="*/ 268004 h 6239661"/>
                <a:gd name="connsiteX192" fmla="*/ 971127 w 5187198"/>
                <a:gd name="connsiteY192" fmla="*/ 235607 h 6239661"/>
                <a:gd name="connsiteX193" fmla="*/ 988238 w 5187198"/>
                <a:gd name="connsiteY193" fmla="*/ 227556 h 6239661"/>
                <a:gd name="connsiteX194" fmla="*/ 1005744 w 5187198"/>
                <a:gd name="connsiteY194" fmla="*/ 220191 h 6239661"/>
                <a:gd name="connsiteX195" fmla="*/ 1040729 w 5187198"/>
                <a:gd name="connsiteY195" fmla="*/ 205569 h 6239661"/>
                <a:gd name="connsiteX196" fmla="*/ 1110835 w 5187198"/>
                <a:gd name="connsiteY196" fmla="*/ 176248 h 6239661"/>
                <a:gd name="connsiteX197" fmla="*/ 1254256 w 5187198"/>
                <a:gd name="connsiteY197" fmla="*/ 123796 h 6239661"/>
                <a:gd name="connsiteX198" fmla="*/ 1401310 w 5187198"/>
                <a:gd name="connsiteY198" fmla="*/ 79852 h 6239661"/>
                <a:gd name="connsiteX199" fmla="*/ 2011811 w 5187198"/>
                <a:gd name="connsiteY199" fmla="*/ 4 h 62396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Lst>
              <a:rect l="l" t="t" r="r" b="b"/>
              <a:pathLst>
                <a:path w="5187198" h="6239661">
                  <a:moveTo>
                    <a:pt x="2011811" y="4"/>
                  </a:moveTo>
                  <a:cubicBezTo>
                    <a:pt x="2217306" y="120"/>
                    <a:pt x="2420903" y="25925"/>
                    <a:pt x="2617011" y="70590"/>
                  </a:cubicBezTo>
                  <a:lnTo>
                    <a:pt x="2690321" y="88146"/>
                  </a:lnTo>
                  <a:lnTo>
                    <a:pt x="2726863" y="97127"/>
                  </a:lnTo>
                  <a:lnTo>
                    <a:pt x="2762951" y="107375"/>
                  </a:lnTo>
                  <a:lnTo>
                    <a:pt x="2834843" y="128493"/>
                  </a:lnTo>
                  <a:cubicBezTo>
                    <a:pt x="2858788" y="135605"/>
                    <a:pt x="2882632" y="142226"/>
                    <a:pt x="2906574" y="151076"/>
                  </a:cubicBezTo>
                  <a:cubicBezTo>
                    <a:pt x="2954475" y="167852"/>
                    <a:pt x="3002363" y="183813"/>
                    <a:pt x="3049504" y="202124"/>
                  </a:cubicBezTo>
                  <a:lnTo>
                    <a:pt x="3189518" y="260159"/>
                  </a:lnTo>
                  <a:lnTo>
                    <a:pt x="3326048" y="325143"/>
                  </a:lnTo>
                  <a:cubicBezTo>
                    <a:pt x="3370687" y="348464"/>
                    <a:pt x="3414908" y="372485"/>
                    <a:pt x="3459166" y="395936"/>
                  </a:cubicBezTo>
                  <a:cubicBezTo>
                    <a:pt x="3502947" y="420302"/>
                    <a:pt x="3545491" y="447118"/>
                    <a:pt x="3588578" y="472343"/>
                  </a:cubicBezTo>
                  <a:cubicBezTo>
                    <a:pt x="3610346" y="484551"/>
                    <a:pt x="3630797" y="499072"/>
                    <a:pt x="3651864" y="512600"/>
                  </a:cubicBezTo>
                  <a:lnTo>
                    <a:pt x="3714514" y="553499"/>
                  </a:lnTo>
                  <a:cubicBezTo>
                    <a:pt x="3880005" y="664844"/>
                    <a:pt x="4036083" y="788388"/>
                    <a:pt x="4181221" y="922912"/>
                  </a:cubicBezTo>
                  <a:cubicBezTo>
                    <a:pt x="4326221" y="1057515"/>
                    <a:pt x="4461955" y="1202038"/>
                    <a:pt x="4582963" y="1358264"/>
                  </a:cubicBezTo>
                  <a:cubicBezTo>
                    <a:pt x="4614206" y="1396543"/>
                    <a:pt x="4642091" y="1437400"/>
                    <a:pt x="4670721" y="1477644"/>
                  </a:cubicBezTo>
                  <a:cubicBezTo>
                    <a:pt x="4700172" y="1517414"/>
                    <a:pt x="4725864" y="1559538"/>
                    <a:pt x="4752378" y="1601187"/>
                  </a:cubicBezTo>
                  <a:lnTo>
                    <a:pt x="4772168" y="1632456"/>
                  </a:lnTo>
                  <a:lnTo>
                    <a:pt x="4782117" y="1648104"/>
                  </a:lnTo>
                  <a:lnTo>
                    <a:pt x="4791381" y="1664150"/>
                  </a:lnTo>
                  <a:lnTo>
                    <a:pt x="4828190" y="1728379"/>
                  </a:lnTo>
                  <a:cubicBezTo>
                    <a:pt x="4840266" y="1749930"/>
                    <a:pt x="4853470" y="1770740"/>
                    <a:pt x="4864832" y="1792796"/>
                  </a:cubicBezTo>
                  <a:lnTo>
                    <a:pt x="4899201" y="1858342"/>
                  </a:lnTo>
                  <a:cubicBezTo>
                    <a:pt x="4910484" y="1880260"/>
                    <a:pt x="4922532" y="1901920"/>
                    <a:pt x="4933266" y="1924155"/>
                  </a:cubicBezTo>
                  <a:lnTo>
                    <a:pt x="4964403" y="1991384"/>
                  </a:lnTo>
                  <a:cubicBezTo>
                    <a:pt x="4974618" y="2013829"/>
                    <a:pt x="4985323" y="2036171"/>
                    <a:pt x="4995019" y="2058823"/>
                  </a:cubicBezTo>
                  <a:lnTo>
                    <a:pt x="5021999" y="2127723"/>
                  </a:lnTo>
                  <a:lnTo>
                    <a:pt x="5048321" y="2196908"/>
                  </a:lnTo>
                  <a:lnTo>
                    <a:pt x="5070546" y="2267547"/>
                  </a:lnTo>
                  <a:cubicBezTo>
                    <a:pt x="5078054" y="2291004"/>
                    <a:pt x="5085044" y="2314670"/>
                    <a:pt x="5092171" y="2338256"/>
                  </a:cubicBezTo>
                  <a:cubicBezTo>
                    <a:pt x="5098670" y="2362023"/>
                    <a:pt x="5104296" y="2386019"/>
                    <a:pt x="5110305" y="2409886"/>
                  </a:cubicBezTo>
                  <a:cubicBezTo>
                    <a:pt x="5158097" y="2600976"/>
                    <a:pt x="5182068" y="2797044"/>
                    <a:pt x="5186393" y="2992022"/>
                  </a:cubicBezTo>
                  <a:cubicBezTo>
                    <a:pt x="5191013" y="3187195"/>
                    <a:pt x="5175397" y="3380886"/>
                    <a:pt x="5149045" y="3571816"/>
                  </a:cubicBezTo>
                  <a:cubicBezTo>
                    <a:pt x="5141154" y="3619431"/>
                    <a:pt x="5133539" y="3666889"/>
                    <a:pt x="5126572" y="3714520"/>
                  </a:cubicBezTo>
                  <a:cubicBezTo>
                    <a:pt x="5117276" y="3761759"/>
                    <a:pt x="5107793" y="3808831"/>
                    <a:pt x="5099067" y="3856108"/>
                  </a:cubicBezTo>
                  <a:lnTo>
                    <a:pt x="5095699" y="3873868"/>
                  </a:lnTo>
                  <a:lnTo>
                    <a:pt x="5091573" y="3891426"/>
                  </a:lnTo>
                  <a:lnTo>
                    <a:pt x="5083324" y="3926541"/>
                  </a:lnTo>
                  <a:lnTo>
                    <a:pt x="5067256" y="3996889"/>
                  </a:lnTo>
                  <a:cubicBezTo>
                    <a:pt x="5064451" y="4008657"/>
                    <a:pt x="5062244" y="4020353"/>
                    <a:pt x="5059194" y="4032171"/>
                  </a:cubicBezTo>
                  <a:lnTo>
                    <a:pt x="5049522" y="4067833"/>
                  </a:lnTo>
                  <a:lnTo>
                    <a:pt x="5040067" y="4103553"/>
                  </a:lnTo>
                  <a:cubicBezTo>
                    <a:pt x="5036554" y="4115363"/>
                    <a:pt x="5032689" y="4127194"/>
                    <a:pt x="5028960" y="4138946"/>
                  </a:cubicBezTo>
                  <a:cubicBezTo>
                    <a:pt x="4999693" y="4233462"/>
                    <a:pt x="4962869" y="4326764"/>
                    <a:pt x="4917351" y="4417041"/>
                  </a:cubicBezTo>
                  <a:cubicBezTo>
                    <a:pt x="4871860" y="4507209"/>
                    <a:pt x="4817597" y="4594215"/>
                    <a:pt x="4756163" y="4676402"/>
                  </a:cubicBezTo>
                  <a:cubicBezTo>
                    <a:pt x="4632803" y="4840875"/>
                    <a:pt x="4480597" y="4982783"/>
                    <a:pt x="4322493" y="5105604"/>
                  </a:cubicBezTo>
                  <a:cubicBezTo>
                    <a:pt x="4163928" y="5228420"/>
                    <a:pt x="3999564" y="5332640"/>
                    <a:pt x="3840510" y="5429590"/>
                  </a:cubicBezTo>
                  <a:cubicBezTo>
                    <a:pt x="3760954" y="5478172"/>
                    <a:pt x="3682353" y="5524924"/>
                    <a:pt x="3606447" y="5572862"/>
                  </a:cubicBezTo>
                  <a:lnTo>
                    <a:pt x="3488814" y="5647178"/>
                  </a:lnTo>
                  <a:cubicBezTo>
                    <a:pt x="3448270" y="5672597"/>
                    <a:pt x="3407323" y="5697792"/>
                    <a:pt x="3365864" y="5722735"/>
                  </a:cubicBezTo>
                  <a:cubicBezTo>
                    <a:pt x="3200163" y="5822424"/>
                    <a:pt x="3026125" y="5917328"/>
                    <a:pt x="2839486" y="5999120"/>
                  </a:cubicBezTo>
                  <a:cubicBezTo>
                    <a:pt x="2653201" y="6080891"/>
                    <a:pt x="2453560" y="6149344"/>
                    <a:pt x="2242423" y="6192346"/>
                  </a:cubicBezTo>
                  <a:cubicBezTo>
                    <a:pt x="2031719" y="6235463"/>
                    <a:pt x="1808952" y="6251353"/>
                    <a:pt x="1589380" y="6230657"/>
                  </a:cubicBezTo>
                  <a:lnTo>
                    <a:pt x="1548244" y="6226706"/>
                  </a:lnTo>
                  <a:cubicBezTo>
                    <a:pt x="1534528" y="6225117"/>
                    <a:pt x="1520898" y="6223203"/>
                    <a:pt x="1507348" y="6221428"/>
                  </a:cubicBezTo>
                  <a:lnTo>
                    <a:pt x="1466401" y="6215904"/>
                  </a:lnTo>
                  <a:cubicBezTo>
                    <a:pt x="1452772" y="6213991"/>
                    <a:pt x="1439316" y="6211428"/>
                    <a:pt x="1425773" y="6209191"/>
                  </a:cubicBezTo>
                  <a:cubicBezTo>
                    <a:pt x="1398775" y="6204391"/>
                    <a:pt x="1371610" y="6199779"/>
                    <a:pt x="1344960" y="6193681"/>
                  </a:cubicBezTo>
                  <a:cubicBezTo>
                    <a:pt x="1318251" y="6187799"/>
                    <a:pt x="1291260" y="6182538"/>
                    <a:pt x="1265007" y="6175388"/>
                  </a:cubicBezTo>
                  <a:lnTo>
                    <a:pt x="1225415" y="6165243"/>
                  </a:lnTo>
                  <a:cubicBezTo>
                    <a:pt x="1212163" y="6161924"/>
                    <a:pt x="1198939" y="6158496"/>
                    <a:pt x="1186567" y="6154486"/>
                  </a:cubicBezTo>
                  <a:lnTo>
                    <a:pt x="1111158" y="6130918"/>
                  </a:lnTo>
                  <a:lnTo>
                    <a:pt x="1035915" y="6107163"/>
                  </a:lnTo>
                  <a:cubicBezTo>
                    <a:pt x="1010846" y="6099055"/>
                    <a:pt x="986357" y="6088784"/>
                    <a:pt x="961579" y="6079594"/>
                  </a:cubicBezTo>
                  <a:cubicBezTo>
                    <a:pt x="763709" y="6005594"/>
                    <a:pt x="572401" y="5909703"/>
                    <a:pt x="395297" y="5792812"/>
                  </a:cubicBezTo>
                  <a:lnTo>
                    <a:pt x="265239" y="5701511"/>
                  </a:lnTo>
                  <a:cubicBezTo>
                    <a:pt x="254227" y="5694155"/>
                    <a:pt x="244103" y="5685646"/>
                    <a:pt x="233756" y="5677542"/>
                  </a:cubicBezTo>
                  <a:lnTo>
                    <a:pt x="202800" y="5652902"/>
                  </a:lnTo>
                  <a:lnTo>
                    <a:pt x="140918" y="5603515"/>
                  </a:lnTo>
                  <a:cubicBezTo>
                    <a:pt x="130598" y="5595302"/>
                    <a:pt x="120280" y="5587089"/>
                    <a:pt x="110625" y="5578127"/>
                  </a:cubicBezTo>
                  <a:cubicBezTo>
                    <a:pt x="105647" y="5573779"/>
                    <a:pt x="100444" y="5569834"/>
                    <a:pt x="95631" y="5565299"/>
                  </a:cubicBezTo>
                  <a:cubicBezTo>
                    <a:pt x="90955" y="5560684"/>
                    <a:pt x="86505" y="5555666"/>
                    <a:pt x="81966" y="5550973"/>
                  </a:cubicBezTo>
                  <a:lnTo>
                    <a:pt x="27991" y="5493272"/>
                  </a:lnTo>
                  <a:cubicBezTo>
                    <a:pt x="19109" y="5483589"/>
                    <a:pt x="9758" y="5474359"/>
                    <a:pt x="1454" y="5464252"/>
                  </a:cubicBezTo>
                  <a:lnTo>
                    <a:pt x="0" y="5462518"/>
                  </a:lnTo>
                  <a:lnTo>
                    <a:pt x="0" y="4720187"/>
                  </a:lnTo>
                  <a:lnTo>
                    <a:pt x="109684" y="4836724"/>
                  </a:lnTo>
                  <a:cubicBezTo>
                    <a:pt x="173316" y="4897375"/>
                    <a:pt x="239447" y="4954160"/>
                    <a:pt x="306959" y="5007200"/>
                  </a:cubicBezTo>
                  <a:lnTo>
                    <a:pt x="358101" y="5046057"/>
                  </a:lnTo>
                  <a:lnTo>
                    <a:pt x="383328" y="5065684"/>
                  </a:lnTo>
                  <a:cubicBezTo>
                    <a:pt x="391637" y="5072316"/>
                    <a:pt x="400805" y="5077902"/>
                    <a:pt x="409503" y="5083942"/>
                  </a:cubicBezTo>
                  <a:lnTo>
                    <a:pt x="461889" y="5119888"/>
                  </a:lnTo>
                  <a:cubicBezTo>
                    <a:pt x="466184" y="5122893"/>
                    <a:pt x="470616" y="5125820"/>
                    <a:pt x="474883" y="5128933"/>
                  </a:cubicBezTo>
                  <a:cubicBezTo>
                    <a:pt x="478982" y="5132235"/>
                    <a:pt x="482476" y="5136069"/>
                    <a:pt x="486410" y="5139557"/>
                  </a:cubicBezTo>
                  <a:cubicBezTo>
                    <a:pt x="494140" y="5146613"/>
                    <a:pt x="502565" y="5152812"/>
                    <a:pt x="510852" y="5159089"/>
                  </a:cubicBezTo>
                  <a:lnTo>
                    <a:pt x="560653" y="5196893"/>
                  </a:lnTo>
                  <a:lnTo>
                    <a:pt x="585485" y="5215834"/>
                  </a:lnTo>
                  <a:cubicBezTo>
                    <a:pt x="593773" y="5222111"/>
                    <a:pt x="601864" y="5228685"/>
                    <a:pt x="610707" y="5234185"/>
                  </a:cubicBezTo>
                  <a:lnTo>
                    <a:pt x="714768" y="5303103"/>
                  </a:lnTo>
                  <a:cubicBezTo>
                    <a:pt x="856162" y="5390603"/>
                    <a:pt x="1008099" y="5459947"/>
                    <a:pt x="1166634" y="5513322"/>
                  </a:cubicBezTo>
                  <a:cubicBezTo>
                    <a:pt x="1186540" y="5519932"/>
                    <a:pt x="1205774" y="5527751"/>
                    <a:pt x="1225991" y="5533632"/>
                  </a:cubicBezTo>
                  <a:lnTo>
                    <a:pt x="1286680" y="5550705"/>
                  </a:lnTo>
                  <a:lnTo>
                    <a:pt x="1347310" y="5567995"/>
                  </a:lnTo>
                  <a:cubicBezTo>
                    <a:pt x="1357469" y="5571180"/>
                    <a:pt x="1367261" y="5573572"/>
                    <a:pt x="1377002" y="5575719"/>
                  </a:cubicBezTo>
                  <a:lnTo>
                    <a:pt x="1406328" y="5582649"/>
                  </a:lnTo>
                  <a:cubicBezTo>
                    <a:pt x="1425825" y="5587757"/>
                    <a:pt x="1445490" y="5590939"/>
                    <a:pt x="1465060" y="5594909"/>
                  </a:cubicBezTo>
                  <a:cubicBezTo>
                    <a:pt x="1484652" y="5599231"/>
                    <a:pt x="1504324" y="5601952"/>
                    <a:pt x="1523881" y="5605105"/>
                  </a:cubicBezTo>
                  <a:cubicBezTo>
                    <a:pt x="1533660" y="5606682"/>
                    <a:pt x="1543460" y="5608613"/>
                    <a:pt x="1553325" y="5609865"/>
                  </a:cubicBezTo>
                  <a:lnTo>
                    <a:pt x="1582813" y="5613593"/>
                  </a:lnTo>
                  <a:lnTo>
                    <a:pt x="1612301" y="5617321"/>
                  </a:lnTo>
                  <a:lnTo>
                    <a:pt x="1641863" y="5619910"/>
                  </a:lnTo>
                  <a:cubicBezTo>
                    <a:pt x="1799348" y="5633940"/>
                    <a:pt x="1957913" y="5625770"/>
                    <a:pt x="2117508" y="5595156"/>
                  </a:cubicBezTo>
                  <a:cubicBezTo>
                    <a:pt x="2277124" y="5564895"/>
                    <a:pt x="2437004" y="5512449"/>
                    <a:pt x="2597368" y="5447381"/>
                  </a:cubicBezTo>
                  <a:cubicBezTo>
                    <a:pt x="2757791" y="5382096"/>
                    <a:pt x="2918855" y="5304464"/>
                    <a:pt x="3082968" y="5223245"/>
                  </a:cubicBezTo>
                  <a:lnTo>
                    <a:pt x="3334855" y="5097383"/>
                  </a:lnTo>
                  <a:cubicBezTo>
                    <a:pt x="3423528" y="5054142"/>
                    <a:pt x="3511773" y="5013798"/>
                    <a:pt x="3599509" y="4976217"/>
                  </a:cubicBezTo>
                  <a:cubicBezTo>
                    <a:pt x="3774960" y="4900701"/>
                    <a:pt x="3948276" y="4837481"/>
                    <a:pt x="4112002" y="4766359"/>
                  </a:cubicBezTo>
                  <a:cubicBezTo>
                    <a:pt x="4193972" y="4730827"/>
                    <a:pt x="4273429" y="4692997"/>
                    <a:pt x="4348983" y="4649833"/>
                  </a:cubicBezTo>
                  <a:cubicBezTo>
                    <a:pt x="4424508" y="4606778"/>
                    <a:pt x="4496050" y="4558250"/>
                    <a:pt x="4560505" y="4501564"/>
                  </a:cubicBezTo>
                  <a:cubicBezTo>
                    <a:pt x="4625198" y="4445289"/>
                    <a:pt x="4682991" y="4381021"/>
                    <a:pt x="4731963" y="4309870"/>
                  </a:cubicBezTo>
                  <a:cubicBezTo>
                    <a:pt x="4781043" y="4238747"/>
                    <a:pt x="4821275" y="4160848"/>
                    <a:pt x="4852344" y="4078640"/>
                  </a:cubicBezTo>
                  <a:lnTo>
                    <a:pt x="4863972" y="4047790"/>
                  </a:lnTo>
                  <a:lnTo>
                    <a:pt x="4874144" y="4016320"/>
                  </a:lnTo>
                  <a:lnTo>
                    <a:pt x="4884127" y="3984682"/>
                  </a:lnTo>
                  <a:cubicBezTo>
                    <a:pt x="4887242" y="3973925"/>
                    <a:pt x="4889981" y="3962835"/>
                    <a:pt x="4892800" y="3951883"/>
                  </a:cubicBezTo>
                  <a:lnTo>
                    <a:pt x="4909526" y="3886001"/>
                  </a:lnTo>
                  <a:lnTo>
                    <a:pt x="4917687" y="3852948"/>
                  </a:lnTo>
                  <a:lnTo>
                    <a:pt x="4921768" y="3836422"/>
                  </a:lnTo>
                  <a:lnTo>
                    <a:pt x="4924845" y="3819742"/>
                  </a:lnTo>
                  <a:cubicBezTo>
                    <a:pt x="4933092" y="3775120"/>
                    <a:pt x="4941231" y="3730469"/>
                    <a:pt x="4948230" y="3685744"/>
                  </a:cubicBezTo>
                  <a:cubicBezTo>
                    <a:pt x="4953579" y="3640694"/>
                    <a:pt x="4958249" y="3595577"/>
                    <a:pt x="4962782" y="3550540"/>
                  </a:cubicBezTo>
                  <a:cubicBezTo>
                    <a:pt x="4976580" y="3369692"/>
                    <a:pt x="4965812" y="3187942"/>
                    <a:pt x="4939468" y="3010249"/>
                  </a:cubicBezTo>
                  <a:cubicBezTo>
                    <a:pt x="4912965" y="2832281"/>
                    <a:pt x="4870237" y="2658196"/>
                    <a:pt x="4816901" y="2488224"/>
                  </a:cubicBezTo>
                  <a:cubicBezTo>
                    <a:pt x="4810197" y="2466954"/>
                    <a:pt x="4803984" y="2445582"/>
                    <a:pt x="4797005" y="2424470"/>
                  </a:cubicBezTo>
                  <a:cubicBezTo>
                    <a:pt x="4789399" y="2403537"/>
                    <a:pt x="4781686" y="2382574"/>
                    <a:pt x="4774433" y="2361620"/>
                  </a:cubicBezTo>
                  <a:lnTo>
                    <a:pt x="4752459" y="2298700"/>
                  </a:lnTo>
                  <a:lnTo>
                    <a:pt x="4728083" y="2236526"/>
                  </a:lnTo>
                  <a:cubicBezTo>
                    <a:pt x="4719957" y="2215802"/>
                    <a:pt x="4712352" y="2194869"/>
                    <a:pt x="4704471" y="2174095"/>
                  </a:cubicBezTo>
                  <a:lnTo>
                    <a:pt x="4678399" y="2112626"/>
                  </a:lnTo>
                  <a:lnTo>
                    <a:pt x="4652601" y="2050999"/>
                  </a:lnTo>
                  <a:cubicBezTo>
                    <a:pt x="4643711" y="2030533"/>
                    <a:pt x="4633616" y="2010672"/>
                    <a:pt x="4624205" y="1990415"/>
                  </a:cubicBezTo>
                  <a:lnTo>
                    <a:pt x="4595398" y="1930069"/>
                  </a:lnTo>
                  <a:cubicBezTo>
                    <a:pt x="4585714" y="1909969"/>
                    <a:pt x="4574413" y="1890713"/>
                    <a:pt x="4563827" y="1870952"/>
                  </a:cubicBezTo>
                  <a:lnTo>
                    <a:pt x="4531433" y="1812311"/>
                  </a:lnTo>
                  <a:lnTo>
                    <a:pt x="4523315" y="1797616"/>
                  </a:lnTo>
                  <a:lnTo>
                    <a:pt x="4514482" y="1783425"/>
                  </a:lnTo>
                  <a:lnTo>
                    <a:pt x="4496845" y="1754936"/>
                  </a:lnTo>
                  <a:lnTo>
                    <a:pt x="4461463" y="1697929"/>
                  </a:lnTo>
                  <a:lnTo>
                    <a:pt x="4452660" y="1683629"/>
                  </a:lnTo>
                  <a:lnTo>
                    <a:pt x="4443141" y="1669834"/>
                  </a:lnTo>
                  <a:lnTo>
                    <a:pt x="4424241" y="1642166"/>
                  </a:lnTo>
                  <a:cubicBezTo>
                    <a:pt x="4399005" y="1605265"/>
                    <a:pt x="4374512" y="1567751"/>
                    <a:pt x="4346886" y="1532412"/>
                  </a:cubicBezTo>
                  <a:cubicBezTo>
                    <a:pt x="4240477" y="1388328"/>
                    <a:pt x="4120362" y="1253437"/>
                    <a:pt x="3985497" y="1134649"/>
                  </a:cubicBezTo>
                  <a:cubicBezTo>
                    <a:pt x="3850799" y="1015675"/>
                    <a:pt x="3702920" y="911715"/>
                    <a:pt x="3545665" y="825877"/>
                  </a:cubicBezTo>
                  <a:lnTo>
                    <a:pt x="3486190" y="794756"/>
                  </a:lnTo>
                  <a:cubicBezTo>
                    <a:pt x="3466181" y="784640"/>
                    <a:pt x="3446893" y="773560"/>
                    <a:pt x="3426182" y="764765"/>
                  </a:cubicBezTo>
                  <a:lnTo>
                    <a:pt x="3365044" y="737255"/>
                  </a:lnTo>
                  <a:lnTo>
                    <a:pt x="3334529" y="723514"/>
                  </a:lnTo>
                  <a:cubicBezTo>
                    <a:pt x="3324394" y="718943"/>
                    <a:pt x="3314287" y="714265"/>
                    <a:pt x="3303733" y="710395"/>
                  </a:cubicBezTo>
                  <a:cubicBezTo>
                    <a:pt x="3262013" y="694346"/>
                    <a:pt x="3220711" y="677599"/>
                    <a:pt x="3179033" y="662259"/>
                  </a:cubicBezTo>
                  <a:lnTo>
                    <a:pt x="3052408" y="620447"/>
                  </a:lnTo>
                  <a:lnTo>
                    <a:pt x="2924325" y="584505"/>
                  </a:lnTo>
                  <a:cubicBezTo>
                    <a:pt x="2903106" y="578471"/>
                    <a:pt x="2881119" y="574434"/>
                    <a:pt x="2859667" y="569266"/>
                  </a:cubicBezTo>
                  <a:lnTo>
                    <a:pt x="2795226" y="554085"/>
                  </a:lnTo>
                  <a:cubicBezTo>
                    <a:pt x="2774078" y="548652"/>
                    <a:pt x="2751709" y="544744"/>
                    <a:pt x="2729702" y="540354"/>
                  </a:cubicBezTo>
                  <a:lnTo>
                    <a:pt x="2663758" y="527322"/>
                  </a:lnTo>
                  <a:lnTo>
                    <a:pt x="2630927" y="520495"/>
                  </a:lnTo>
                  <a:lnTo>
                    <a:pt x="2597965" y="515024"/>
                  </a:lnTo>
                  <a:cubicBezTo>
                    <a:pt x="2575970" y="511449"/>
                    <a:pt x="2554112" y="507795"/>
                    <a:pt x="2532205" y="503895"/>
                  </a:cubicBezTo>
                  <a:cubicBezTo>
                    <a:pt x="2357016" y="475037"/>
                    <a:pt x="2182954" y="456682"/>
                    <a:pt x="2010064" y="452552"/>
                  </a:cubicBezTo>
                  <a:cubicBezTo>
                    <a:pt x="1837255" y="448558"/>
                    <a:pt x="1665388" y="457916"/>
                    <a:pt x="1494552" y="485055"/>
                  </a:cubicBezTo>
                  <a:cubicBezTo>
                    <a:pt x="1452133" y="492816"/>
                    <a:pt x="1409569" y="501117"/>
                    <a:pt x="1366896" y="509389"/>
                  </a:cubicBezTo>
                  <a:cubicBezTo>
                    <a:pt x="1324862" y="520035"/>
                    <a:pt x="1282333" y="529505"/>
                    <a:pt x="1240175" y="541045"/>
                  </a:cubicBezTo>
                  <a:lnTo>
                    <a:pt x="1177438" y="560170"/>
                  </a:lnTo>
                  <a:lnTo>
                    <a:pt x="1145987" y="569826"/>
                  </a:lnTo>
                  <a:lnTo>
                    <a:pt x="1130315" y="574669"/>
                  </a:lnTo>
                  <a:lnTo>
                    <a:pt x="1114873" y="580384"/>
                  </a:lnTo>
                  <a:lnTo>
                    <a:pt x="1052839" y="602943"/>
                  </a:lnTo>
                  <a:cubicBezTo>
                    <a:pt x="1032151" y="610499"/>
                    <a:pt x="1011255" y="617535"/>
                    <a:pt x="991135" y="626866"/>
                  </a:cubicBezTo>
                  <a:lnTo>
                    <a:pt x="930179" y="653191"/>
                  </a:lnTo>
                  <a:cubicBezTo>
                    <a:pt x="909850" y="662002"/>
                    <a:pt x="889443" y="670676"/>
                    <a:pt x="869768" y="680937"/>
                  </a:cubicBezTo>
                  <a:lnTo>
                    <a:pt x="810085" y="710734"/>
                  </a:lnTo>
                  <a:cubicBezTo>
                    <a:pt x="790331" y="720859"/>
                    <a:pt x="770124" y="730514"/>
                    <a:pt x="751220" y="741794"/>
                  </a:cubicBezTo>
                  <a:cubicBezTo>
                    <a:pt x="673929" y="784955"/>
                    <a:pt x="598827" y="830326"/>
                    <a:pt x="532669" y="881688"/>
                  </a:cubicBezTo>
                  <a:cubicBezTo>
                    <a:pt x="464226" y="931625"/>
                    <a:pt x="406969" y="988270"/>
                    <a:pt x="354185" y="1050286"/>
                  </a:cubicBezTo>
                  <a:lnTo>
                    <a:pt x="315980" y="1098125"/>
                  </a:lnTo>
                  <a:lnTo>
                    <a:pt x="280345" y="1149782"/>
                  </a:lnTo>
                  <a:cubicBezTo>
                    <a:pt x="268144" y="1166335"/>
                    <a:pt x="257438" y="1185955"/>
                    <a:pt x="245890" y="1203959"/>
                  </a:cubicBezTo>
                  <a:cubicBezTo>
                    <a:pt x="234552" y="1222481"/>
                    <a:pt x="223171" y="1240298"/>
                    <a:pt x="212162" y="1260184"/>
                  </a:cubicBezTo>
                  <a:cubicBezTo>
                    <a:pt x="168299" y="1337574"/>
                    <a:pt x="125055" y="1419360"/>
                    <a:pt x="80716" y="1502476"/>
                  </a:cubicBezTo>
                  <a:lnTo>
                    <a:pt x="0" y="1648841"/>
                  </a:lnTo>
                  <a:lnTo>
                    <a:pt x="0" y="954863"/>
                  </a:lnTo>
                  <a:lnTo>
                    <a:pt x="43491" y="895513"/>
                  </a:lnTo>
                  <a:cubicBezTo>
                    <a:pt x="59888" y="874984"/>
                    <a:pt x="77014" y="854766"/>
                    <a:pt x="93923" y="834489"/>
                  </a:cubicBezTo>
                  <a:cubicBezTo>
                    <a:pt x="163245" y="754880"/>
                    <a:pt x="240806" y="679565"/>
                    <a:pt x="323465" y="617671"/>
                  </a:cubicBezTo>
                  <a:cubicBezTo>
                    <a:pt x="405002" y="553042"/>
                    <a:pt x="490132" y="499230"/>
                    <a:pt x="574777" y="446794"/>
                  </a:cubicBezTo>
                  <a:cubicBezTo>
                    <a:pt x="595733" y="433050"/>
                    <a:pt x="617442" y="421248"/>
                    <a:pt x="638943" y="408925"/>
                  </a:cubicBezTo>
                  <a:lnTo>
                    <a:pt x="703505" y="371742"/>
                  </a:lnTo>
                  <a:cubicBezTo>
                    <a:pt x="724798" y="358900"/>
                    <a:pt x="747120" y="347842"/>
                    <a:pt x="769262" y="336154"/>
                  </a:cubicBezTo>
                  <a:lnTo>
                    <a:pt x="835552" y="301173"/>
                  </a:lnTo>
                  <a:cubicBezTo>
                    <a:pt x="857427" y="289183"/>
                    <a:pt x="880470" y="278896"/>
                    <a:pt x="902979" y="268004"/>
                  </a:cubicBezTo>
                  <a:lnTo>
                    <a:pt x="971127" y="235607"/>
                  </a:lnTo>
                  <a:lnTo>
                    <a:pt x="988238" y="227556"/>
                  </a:lnTo>
                  <a:lnTo>
                    <a:pt x="1005744" y="220191"/>
                  </a:lnTo>
                  <a:lnTo>
                    <a:pt x="1040729" y="205569"/>
                  </a:lnTo>
                  <a:lnTo>
                    <a:pt x="1110835" y="176248"/>
                  </a:lnTo>
                  <a:cubicBezTo>
                    <a:pt x="1157999" y="157703"/>
                    <a:pt x="1206322" y="141323"/>
                    <a:pt x="1254256" y="123796"/>
                  </a:cubicBezTo>
                  <a:cubicBezTo>
                    <a:pt x="1302938" y="108671"/>
                    <a:pt x="1352074" y="94017"/>
                    <a:pt x="1401310" y="79852"/>
                  </a:cubicBezTo>
                  <a:cubicBezTo>
                    <a:pt x="1599497" y="26774"/>
                    <a:pt x="1806373" y="-329"/>
                    <a:pt x="2011811" y="4"/>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46" name="Freeform: Shape 45">
              <a:extLst>
                <a:ext uri="{FF2B5EF4-FFF2-40B4-BE49-F238E27FC236}">
                  <a16:creationId xmlns:a16="http://schemas.microsoft.com/office/drawing/2014/main" id="{06AC5DCC-C3CC-4FD5-AD4E-13A1BE5F7F6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0" y="297400"/>
              <a:ext cx="5215811" cy="6107388"/>
            </a:xfrm>
            <a:custGeom>
              <a:avLst/>
              <a:gdLst>
                <a:gd name="connsiteX0" fmla="*/ 1869139 w 5215811"/>
                <a:gd name="connsiteY0" fmla="*/ 9 h 6107388"/>
                <a:gd name="connsiteX1" fmla="*/ 2791149 w 5215811"/>
                <a:gd name="connsiteY1" fmla="*/ 130229 h 6107388"/>
                <a:gd name="connsiteX2" fmla="*/ 4760307 w 5215811"/>
                <a:gd name="connsiteY2" fmla="*/ 1608408 h 6107388"/>
                <a:gd name="connsiteX3" fmla="*/ 5108574 w 5215811"/>
                <a:gd name="connsiteY3" fmla="*/ 4050383 h 6107388"/>
                <a:gd name="connsiteX4" fmla="*/ 3434916 w 5215811"/>
                <a:gd name="connsiteY4" fmla="*/ 5503134 h 6107388"/>
                <a:gd name="connsiteX5" fmla="*/ 1137841 w 5215811"/>
                <a:gd name="connsiteY5" fmla="*/ 6033968 h 6107388"/>
                <a:gd name="connsiteX6" fmla="*/ 217555 w 5215811"/>
                <a:gd name="connsiteY6" fmla="*/ 5598945 h 6107388"/>
                <a:gd name="connsiteX7" fmla="*/ 0 w 5215811"/>
                <a:gd name="connsiteY7" fmla="*/ 5419622 h 6107388"/>
                <a:gd name="connsiteX8" fmla="*/ 0 w 5215811"/>
                <a:gd name="connsiteY8" fmla="*/ 4571683 h 6107388"/>
                <a:gd name="connsiteX9" fmla="*/ 18056 w 5215811"/>
                <a:gd name="connsiteY9" fmla="*/ 4599282 h 6107388"/>
                <a:gd name="connsiteX10" fmla="*/ 358324 w 5215811"/>
                <a:gd name="connsiteY10" fmla="*/ 4988154 h 6107388"/>
                <a:gd name="connsiteX11" fmla="*/ 1282741 w 5215811"/>
                <a:gd name="connsiteY11" fmla="*/ 5493193 h 6107388"/>
                <a:gd name="connsiteX12" fmla="*/ 2172794 w 5215811"/>
                <a:gd name="connsiteY12" fmla="*/ 5470630 h 6107388"/>
                <a:gd name="connsiteX13" fmla="*/ 3146893 w 5215811"/>
                <a:gd name="connsiteY13" fmla="*/ 5016296 h 6107388"/>
                <a:gd name="connsiteX14" fmla="*/ 3574114 w 5215811"/>
                <a:gd name="connsiteY14" fmla="*/ 4791124 h 6107388"/>
                <a:gd name="connsiteX15" fmla="*/ 4244948 w 5215811"/>
                <a:gd name="connsiteY15" fmla="*/ 4392664 h 6107388"/>
                <a:gd name="connsiteX16" fmla="*/ 4556385 w 5215811"/>
                <a:gd name="connsiteY16" fmla="*/ 3902656 h 6107388"/>
                <a:gd name="connsiteX17" fmla="*/ 4616354 w 5215811"/>
                <a:gd name="connsiteY17" fmla="*/ 2851680 h 6107388"/>
                <a:gd name="connsiteX18" fmla="*/ 4269266 w 5215811"/>
                <a:gd name="connsiteY18" fmla="*/ 1889625 h 6107388"/>
                <a:gd name="connsiteX19" fmla="*/ 2645976 w 5215811"/>
                <a:gd name="connsiteY19" fmla="*/ 671162 h 6107388"/>
                <a:gd name="connsiteX20" fmla="*/ 1648930 w 5215811"/>
                <a:gd name="connsiteY20" fmla="*/ 573017 h 6107388"/>
                <a:gd name="connsiteX21" fmla="*/ 771768 w 5215811"/>
                <a:gd name="connsiteY21" fmla="*/ 865882 h 6107388"/>
                <a:gd name="connsiteX22" fmla="*/ 433617 w 5215811"/>
                <a:gd name="connsiteY22" fmla="*/ 1119441 h 6107388"/>
                <a:gd name="connsiteX23" fmla="*/ 200571 w 5215811"/>
                <a:gd name="connsiteY23" fmla="*/ 1486480 h 6107388"/>
                <a:gd name="connsiteX24" fmla="*/ 47077 w 5215811"/>
                <a:gd name="connsiteY24" fmla="*/ 1753604 h 6107388"/>
                <a:gd name="connsiteX25" fmla="*/ 0 w 5215811"/>
                <a:gd name="connsiteY25" fmla="*/ 1831655 h 6107388"/>
                <a:gd name="connsiteX26" fmla="*/ 0 w 5215811"/>
                <a:gd name="connsiteY26" fmla="*/ 751112 h 6107388"/>
                <a:gd name="connsiteX27" fmla="*/ 6994 w 5215811"/>
                <a:gd name="connsiteY27" fmla="*/ 742614 h 6107388"/>
                <a:gd name="connsiteX28" fmla="*/ 484047 w 5215811"/>
                <a:gd name="connsiteY28" fmla="*/ 378777 h 6107388"/>
                <a:gd name="connsiteX29" fmla="*/ 1869139 w 5215811"/>
                <a:gd name="connsiteY29" fmla="*/ 9 h 61073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215811" h="6107388">
                  <a:moveTo>
                    <a:pt x="1869139" y="9"/>
                  </a:moveTo>
                  <a:cubicBezTo>
                    <a:pt x="2160924" y="-706"/>
                    <a:pt x="2465752" y="43039"/>
                    <a:pt x="2791149" y="130229"/>
                  </a:cubicBezTo>
                  <a:cubicBezTo>
                    <a:pt x="3651198" y="360678"/>
                    <a:pt x="4339884" y="907924"/>
                    <a:pt x="4760307" y="1608408"/>
                  </a:cubicBezTo>
                  <a:cubicBezTo>
                    <a:pt x="5188180" y="2321320"/>
                    <a:pt x="5338357" y="3192822"/>
                    <a:pt x="5108574" y="4050383"/>
                  </a:cubicBezTo>
                  <a:cubicBezTo>
                    <a:pt x="4880820" y="4900373"/>
                    <a:pt x="4152841" y="5098512"/>
                    <a:pt x="3434916" y="5503134"/>
                  </a:cubicBezTo>
                  <a:cubicBezTo>
                    <a:pt x="2717099" y="5907783"/>
                    <a:pt x="2005568" y="6266474"/>
                    <a:pt x="1137841" y="6033968"/>
                  </a:cubicBezTo>
                  <a:cubicBezTo>
                    <a:pt x="783079" y="5938910"/>
                    <a:pt x="479573" y="5790114"/>
                    <a:pt x="217555" y="5598945"/>
                  </a:cubicBezTo>
                  <a:lnTo>
                    <a:pt x="0" y="5419622"/>
                  </a:lnTo>
                  <a:lnTo>
                    <a:pt x="0" y="4571683"/>
                  </a:lnTo>
                  <a:lnTo>
                    <a:pt x="18056" y="4599282"/>
                  </a:lnTo>
                  <a:cubicBezTo>
                    <a:pt x="124071" y="4746782"/>
                    <a:pt x="237002" y="4875718"/>
                    <a:pt x="358324" y="4988154"/>
                  </a:cubicBezTo>
                  <a:cubicBezTo>
                    <a:pt x="621323" y="5231809"/>
                    <a:pt x="923667" y="5396979"/>
                    <a:pt x="1282741" y="5493193"/>
                  </a:cubicBezTo>
                  <a:cubicBezTo>
                    <a:pt x="1573894" y="5571207"/>
                    <a:pt x="1856732" y="5563878"/>
                    <a:pt x="2172794" y="5470630"/>
                  </a:cubicBezTo>
                  <a:cubicBezTo>
                    <a:pt x="2498985" y="5374183"/>
                    <a:pt x="2832844" y="5193315"/>
                    <a:pt x="3146893" y="5016296"/>
                  </a:cubicBezTo>
                  <a:cubicBezTo>
                    <a:pt x="3293538" y="4933641"/>
                    <a:pt x="3436182" y="4861160"/>
                    <a:pt x="3574114" y="4791124"/>
                  </a:cubicBezTo>
                  <a:cubicBezTo>
                    <a:pt x="3841238" y="4655550"/>
                    <a:pt x="4071901" y="4538375"/>
                    <a:pt x="4244948" y="4392664"/>
                  </a:cubicBezTo>
                  <a:cubicBezTo>
                    <a:pt x="4405844" y="4257259"/>
                    <a:pt x="4501845" y="4106204"/>
                    <a:pt x="4556385" y="3902656"/>
                  </a:cubicBezTo>
                  <a:cubicBezTo>
                    <a:pt x="4649063" y="3556776"/>
                    <a:pt x="4669271" y="3203187"/>
                    <a:pt x="4616354" y="2851680"/>
                  </a:cubicBezTo>
                  <a:cubicBezTo>
                    <a:pt x="4565198" y="2511774"/>
                    <a:pt x="4448474" y="2188147"/>
                    <a:pt x="4269266" y="1889625"/>
                  </a:cubicBezTo>
                  <a:cubicBezTo>
                    <a:pt x="3907781" y="1287586"/>
                    <a:pt x="3331245" y="854780"/>
                    <a:pt x="2645976" y="671162"/>
                  </a:cubicBezTo>
                  <a:cubicBezTo>
                    <a:pt x="2278249" y="572630"/>
                    <a:pt x="1952074" y="540526"/>
                    <a:pt x="1648930" y="573017"/>
                  </a:cubicBezTo>
                  <a:cubicBezTo>
                    <a:pt x="1351746" y="604901"/>
                    <a:pt x="1064785" y="700731"/>
                    <a:pt x="771768" y="865882"/>
                  </a:cubicBezTo>
                  <a:cubicBezTo>
                    <a:pt x="568061" y="980657"/>
                    <a:pt x="486465" y="1058486"/>
                    <a:pt x="433617" y="1119441"/>
                  </a:cubicBezTo>
                  <a:cubicBezTo>
                    <a:pt x="358307" y="1206256"/>
                    <a:pt x="292149" y="1323808"/>
                    <a:pt x="200571" y="1486480"/>
                  </a:cubicBezTo>
                  <a:cubicBezTo>
                    <a:pt x="156644" y="1564432"/>
                    <a:pt x="106654" y="1653214"/>
                    <a:pt x="47077" y="1753604"/>
                  </a:cubicBezTo>
                  <a:lnTo>
                    <a:pt x="0" y="1831655"/>
                  </a:lnTo>
                  <a:lnTo>
                    <a:pt x="0" y="751112"/>
                  </a:lnTo>
                  <a:lnTo>
                    <a:pt x="6994" y="742614"/>
                  </a:lnTo>
                  <a:cubicBezTo>
                    <a:pt x="117721" y="617683"/>
                    <a:pt x="259696" y="505222"/>
                    <a:pt x="484047" y="378777"/>
                  </a:cubicBezTo>
                  <a:cubicBezTo>
                    <a:pt x="932751" y="125890"/>
                    <a:pt x="1382831" y="1200"/>
                    <a:pt x="1869139" y="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47" name="Freeform: Shape 46">
              <a:extLst>
                <a:ext uri="{FF2B5EF4-FFF2-40B4-BE49-F238E27FC236}">
                  <a16:creationId xmlns:a16="http://schemas.microsoft.com/office/drawing/2014/main" id="{4BBCC2F4-EFA7-4AF4-B538-AC4022D90F4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319367"/>
              <a:ext cx="5217956" cy="6100079"/>
            </a:xfrm>
            <a:custGeom>
              <a:avLst/>
              <a:gdLst>
                <a:gd name="connsiteX0" fmla="*/ 1951393 w 5217956"/>
                <a:gd name="connsiteY0" fmla="*/ 82 h 6100079"/>
                <a:gd name="connsiteX1" fmla="*/ 2855177 w 5217956"/>
                <a:gd name="connsiteY1" fmla="*/ 125419 h 6100079"/>
                <a:gd name="connsiteX2" fmla="*/ 4779341 w 5217956"/>
                <a:gd name="connsiteY2" fmla="*/ 1591542 h 6100079"/>
                <a:gd name="connsiteX3" fmla="*/ 5108573 w 5217956"/>
                <a:gd name="connsiteY3" fmla="*/ 4028416 h 6100079"/>
                <a:gd name="connsiteX4" fmla="*/ 3459358 w 5217956"/>
                <a:gd name="connsiteY4" fmla="*/ 5487716 h 6100079"/>
                <a:gd name="connsiteX5" fmla="*/ 1203274 w 5217956"/>
                <a:gd name="connsiteY5" fmla="*/ 6029534 h 6100079"/>
                <a:gd name="connsiteX6" fmla="*/ 59920 w 5217956"/>
                <a:gd name="connsiteY6" fmla="*/ 5396467 h 6100079"/>
                <a:gd name="connsiteX7" fmla="*/ 0 w 5217956"/>
                <a:gd name="connsiteY7" fmla="*/ 5333382 h 6100079"/>
                <a:gd name="connsiteX8" fmla="*/ 0 w 5217956"/>
                <a:gd name="connsiteY8" fmla="*/ 4205833 h 6100079"/>
                <a:gd name="connsiteX9" fmla="*/ 58036 w 5217956"/>
                <a:gd name="connsiteY9" fmla="*/ 4310048 h 6100079"/>
                <a:gd name="connsiteX10" fmla="*/ 520779 w 5217956"/>
                <a:gd name="connsiteY10" fmla="*/ 4907591 h 6100079"/>
                <a:gd name="connsiteX11" fmla="*/ 1377154 w 5217956"/>
                <a:gd name="connsiteY11" fmla="*/ 5380604 h 6100079"/>
                <a:gd name="connsiteX12" fmla="*/ 3123340 w 5217956"/>
                <a:gd name="connsiteY12" fmla="*/ 4905715 h 6100079"/>
                <a:gd name="connsiteX13" fmla="*/ 3547863 w 5217956"/>
                <a:gd name="connsiteY13" fmla="*/ 4676342 h 6100079"/>
                <a:gd name="connsiteX14" fmla="*/ 4186753 w 5217956"/>
                <a:gd name="connsiteY14" fmla="*/ 4289376 h 6100079"/>
                <a:gd name="connsiteX15" fmla="*/ 4459565 w 5217956"/>
                <a:gd name="connsiteY15" fmla="*/ 3854399 h 6100079"/>
                <a:gd name="connsiteX16" fmla="*/ 4521015 w 5217956"/>
                <a:gd name="connsiteY16" fmla="*/ 2849377 h 6100079"/>
                <a:gd name="connsiteX17" fmla="*/ 4199723 w 5217956"/>
                <a:gd name="connsiteY17" fmla="*/ 1931213 h 6100079"/>
                <a:gd name="connsiteX18" fmla="*/ 2681217 w 5217956"/>
                <a:gd name="connsiteY18" fmla="*/ 774211 h 6100079"/>
                <a:gd name="connsiteX19" fmla="*/ 926547 w 5217956"/>
                <a:gd name="connsiteY19" fmla="*/ 967112 h 6100079"/>
                <a:gd name="connsiteX20" fmla="*/ 622677 w 5217956"/>
                <a:gd name="connsiteY20" fmla="*/ 1197863 h 6100079"/>
                <a:gd name="connsiteX21" fmla="*/ 404892 w 5217956"/>
                <a:gd name="connsiteY21" fmla="*/ 1547314 h 6100079"/>
                <a:gd name="connsiteX22" fmla="*/ 40135 w 5217956"/>
                <a:gd name="connsiteY22" fmla="*/ 2159090 h 6100079"/>
                <a:gd name="connsiteX23" fmla="*/ 0 w 5217956"/>
                <a:gd name="connsiteY23" fmla="*/ 2219367 h 6100079"/>
                <a:gd name="connsiteX24" fmla="*/ 0 w 5217956"/>
                <a:gd name="connsiteY24" fmla="*/ 915659 h 6100079"/>
                <a:gd name="connsiteX25" fmla="*/ 58609 w 5217956"/>
                <a:gd name="connsiteY25" fmla="*/ 828051 h 6100079"/>
                <a:gd name="connsiteX26" fmla="*/ 590688 w 5217956"/>
                <a:gd name="connsiteY26" fmla="*/ 385385 h 6100079"/>
                <a:gd name="connsiteX27" fmla="*/ 1951393 w 5217956"/>
                <a:gd name="connsiteY27" fmla="*/ 82 h 61000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5217956" h="6100079">
                  <a:moveTo>
                    <a:pt x="1951393" y="82"/>
                  </a:moveTo>
                  <a:cubicBezTo>
                    <a:pt x="2237631" y="-2119"/>
                    <a:pt x="2536431" y="40011"/>
                    <a:pt x="2855177" y="125419"/>
                  </a:cubicBezTo>
                  <a:cubicBezTo>
                    <a:pt x="3697704" y="351173"/>
                    <a:pt x="4370490" y="894159"/>
                    <a:pt x="4779341" y="1591542"/>
                  </a:cubicBezTo>
                  <a:cubicBezTo>
                    <a:pt x="5195534" y="2301324"/>
                    <a:pt x="5338356" y="3170855"/>
                    <a:pt x="5108573" y="4028416"/>
                  </a:cubicBezTo>
                  <a:cubicBezTo>
                    <a:pt x="4880819" y="4878406"/>
                    <a:pt x="4165603" y="5079965"/>
                    <a:pt x="3459358" y="5487716"/>
                  </a:cubicBezTo>
                  <a:cubicBezTo>
                    <a:pt x="2753114" y="5895466"/>
                    <a:pt x="2053264" y="6257288"/>
                    <a:pt x="1203274" y="6029534"/>
                  </a:cubicBezTo>
                  <a:cubicBezTo>
                    <a:pt x="739884" y="5905369"/>
                    <a:pt x="366399" y="5685345"/>
                    <a:pt x="59920" y="5396467"/>
                  </a:cubicBezTo>
                  <a:lnTo>
                    <a:pt x="0" y="5333382"/>
                  </a:lnTo>
                  <a:lnTo>
                    <a:pt x="0" y="4205833"/>
                  </a:lnTo>
                  <a:lnTo>
                    <a:pt x="58036" y="4310048"/>
                  </a:lnTo>
                  <a:cubicBezTo>
                    <a:pt x="197935" y="4550245"/>
                    <a:pt x="350594" y="4747142"/>
                    <a:pt x="520779" y="4907591"/>
                  </a:cubicBezTo>
                  <a:cubicBezTo>
                    <a:pt x="763600" y="5136565"/>
                    <a:pt x="1043821" y="5291288"/>
                    <a:pt x="1377154" y="5380604"/>
                  </a:cubicBezTo>
                  <a:cubicBezTo>
                    <a:pt x="1963029" y="5537589"/>
                    <a:pt x="2470519" y="5282804"/>
                    <a:pt x="3123340" y="4905715"/>
                  </a:cubicBezTo>
                  <a:cubicBezTo>
                    <a:pt x="3269800" y="4821157"/>
                    <a:pt x="3411134" y="4747512"/>
                    <a:pt x="3547863" y="4676342"/>
                  </a:cubicBezTo>
                  <a:cubicBezTo>
                    <a:pt x="3804497" y="4542710"/>
                    <a:pt x="4026085" y="4427393"/>
                    <a:pt x="4186753" y="4289376"/>
                  </a:cubicBezTo>
                  <a:cubicBezTo>
                    <a:pt x="4329009" y="4167293"/>
                    <a:pt x="4410589" y="4037181"/>
                    <a:pt x="4459565" y="3854399"/>
                  </a:cubicBezTo>
                  <a:cubicBezTo>
                    <a:pt x="4548302" y="3523229"/>
                    <a:pt x="4568981" y="3185183"/>
                    <a:pt x="4521015" y="2849377"/>
                  </a:cubicBezTo>
                  <a:cubicBezTo>
                    <a:pt x="4474709" y="2524680"/>
                    <a:pt x="4366564" y="2215756"/>
                    <a:pt x="4199723" y="1931213"/>
                  </a:cubicBezTo>
                  <a:cubicBezTo>
                    <a:pt x="3863270" y="1357325"/>
                    <a:pt x="3323982" y="946439"/>
                    <a:pt x="2681217" y="774211"/>
                  </a:cubicBezTo>
                  <a:cubicBezTo>
                    <a:pt x="2001139" y="591984"/>
                    <a:pt x="1476322" y="649699"/>
                    <a:pt x="926547" y="967112"/>
                  </a:cubicBezTo>
                  <a:cubicBezTo>
                    <a:pt x="740730" y="1074393"/>
                    <a:pt x="668642" y="1143989"/>
                    <a:pt x="622677" y="1197863"/>
                  </a:cubicBezTo>
                  <a:cubicBezTo>
                    <a:pt x="555599" y="1276450"/>
                    <a:pt x="492360" y="1390031"/>
                    <a:pt x="404892" y="1547314"/>
                  </a:cubicBezTo>
                  <a:cubicBezTo>
                    <a:pt x="317047" y="1705133"/>
                    <a:pt x="204816" y="1906756"/>
                    <a:pt x="40135" y="2159090"/>
                  </a:cubicBezTo>
                  <a:lnTo>
                    <a:pt x="0" y="2219367"/>
                  </a:lnTo>
                  <a:lnTo>
                    <a:pt x="0" y="915659"/>
                  </a:lnTo>
                  <a:lnTo>
                    <a:pt x="58609" y="828051"/>
                  </a:lnTo>
                  <a:cubicBezTo>
                    <a:pt x="177453" y="670481"/>
                    <a:pt x="325846" y="538291"/>
                    <a:pt x="590688" y="385385"/>
                  </a:cubicBezTo>
                  <a:cubicBezTo>
                    <a:pt x="1032158" y="130559"/>
                    <a:pt x="1474329" y="3750"/>
                    <a:pt x="1951393" y="8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48" name="Freeform: Shape 47">
              <a:extLst>
                <a:ext uri="{FF2B5EF4-FFF2-40B4-BE49-F238E27FC236}">
                  <a16:creationId xmlns:a16="http://schemas.microsoft.com/office/drawing/2014/main" id="{2A9D1364-B6A3-44CB-9FBA-C528F0CE909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0" y="319367"/>
              <a:ext cx="5217957" cy="6100079"/>
            </a:xfrm>
            <a:custGeom>
              <a:avLst/>
              <a:gdLst>
                <a:gd name="connsiteX0" fmla="*/ 1951394 w 5217957"/>
                <a:gd name="connsiteY0" fmla="*/ 82 h 6100079"/>
                <a:gd name="connsiteX1" fmla="*/ 2855178 w 5217957"/>
                <a:gd name="connsiteY1" fmla="*/ 125419 h 6100079"/>
                <a:gd name="connsiteX2" fmla="*/ 4779341 w 5217957"/>
                <a:gd name="connsiteY2" fmla="*/ 1591542 h 6100079"/>
                <a:gd name="connsiteX3" fmla="*/ 5108574 w 5217957"/>
                <a:gd name="connsiteY3" fmla="*/ 4028416 h 6100079"/>
                <a:gd name="connsiteX4" fmla="*/ 3459359 w 5217957"/>
                <a:gd name="connsiteY4" fmla="*/ 5487716 h 6100079"/>
                <a:gd name="connsiteX5" fmla="*/ 1203275 w 5217957"/>
                <a:gd name="connsiteY5" fmla="*/ 6029534 h 6100079"/>
                <a:gd name="connsiteX6" fmla="*/ 59921 w 5217957"/>
                <a:gd name="connsiteY6" fmla="*/ 5396467 h 6100079"/>
                <a:gd name="connsiteX7" fmla="*/ 0 w 5217957"/>
                <a:gd name="connsiteY7" fmla="*/ 5333381 h 6100079"/>
                <a:gd name="connsiteX8" fmla="*/ 0 w 5217957"/>
                <a:gd name="connsiteY8" fmla="*/ 4427327 h 6100079"/>
                <a:gd name="connsiteX9" fmla="*/ 112056 w 5217957"/>
                <a:gd name="connsiteY9" fmla="*/ 4602502 h 6100079"/>
                <a:gd name="connsiteX10" fmla="*/ 443875 w 5217957"/>
                <a:gd name="connsiteY10" fmla="*/ 4989110 h 6100079"/>
                <a:gd name="connsiteX11" fmla="*/ 1348175 w 5217957"/>
                <a:gd name="connsiteY11" fmla="*/ 5488759 h 6100079"/>
                <a:gd name="connsiteX12" fmla="*/ 2221463 w 5217957"/>
                <a:gd name="connsiteY12" fmla="*/ 5461704 h 6100079"/>
                <a:gd name="connsiteX13" fmla="*/ 3179339 w 5217957"/>
                <a:gd name="connsiteY13" fmla="*/ 5003023 h 6100079"/>
                <a:gd name="connsiteX14" fmla="*/ 3599638 w 5217957"/>
                <a:gd name="connsiteY14" fmla="*/ 4775996 h 6100079"/>
                <a:gd name="connsiteX15" fmla="*/ 4259765 w 5217957"/>
                <a:gd name="connsiteY15" fmla="*/ 4374667 h 6100079"/>
                <a:gd name="connsiteX16" fmla="*/ 4567742 w 5217957"/>
                <a:gd name="connsiteY16" fmla="*/ 3883732 h 6100079"/>
                <a:gd name="connsiteX17" fmla="*/ 4631929 w 5217957"/>
                <a:gd name="connsiteY17" fmla="*/ 2833886 h 6100079"/>
                <a:gd name="connsiteX18" fmla="*/ 4296412 w 5217957"/>
                <a:gd name="connsiteY18" fmla="*/ 1874932 h 6100079"/>
                <a:gd name="connsiteX19" fmla="*/ 2710219 w 5217957"/>
                <a:gd name="connsiteY19" fmla="*/ 666410 h 6100079"/>
                <a:gd name="connsiteX20" fmla="*/ 1732642 w 5217957"/>
                <a:gd name="connsiteY20" fmla="*/ 573480 h 6100079"/>
                <a:gd name="connsiteX21" fmla="*/ 870621 w 5217957"/>
                <a:gd name="connsiteY21" fmla="*/ 870402 h 6100079"/>
                <a:gd name="connsiteX22" fmla="*/ 537555 w 5217957"/>
                <a:gd name="connsiteY22" fmla="*/ 1125324 h 6100079"/>
                <a:gd name="connsiteX23" fmla="*/ 306995 w 5217957"/>
                <a:gd name="connsiteY23" fmla="*/ 1493030 h 6100079"/>
                <a:gd name="connsiteX24" fmla="*/ 23579 w 5217957"/>
                <a:gd name="connsiteY24" fmla="*/ 1977465 h 6100079"/>
                <a:gd name="connsiteX25" fmla="*/ 0 w 5217957"/>
                <a:gd name="connsiteY25" fmla="*/ 2014291 h 6100079"/>
                <a:gd name="connsiteX26" fmla="*/ 0 w 5217957"/>
                <a:gd name="connsiteY26" fmla="*/ 915660 h 6100079"/>
                <a:gd name="connsiteX27" fmla="*/ 58609 w 5217957"/>
                <a:gd name="connsiteY27" fmla="*/ 828051 h 6100079"/>
                <a:gd name="connsiteX28" fmla="*/ 590689 w 5217957"/>
                <a:gd name="connsiteY28" fmla="*/ 385385 h 6100079"/>
                <a:gd name="connsiteX29" fmla="*/ 1951394 w 5217957"/>
                <a:gd name="connsiteY29" fmla="*/ 82 h 61000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217957" h="6100079">
                  <a:moveTo>
                    <a:pt x="1951394" y="82"/>
                  </a:moveTo>
                  <a:cubicBezTo>
                    <a:pt x="2237632" y="-2119"/>
                    <a:pt x="2536431" y="40011"/>
                    <a:pt x="2855178" y="125419"/>
                  </a:cubicBezTo>
                  <a:cubicBezTo>
                    <a:pt x="3697704" y="351173"/>
                    <a:pt x="4370491" y="894159"/>
                    <a:pt x="4779341" y="1591542"/>
                  </a:cubicBezTo>
                  <a:cubicBezTo>
                    <a:pt x="5195535" y="2301324"/>
                    <a:pt x="5338357" y="3170855"/>
                    <a:pt x="5108574" y="4028416"/>
                  </a:cubicBezTo>
                  <a:cubicBezTo>
                    <a:pt x="4880820" y="4878406"/>
                    <a:pt x="4165604" y="5079965"/>
                    <a:pt x="3459359" y="5487716"/>
                  </a:cubicBezTo>
                  <a:cubicBezTo>
                    <a:pt x="2753115" y="5895466"/>
                    <a:pt x="2053265" y="6257288"/>
                    <a:pt x="1203275" y="6029534"/>
                  </a:cubicBezTo>
                  <a:cubicBezTo>
                    <a:pt x="739885" y="5905369"/>
                    <a:pt x="366400" y="5685345"/>
                    <a:pt x="59921" y="5396467"/>
                  </a:cubicBezTo>
                  <a:lnTo>
                    <a:pt x="0" y="5333381"/>
                  </a:lnTo>
                  <a:lnTo>
                    <a:pt x="0" y="4427327"/>
                  </a:lnTo>
                  <a:lnTo>
                    <a:pt x="112056" y="4602502"/>
                  </a:lnTo>
                  <a:cubicBezTo>
                    <a:pt x="215300" y="4749260"/>
                    <a:pt x="325419" y="4877443"/>
                    <a:pt x="443875" y="4989110"/>
                  </a:cubicBezTo>
                  <a:cubicBezTo>
                    <a:pt x="700709" y="5231113"/>
                    <a:pt x="996455" y="5394516"/>
                    <a:pt x="1348175" y="5488759"/>
                  </a:cubicBezTo>
                  <a:cubicBezTo>
                    <a:pt x="1633379" y="5565179"/>
                    <a:pt x="1910917" y="5556430"/>
                    <a:pt x="2221463" y="5461704"/>
                  </a:cubicBezTo>
                  <a:cubicBezTo>
                    <a:pt x="2541923" y="5363721"/>
                    <a:pt x="2870374" y="5181404"/>
                    <a:pt x="3179339" y="5003023"/>
                  </a:cubicBezTo>
                  <a:cubicBezTo>
                    <a:pt x="3323713" y="4919760"/>
                    <a:pt x="3463978" y="4846641"/>
                    <a:pt x="3599638" y="4775996"/>
                  </a:cubicBezTo>
                  <a:cubicBezTo>
                    <a:pt x="3862436" y="4639263"/>
                    <a:pt x="4089314" y="4521074"/>
                    <a:pt x="4259765" y="4374667"/>
                  </a:cubicBezTo>
                  <a:cubicBezTo>
                    <a:pt x="4418282" y="4238625"/>
                    <a:pt x="4513201" y="4087280"/>
                    <a:pt x="4567742" y="3883732"/>
                  </a:cubicBezTo>
                  <a:cubicBezTo>
                    <a:pt x="4660420" y="3537853"/>
                    <a:pt x="4682033" y="3184640"/>
                    <a:pt x="4631929" y="2833886"/>
                  </a:cubicBezTo>
                  <a:cubicBezTo>
                    <a:pt x="4583584" y="2494734"/>
                    <a:pt x="4470646" y="2172121"/>
                    <a:pt x="4296412" y="1874932"/>
                  </a:cubicBezTo>
                  <a:cubicBezTo>
                    <a:pt x="3944879" y="1275559"/>
                    <a:pt x="3381537" y="846289"/>
                    <a:pt x="2710219" y="666410"/>
                  </a:cubicBezTo>
                  <a:cubicBezTo>
                    <a:pt x="2349955" y="569877"/>
                    <a:pt x="2030161" y="539483"/>
                    <a:pt x="1732642" y="573480"/>
                  </a:cubicBezTo>
                  <a:cubicBezTo>
                    <a:pt x="1440866" y="606814"/>
                    <a:pt x="1158880" y="703976"/>
                    <a:pt x="870621" y="870402"/>
                  </a:cubicBezTo>
                  <a:cubicBezTo>
                    <a:pt x="670160" y="986048"/>
                    <a:pt x="589753" y="1064195"/>
                    <a:pt x="537555" y="1125324"/>
                  </a:cubicBezTo>
                  <a:cubicBezTo>
                    <a:pt x="463218" y="1212400"/>
                    <a:pt x="397708" y="1330125"/>
                    <a:pt x="306995" y="1493030"/>
                  </a:cubicBezTo>
                  <a:cubicBezTo>
                    <a:pt x="234596" y="1623167"/>
                    <a:pt x="145436" y="1783409"/>
                    <a:pt x="23579" y="1977465"/>
                  </a:cubicBezTo>
                  <a:lnTo>
                    <a:pt x="0" y="2014291"/>
                  </a:lnTo>
                  <a:lnTo>
                    <a:pt x="0" y="915660"/>
                  </a:lnTo>
                  <a:lnTo>
                    <a:pt x="58609" y="828051"/>
                  </a:lnTo>
                  <a:cubicBezTo>
                    <a:pt x="177453" y="670481"/>
                    <a:pt x="325847" y="538291"/>
                    <a:pt x="590689" y="385385"/>
                  </a:cubicBezTo>
                  <a:cubicBezTo>
                    <a:pt x="1032159" y="130559"/>
                    <a:pt x="1474330" y="3750"/>
                    <a:pt x="1951394" y="8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sp>
        <p:nvSpPr>
          <p:cNvPr id="2" name="Otsikko 1">
            <a:extLst>
              <a:ext uri="{FF2B5EF4-FFF2-40B4-BE49-F238E27FC236}">
                <a16:creationId xmlns:a16="http://schemas.microsoft.com/office/drawing/2014/main" id="{7EB60D2E-3781-3690-FF75-A1BB89C799DD}"/>
              </a:ext>
            </a:extLst>
          </p:cNvPr>
          <p:cNvSpPr>
            <a:spLocks noGrp="1"/>
          </p:cNvSpPr>
          <p:nvPr>
            <p:ph type="title"/>
          </p:nvPr>
        </p:nvSpPr>
        <p:spPr>
          <a:xfrm>
            <a:off x="640080" y="1243013"/>
            <a:ext cx="3855720" cy="4371974"/>
          </a:xfrm>
        </p:spPr>
        <p:txBody>
          <a:bodyPr>
            <a:normAutofit/>
          </a:bodyPr>
          <a:lstStyle/>
          <a:p>
            <a:r>
              <a:rPr lang="fi-FI" sz="3600" dirty="0">
                <a:solidFill>
                  <a:schemeClr val="tx2"/>
                </a:solidFill>
              </a:rPr>
              <a:t>Huomioita rajoittamisesta</a:t>
            </a:r>
            <a:endParaRPr lang="fi-FI" sz="3600">
              <a:solidFill>
                <a:schemeClr val="tx2"/>
              </a:solidFill>
            </a:endParaRPr>
          </a:p>
        </p:txBody>
      </p:sp>
      <p:sp>
        <p:nvSpPr>
          <p:cNvPr id="3" name="Sisällön paikkamerkki 2">
            <a:extLst>
              <a:ext uri="{FF2B5EF4-FFF2-40B4-BE49-F238E27FC236}">
                <a16:creationId xmlns:a16="http://schemas.microsoft.com/office/drawing/2014/main" id="{04A7C184-818A-71E8-B4B8-770FFCD3989A}"/>
              </a:ext>
            </a:extLst>
          </p:cNvPr>
          <p:cNvSpPr>
            <a:spLocks noGrp="1"/>
          </p:cNvSpPr>
          <p:nvPr>
            <p:ph idx="1"/>
          </p:nvPr>
        </p:nvSpPr>
        <p:spPr>
          <a:xfrm>
            <a:off x="6172200" y="804672"/>
            <a:ext cx="5221224" cy="5230368"/>
          </a:xfrm>
        </p:spPr>
        <p:txBody>
          <a:bodyPr anchor="ctr">
            <a:normAutofit lnSpcReduction="10000"/>
          </a:bodyPr>
          <a:lstStyle/>
          <a:p>
            <a:r>
              <a:rPr lang="fi-FI" sz="1800" dirty="0">
                <a:solidFill>
                  <a:schemeClr val="tx2"/>
                </a:solidFill>
              </a:rPr>
              <a:t>Sinua rajoitetaan vain siinä määrin kun se on tarpeen ja rajoituksen käyttö lopetetaan aina </a:t>
            </a:r>
            <a:r>
              <a:rPr lang="fi-FI" sz="1800" b="1" dirty="0">
                <a:solidFill>
                  <a:schemeClr val="tx2"/>
                </a:solidFill>
              </a:rPr>
              <a:t>heti</a:t>
            </a:r>
            <a:r>
              <a:rPr lang="fi-FI" sz="1800" dirty="0">
                <a:solidFill>
                  <a:schemeClr val="tx2"/>
                </a:solidFill>
              </a:rPr>
              <a:t> kun se on kaikille turvallista.</a:t>
            </a:r>
          </a:p>
          <a:p>
            <a:r>
              <a:rPr lang="fi-FI" sz="1800" dirty="0">
                <a:solidFill>
                  <a:schemeClr val="tx2"/>
                </a:solidFill>
              </a:rPr>
              <a:t>Mielipiteesi selvitetään ennen rajoituksesta päättämistä, mikäli sen on mahdollista.</a:t>
            </a:r>
          </a:p>
          <a:p>
            <a:r>
              <a:rPr lang="fi-FI" sz="1800" dirty="0">
                <a:solidFill>
                  <a:schemeClr val="tx2"/>
                </a:solidFill>
              </a:rPr>
              <a:t>Rajoittaminen tehdään aina hyvän kohtelun mukaisesti sinun ihmisarvoasi ja yksityisyyttäsi kunnioittaen.</a:t>
            </a:r>
          </a:p>
          <a:p>
            <a:r>
              <a:rPr lang="fi-FI" sz="1800" dirty="0">
                <a:solidFill>
                  <a:schemeClr val="tx2"/>
                </a:solidFill>
              </a:rPr>
              <a:t>Rajoituksen aikana huolehdimme aina sinun yksilöllisistä tarpeistasi sekä perustarpeistasi. </a:t>
            </a:r>
          </a:p>
          <a:p>
            <a:r>
              <a:rPr lang="fi-FI" sz="1800" dirty="0">
                <a:solidFill>
                  <a:schemeClr val="tx2"/>
                </a:solidFill>
              </a:rPr>
              <a:t>Pyrimme aina ensin avoimesti keskustelemaan kanssasi haastavissa tilanteissa ja löytämään tilanteeseen muita ratkaisuja. Rajoittaminen tulee kyseeseen vain jos kaikki muut keinot on kokeiltu, eikä niistä ole ollut riittävästi apua sinun tai muiden turvaamiseksi. </a:t>
            </a:r>
          </a:p>
          <a:p>
            <a:r>
              <a:rPr lang="fi-FI" sz="1800" dirty="0">
                <a:solidFill>
                  <a:schemeClr val="tx2"/>
                </a:solidFill>
              </a:rPr>
              <a:t>Kaikista rajoitustoimenpiteistä tehdään kirjallinen päätös sekä lapsikohtainen arvio Nappula-asiakastietojärjestelmään. </a:t>
            </a:r>
          </a:p>
        </p:txBody>
      </p:sp>
    </p:spTree>
    <p:extLst>
      <p:ext uri="{BB962C8B-B14F-4D97-AF65-F5344CB8AC3E}">
        <p14:creationId xmlns:p14="http://schemas.microsoft.com/office/powerpoint/2010/main" val="128867022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43C823D3-D619-407C-89E0-C6F6B1E7A42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047F8E3E-2FFA-4A0F-B3C7-E57ADDCFB41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p>
        </p:txBody>
      </p:sp>
      <p:sp>
        <p:nvSpPr>
          <p:cNvPr id="2" name="Otsikko 1">
            <a:extLst>
              <a:ext uri="{FF2B5EF4-FFF2-40B4-BE49-F238E27FC236}">
                <a16:creationId xmlns:a16="http://schemas.microsoft.com/office/drawing/2014/main" id="{BF2CC3BA-D537-4BF2-BBBC-47102EF19311}"/>
              </a:ext>
            </a:extLst>
          </p:cNvPr>
          <p:cNvSpPr>
            <a:spLocks noGrp="1"/>
          </p:cNvSpPr>
          <p:nvPr>
            <p:ph type="title"/>
          </p:nvPr>
        </p:nvSpPr>
        <p:spPr>
          <a:xfrm>
            <a:off x="1179226" y="584181"/>
            <a:ext cx="9833548" cy="1324100"/>
          </a:xfrm>
        </p:spPr>
        <p:txBody>
          <a:bodyPr anchor="b">
            <a:normAutofit/>
          </a:bodyPr>
          <a:lstStyle/>
          <a:p>
            <a:pPr algn="ctr"/>
            <a:r>
              <a:rPr lang="fi-FI" sz="3600" dirty="0">
                <a:solidFill>
                  <a:schemeClr val="tx2"/>
                </a:solidFill>
              </a:rPr>
              <a:t>Miten pyrimme Polussa ehkäisemään rajoitustoimenpiteiden käyttöä</a:t>
            </a:r>
          </a:p>
        </p:txBody>
      </p:sp>
      <p:grpSp>
        <p:nvGrpSpPr>
          <p:cNvPr id="12" name="Group 11">
            <a:extLst>
              <a:ext uri="{FF2B5EF4-FFF2-40B4-BE49-F238E27FC236}">
                <a16:creationId xmlns:a16="http://schemas.microsoft.com/office/drawing/2014/main" id="{33D939F1-7ABE-4D0E-946A-43F37F556AF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0"/>
            <a:ext cx="3346102" cy="2510865"/>
            <a:chOff x="-305" y="-1"/>
            <a:chExt cx="3832880" cy="2876136"/>
          </a:xfrm>
        </p:grpSpPr>
        <p:sp>
          <p:nvSpPr>
            <p:cNvPr id="13" name="Freeform: Shape 12">
              <a:extLst>
                <a:ext uri="{FF2B5EF4-FFF2-40B4-BE49-F238E27FC236}">
                  <a16:creationId xmlns:a16="http://schemas.microsoft.com/office/drawing/2014/main" id="{63FE0426-0FE4-451E-A8BB-08DA6A6AC20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3815424" cy="2653659"/>
            </a:xfrm>
            <a:custGeom>
              <a:avLst/>
              <a:gdLst>
                <a:gd name="connsiteX0" fmla="*/ 3203055 w 3815424"/>
                <a:gd name="connsiteY0" fmla="*/ 0 h 2653659"/>
                <a:gd name="connsiteX1" fmla="*/ 3815424 w 3815424"/>
                <a:gd name="connsiteY1" fmla="*/ 0 h 2653659"/>
                <a:gd name="connsiteX2" fmla="*/ 3801025 w 3815424"/>
                <a:gd name="connsiteY2" fmla="*/ 214243 h 2653659"/>
                <a:gd name="connsiteX3" fmla="*/ 587142 w 3815424"/>
                <a:gd name="connsiteY3" fmla="*/ 2653659 h 2653659"/>
                <a:gd name="connsiteX4" fmla="*/ 53389 w 3815424"/>
                <a:gd name="connsiteY4" fmla="*/ 2605041 h 2653659"/>
                <a:gd name="connsiteX5" fmla="*/ 0 w 3815424"/>
                <a:gd name="connsiteY5" fmla="*/ 2593136 h 2653659"/>
                <a:gd name="connsiteX6" fmla="*/ 0 w 3815424"/>
                <a:gd name="connsiteY6" fmla="*/ 1994836 h 2653659"/>
                <a:gd name="connsiteX7" fmla="*/ 159710 w 3815424"/>
                <a:gd name="connsiteY7" fmla="*/ 2035054 h 2653659"/>
                <a:gd name="connsiteX8" fmla="*/ 587142 w 3815424"/>
                <a:gd name="connsiteY8" fmla="*/ 2075152 h 2653659"/>
                <a:gd name="connsiteX9" fmla="*/ 1549283 w 3815424"/>
                <a:gd name="connsiteY9" fmla="*/ 1900153 h 2653659"/>
                <a:gd name="connsiteX10" fmla="*/ 2406698 w 3815424"/>
                <a:gd name="connsiteY10" fmla="*/ 1418450 h 2653659"/>
                <a:gd name="connsiteX11" fmla="*/ 2996069 w 3815424"/>
                <a:gd name="connsiteY11" fmla="*/ 728678 h 2653659"/>
                <a:gd name="connsiteX12" fmla="*/ 3193967 w 3815424"/>
                <a:gd name="connsiteY12" fmla="*/ 137719 h 26536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815424" h="2653659">
                  <a:moveTo>
                    <a:pt x="3203055" y="0"/>
                  </a:moveTo>
                  <a:lnTo>
                    <a:pt x="3815424" y="0"/>
                  </a:lnTo>
                  <a:lnTo>
                    <a:pt x="3801025" y="214243"/>
                  </a:lnTo>
                  <a:cubicBezTo>
                    <a:pt x="3616317" y="1584467"/>
                    <a:pt x="2091637" y="2653659"/>
                    <a:pt x="587142" y="2653659"/>
                  </a:cubicBezTo>
                  <a:cubicBezTo>
                    <a:pt x="400192" y="2653659"/>
                    <a:pt x="222112" y="2636953"/>
                    <a:pt x="53389" y="2605041"/>
                  </a:cubicBezTo>
                  <a:lnTo>
                    <a:pt x="0" y="2593136"/>
                  </a:lnTo>
                  <a:lnTo>
                    <a:pt x="0" y="1994836"/>
                  </a:lnTo>
                  <a:lnTo>
                    <a:pt x="159710" y="2035054"/>
                  </a:lnTo>
                  <a:cubicBezTo>
                    <a:pt x="295467" y="2061726"/>
                    <a:pt x="438268" y="2075152"/>
                    <a:pt x="587142" y="2075152"/>
                  </a:cubicBezTo>
                  <a:cubicBezTo>
                    <a:pt x="901731" y="2075152"/>
                    <a:pt x="1234490" y="2014697"/>
                    <a:pt x="1549283" y="1900153"/>
                  </a:cubicBezTo>
                  <a:cubicBezTo>
                    <a:pt x="1860709" y="1786959"/>
                    <a:pt x="2157231" y="1620350"/>
                    <a:pt x="2406698" y="1418450"/>
                  </a:cubicBezTo>
                  <a:cubicBezTo>
                    <a:pt x="2655859" y="1216840"/>
                    <a:pt x="2859596" y="978302"/>
                    <a:pt x="2996069" y="728678"/>
                  </a:cubicBezTo>
                  <a:cubicBezTo>
                    <a:pt x="3101178" y="536396"/>
                    <a:pt x="3167417" y="338366"/>
                    <a:pt x="3193967" y="13771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Freeform: Shape 13">
              <a:extLst>
                <a:ext uri="{FF2B5EF4-FFF2-40B4-BE49-F238E27FC236}">
                  <a16:creationId xmlns:a16="http://schemas.microsoft.com/office/drawing/2014/main" id="{4A32F7E8-35B4-451F-AA07-AECF7CA1D53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3815424" cy="2653660"/>
            </a:xfrm>
            <a:custGeom>
              <a:avLst/>
              <a:gdLst>
                <a:gd name="connsiteX0" fmla="*/ 3305038 w 3815424"/>
                <a:gd name="connsiteY0" fmla="*/ 0 h 2653660"/>
                <a:gd name="connsiteX1" fmla="*/ 3815424 w 3815424"/>
                <a:gd name="connsiteY1" fmla="*/ 0 h 2653660"/>
                <a:gd name="connsiteX2" fmla="*/ 3801025 w 3815424"/>
                <a:gd name="connsiteY2" fmla="*/ 214244 h 2653660"/>
                <a:gd name="connsiteX3" fmla="*/ 587142 w 3815424"/>
                <a:gd name="connsiteY3" fmla="*/ 2653660 h 2653660"/>
                <a:gd name="connsiteX4" fmla="*/ 53389 w 3815424"/>
                <a:gd name="connsiteY4" fmla="*/ 2605042 h 2653660"/>
                <a:gd name="connsiteX5" fmla="*/ 0 w 3815424"/>
                <a:gd name="connsiteY5" fmla="*/ 2593137 h 2653660"/>
                <a:gd name="connsiteX6" fmla="*/ 0 w 3815424"/>
                <a:gd name="connsiteY6" fmla="*/ 2094444 h 2653660"/>
                <a:gd name="connsiteX7" fmla="*/ 137675 w 3815424"/>
                <a:gd name="connsiteY7" fmla="*/ 2129195 h 2653660"/>
                <a:gd name="connsiteX8" fmla="*/ 587142 w 3815424"/>
                <a:gd name="connsiteY8" fmla="*/ 2171571 h 2653660"/>
                <a:gd name="connsiteX9" fmla="*/ 1585826 w 3815424"/>
                <a:gd name="connsiteY9" fmla="*/ 1990112 h 2653660"/>
                <a:gd name="connsiteX10" fmla="*/ 2473046 w 3815424"/>
                <a:gd name="connsiteY10" fmla="*/ 1491633 h 2653660"/>
                <a:gd name="connsiteX11" fmla="*/ 3086710 w 3815424"/>
                <a:gd name="connsiteY11" fmla="*/ 772838 h 2653660"/>
                <a:gd name="connsiteX12" fmla="*/ 3295217 w 3815424"/>
                <a:gd name="connsiteY12" fmla="*/ 149229 h 26536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815424" h="2653660">
                  <a:moveTo>
                    <a:pt x="3305038" y="0"/>
                  </a:moveTo>
                  <a:lnTo>
                    <a:pt x="3815424" y="0"/>
                  </a:lnTo>
                  <a:lnTo>
                    <a:pt x="3801025" y="214244"/>
                  </a:lnTo>
                  <a:cubicBezTo>
                    <a:pt x="3616317" y="1584467"/>
                    <a:pt x="2091637" y="2653660"/>
                    <a:pt x="587142" y="2653660"/>
                  </a:cubicBezTo>
                  <a:cubicBezTo>
                    <a:pt x="400192" y="2653660"/>
                    <a:pt x="222112" y="2636954"/>
                    <a:pt x="53389" y="2605042"/>
                  </a:cubicBezTo>
                  <a:lnTo>
                    <a:pt x="0" y="2593137"/>
                  </a:lnTo>
                  <a:lnTo>
                    <a:pt x="0" y="2094444"/>
                  </a:lnTo>
                  <a:lnTo>
                    <a:pt x="137675" y="2129195"/>
                  </a:lnTo>
                  <a:cubicBezTo>
                    <a:pt x="280616" y="2157374"/>
                    <a:pt x="430766" y="2171571"/>
                    <a:pt x="587142" y="2171571"/>
                  </a:cubicBezTo>
                  <a:cubicBezTo>
                    <a:pt x="918879" y="2171571"/>
                    <a:pt x="1254904" y="2110634"/>
                    <a:pt x="1585826" y="1990112"/>
                  </a:cubicBezTo>
                  <a:cubicBezTo>
                    <a:pt x="1908071" y="1873061"/>
                    <a:pt x="2214800" y="1700666"/>
                    <a:pt x="2473046" y="1491633"/>
                  </a:cubicBezTo>
                  <a:cubicBezTo>
                    <a:pt x="2735782" y="1279031"/>
                    <a:pt x="2942276" y="1037118"/>
                    <a:pt x="3086710" y="772838"/>
                  </a:cubicBezTo>
                  <a:cubicBezTo>
                    <a:pt x="3197408" y="570216"/>
                    <a:pt x="3267226" y="361248"/>
                    <a:pt x="3295217" y="14922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Freeform: Shape 14">
              <a:extLst>
                <a:ext uri="{FF2B5EF4-FFF2-40B4-BE49-F238E27FC236}">
                  <a16:creationId xmlns:a16="http://schemas.microsoft.com/office/drawing/2014/main" id="{E1097796-C3C8-4772-9EBD-9F5CA368F5A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3815986" cy="2675935"/>
            </a:xfrm>
            <a:custGeom>
              <a:avLst/>
              <a:gdLst>
                <a:gd name="connsiteX0" fmla="*/ 3648768 w 3815986"/>
                <a:gd name="connsiteY0" fmla="*/ 0 h 2675935"/>
                <a:gd name="connsiteX1" fmla="*/ 3815986 w 3815986"/>
                <a:gd name="connsiteY1" fmla="*/ 0 h 2675935"/>
                <a:gd name="connsiteX2" fmla="*/ 3804695 w 3815986"/>
                <a:gd name="connsiteY2" fmla="*/ 200084 h 2675935"/>
                <a:gd name="connsiteX3" fmla="*/ 3762590 w 3815986"/>
                <a:gd name="connsiteY3" fmla="*/ 455543 h 2675935"/>
                <a:gd name="connsiteX4" fmla="*/ 3592332 w 3815986"/>
                <a:gd name="connsiteY4" fmla="*/ 947274 h 2675935"/>
                <a:gd name="connsiteX5" fmla="*/ 2953967 w 3815986"/>
                <a:gd name="connsiteY5" fmla="*/ 1782349 h 2675935"/>
                <a:gd name="connsiteX6" fmla="*/ 2530669 w 3815986"/>
                <a:gd name="connsiteY6" fmla="*/ 2109494 h 2675935"/>
                <a:gd name="connsiteX7" fmla="*/ 2057561 w 3815986"/>
                <a:gd name="connsiteY7" fmla="*/ 2369245 h 2675935"/>
                <a:gd name="connsiteX8" fmla="*/ 1007330 w 3815986"/>
                <a:gd name="connsiteY8" fmla="*/ 2655701 h 2675935"/>
                <a:gd name="connsiteX9" fmla="*/ 732765 w 3815986"/>
                <a:gd name="connsiteY9" fmla="*/ 2674696 h 2675935"/>
                <a:gd name="connsiteX10" fmla="*/ 457666 w 3815986"/>
                <a:gd name="connsiteY10" fmla="*/ 2670839 h 2675935"/>
                <a:gd name="connsiteX11" fmla="*/ 183574 w 3815986"/>
                <a:gd name="connsiteY11" fmla="*/ 2643312 h 2675935"/>
                <a:gd name="connsiteX12" fmla="*/ 0 w 3815986"/>
                <a:gd name="connsiteY12" fmla="*/ 2607798 h 2675935"/>
                <a:gd name="connsiteX13" fmla="*/ 0 w 3815986"/>
                <a:gd name="connsiteY13" fmla="*/ 2356652 h 2675935"/>
                <a:gd name="connsiteX14" fmla="*/ 222195 w 3815986"/>
                <a:gd name="connsiteY14" fmla="*/ 2396940 h 2675935"/>
                <a:gd name="connsiteX15" fmla="*/ 472364 w 3815986"/>
                <a:gd name="connsiteY15" fmla="*/ 2419092 h 2675935"/>
                <a:gd name="connsiteX16" fmla="*/ 974972 w 3815986"/>
                <a:gd name="connsiteY16" fmla="*/ 2402122 h 2675935"/>
                <a:gd name="connsiteX17" fmla="*/ 1468292 w 3815986"/>
                <a:gd name="connsiteY17" fmla="*/ 2304162 h 2675935"/>
                <a:gd name="connsiteX18" fmla="*/ 1940176 w 3815986"/>
                <a:gd name="connsiteY18" fmla="*/ 2133695 h 2675935"/>
                <a:gd name="connsiteX19" fmla="*/ 2783403 w 3815986"/>
                <a:gd name="connsiteY19" fmla="*/ 1609954 h 2675935"/>
                <a:gd name="connsiteX20" fmla="*/ 3128104 w 3815986"/>
                <a:gd name="connsiteY20" fmla="*/ 1260439 h 2675935"/>
                <a:gd name="connsiteX21" fmla="*/ 3400639 w 3815986"/>
                <a:gd name="connsiteY21" fmla="*/ 859052 h 2675935"/>
                <a:gd name="connsiteX22" fmla="*/ 3585595 w 3815986"/>
                <a:gd name="connsiteY22" fmla="*/ 415336 h 2675935"/>
                <a:gd name="connsiteX23" fmla="*/ 3635918 w 3815986"/>
                <a:gd name="connsiteY23" fmla="*/ 181137 h 26759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3815986" h="2675935">
                  <a:moveTo>
                    <a:pt x="3648768" y="0"/>
                  </a:moveTo>
                  <a:lnTo>
                    <a:pt x="3815986" y="0"/>
                  </a:lnTo>
                  <a:lnTo>
                    <a:pt x="3804695" y="200084"/>
                  </a:lnTo>
                  <a:cubicBezTo>
                    <a:pt x="3795228" y="285751"/>
                    <a:pt x="3781167" y="371032"/>
                    <a:pt x="3762590" y="455543"/>
                  </a:cubicBezTo>
                  <a:cubicBezTo>
                    <a:pt x="3725537" y="624467"/>
                    <a:pt x="3668784" y="790112"/>
                    <a:pt x="3592332" y="947274"/>
                  </a:cubicBezTo>
                  <a:cubicBezTo>
                    <a:pt x="3438712" y="1261596"/>
                    <a:pt x="3216091" y="1542847"/>
                    <a:pt x="2953967" y="1782349"/>
                  </a:cubicBezTo>
                  <a:cubicBezTo>
                    <a:pt x="2822599" y="1902099"/>
                    <a:pt x="2680615" y="2011341"/>
                    <a:pt x="2530669" y="2109494"/>
                  </a:cubicBezTo>
                  <a:cubicBezTo>
                    <a:pt x="2380520" y="2207551"/>
                    <a:pt x="2222510" y="2294906"/>
                    <a:pt x="2057561" y="2369245"/>
                  </a:cubicBezTo>
                  <a:cubicBezTo>
                    <a:pt x="1727252" y="2516859"/>
                    <a:pt x="1371629" y="2614434"/>
                    <a:pt x="1007330" y="2655701"/>
                  </a:cubicBezTo>
                  <a:cubicBezTo>
                    <a:pt x="916281" y="2665873"/>
                    <a:pt x="824568" y="2672188"/>
                    <a:pt x="732765" y="2674696"/>
                  </a:cubicBezTo>
                  <a:cubicBezTo>
                    <a:pt x="640963" y="2677203"/>
                    <a:pt x="549072" y="2675901"/>
                    <a:pt x="457666" y="2670839"/>
                  </a:cubicBezTo>
                  <a:cubicBezTo>
                    <a:pt x="366106" y="2665584"/>
                    <a:pt x="274572" y="2656521"/>
                    <a:pt x="183574" y="2643312"/>
                  </a:cubicBezTo>
                  <a:lnTo>
                    <a:pt x="0" y="2607798"/>
                  </a:lnTo>
                  <a:lnTo>
                    <a:pt x="0" y="2356652"/>
                  </a:lnTo>
                  <a:lnTo>
                    <a:pt x="222195" y="2396940"/>
                  </a:lnTo>
                  <a:cubicBezTo>
                    <a:pt x="304990" y="2407980"/>
                    <a:pt x="388511" y="2415283"/>
                    <a:pt x="472364" y="2419092"/>
                  </a:cubicBezTo>
                  <a:cubicBezTo>
                    <a:pt x="640376" y="2427095"/>
                    <a:pt x="808184" y="2421791"/>
                    <a:pt x="974972" y="2402122"/>
                  </a:cubicBezTo>
                  <a:cubicBezTo>
                    <a:pt x="1141658" y="2382358"/>
                    <a:pt x="1306812" y="2349286"/>
                    <a:pt x="1468292" y="2304162"/>
                  </a:cubicBezTo>
                  <a:cubicBezTo>
                    <a:pt x="1629874" y="2259231"/>
                    <a:pt x="1787475" y="2201091"/>
                    <a:pt x="1940176" y="2133695"/>
                  </a:cubicBezTo>
                  <a:cubicBezTo>
                    <a:pt x="2246498" y="2000349"/>
                    <a:pt x="2532507" y="1823520"/>
                    <a:pt x="2783403" y="1609954"/>
                  </a:cubicBezTo>
                  <a:cubicBezTo>
                    <a:pt x="2908442" y="1502833"/>
                    <a:pt x="3024295" y="1385975"/>
                    <a:pt x="3128104" y="1260439"/>
                  </a:cubicBezTo>
                  <a:cubicBezTo>
                    <a:pt x="3232116" y="1135096"/>
                    <a:pt x="3323881" y="1000689"/>
                    <a:pt x="3400639" y="859052"/>
                  </a:cubicBezTo>
                  <a:cubicBezTo>
                    <a:pt x="3477399" y="717510"/>
                    <a:pt x="3541296" y="569316"/>
                    <a:pt x="3585595" y="415336"/>
                  </a:cubicBezTo>
                  <a:cubicBezTo>
                    <a:pt x="3607796" y="338540"/>
                    <a:pt x="3624638" y="260224"/>
                    <a:pt x="3635918" y="181137"/>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Freeform: Shape 15">
              <a:extLst>
                <a:ext uri="{FF2B5EF4-FFF2-40B4-BE49-F238E27FC236}">
                  <a16:creationId xmlns:a16="http://schemas.microsoft.com/office/drawing/2014/main" id="{EC4BC137-BB50-4235-A83F-4B4EEE15904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3832270" cy="2876136"/>
            </a:xfrm>
            <a:custGeom>
              <a:avLst/>
              <a:gdLst>
                <a:gd name="connsiteX0" fmla="*/ 3800718 w 3832270"/>
                <a:gd name="connsiteY0" fmla="*/ 0 h 2876136"/>
                <a:gd name="connsiteX1" fmla="*/ 3832270 w 3832270"/>
                <a:gd name="connsiteY1" fmla="*/ 0 h 2876136"/>
                <a:gd name="connsiteX2" fmla="*/ 3824562 w 3832270"/>
                <a:gd name="connsiteY2" fmla="*/ 143769 h 2876136"/>
                <a:gd name="connsiteX3" fmla="*/ 3628155 w 3832270"/>
                <a:gd name="connsiteY3" fmla="*/ 922055 h 2876136"/>
                <a:gd name="connsiteX4" fmla="*/ 3514853 w 3832270"/>
                <a:gd name="connsiteY4" fmla="*/ 1169078 h 2876136"/>
                <a:gd name="connsiteX5" fmla="*/ 3379198 w 3832270"/>
                <a:gd name="connsiteY5" fmla="*/ 1407037 h 2876136"/>
                <a:gd name="connsiteX6" fmla="*/ 3043787 w 3832270"/>
                <a:gd name="connsiteY6" fmla="*/ 1848342 h 2876136"/>
                <a:gd name="connsiteX7" fmla="*/ 2845661 w 3832270"/>
                <a:gd name="connsiteY7" fmla="*/ 2047444 h 2876136"/>
                <a:gd name="connsiteX8" fmla="*/ 2793197 w 3832270"/>
                <a:gd name="connsiteY8" fmla="*/ 2094689 h 2876136"/>
                <a:gd name="connsiteX9" fmla="*/ 2739710 w 3832270"/>
                <a:gd name="connsiteY9" fmla="*/ 2140969 h 2876136"/>
                <a:gd name="connsiteX10" fmla="*/ 2629166 w 3832270"/>
                <a:gd name="connsiteY10" fmla="*/ 2229867 h 2876136"/>
                <a:gd name="connsiteX11" fmla="*/ 2145952 w 3832270"/>
                <a:gd name="connsiteY11" fmla="*/ 2535994 h 2876136"/>
                <a:gd name="connsiteX12" fmla="*/ 1034987 w 3832270"/>
                <a:gd name="connsiteY12" fmla="*/ 2863910 h 2876136"/>
                <a:gd name="connsiteX13" fmla="*/ 741909 w 3832270"/>
                <a:gd name="connsiteY13" fmla="*/ 2875939 h 2876136"/>
                <a:gd name="connsiteX14" fmla="*/ 450208 w 3832270"/>
                <a:gd name="connsiteY14" fmla="*/ 2857451 h 2876136"/>
                <a:gd name="connsiteX15" fmla="*/ 22215 w 3832270"/>
                <a:gd name="connsiteY15" fmla="*/ 2775923 h 2876136"/>
                <a:gd name="connsiteX16" fmla="*/ 0 w 3832270"/>
                <a:gd name="connsiteY16" fmla="*/ 2769256 h 2876136"/>
                <a:gd name="connsiteX17" fmla="*/ 0 w 3832270"/>
                <a:gd name="connsiteY17" fmla="*/ 2590612 h 2876136"/>
                <a:gd name="connsiteX18" fmla="*/ 199046 w 3832270"/>
                <a:gd name="connsiteY18" fmla="*/ 2627410 h 2876136"/>
                <a:gd name="connsiteX19" fmla="*/ 468174 w 3832270"/>
                <a:gd name="connsiteY19" fmla="*/ 2649670 h 2876136"/>
                <a:gd name="connsiteX20" fmla="*/ 1003650 w 3832270"/>
                <a:gd name="connsiteY20" fmla="*/ 2622480 h 2876136"/>
                <a:gd name="connsiteX21" fmla="*/ 1266489 w 3832270"/>
                <a:gd name="connsiteY21" fmla="*/ 2573982 h 2876136"/>
                <a:gd name="connsiteX22" fmla="*/ 1524223 w 3832270"/>
                <a:gd name="connsiteY22" fmla="*/ 2504657 h 2876136"/>
                <a:gd name="connsiteX23" fmla="*/ 1775731 w 3832270"/>
                <a:gd name="connsiteY23" fmla="*/ 2416243 h 2876136"/>
                <a:gd name="connsiteX24" fmla="*/ 2019789 w 3832270"/>
                <a:gd name="connsiteY24" fmla="*/ 2309412 h 2876136"/>
                <a:gd name="connsiteX25" fmla="*/ 2482486 w 3832270"/>
                <a:gd name="connsiteY25" fmla="*/ 2046962 h 2876136"/>
                <a:gd name="connsiteX26" fmla="*/ 2591908 w 3832270"/>
                <a:gd name="connsiteY26" fmla="*/ 1971371 h 2876136"/>
                <a:gd name="connsiteX27" fmla="*/ 2645702 w 3832270"/>
                <a:gd name="connsiteY27" fmla="*/ 1932321 h 2876136"/>
                <a:gd name="connsiteX28" fmla="*/ 2698779 w 3832270"/>
                <a:gd name="connsiteY28" fmla="*/ 1892309 h 2876136"/>
                <a:gd name="connsiteX29" fmla="*/ 2903537 w 3832270"/>
                <a:gd name="connsiteY29" fmla="*/ 1722516 h 2876136"/>
                <a:gd name="connsiteX30" fmla="*/ 3269061 w 3832270"/>
                <a:gd name="connsiteY30" fmla="*/ 1337327 h 2876136"/>
                <a:gd name="connsiteX31" fmla="*/ 3424928 w 3832270"/>
                <a:gd name="connsiteY31" fmla="*/ 1122508 h 2876136"/>
                <a:gd name="connsiteX32" fmla="*/ 3557622 w 3832270"/>
                <a:gd name="connsiteY32" fmla="*/ 893226 h 2876136"/>
                <a:gd name="connsiteX33" fmla="*/ 3587019 w 3832270"/>
                <a:gd name="connsiteY33" fmla="*/ 833929 h 2876136"/>
                <a:gd name="connsiteX34" fmla="*/ 3601310 w 3832270"/>
                <a:gd name="connsiteY34" fmla="*/ 804040 h 2876136"/>
                <a:gd name="connsiteX35" fmla="*/ 3614885 w 3832270"/>
                <a:gd name="connsiteY35" fmla="*/ 773861 h 2876136"/>
                <a:gd name="connsiteX36" fmla="*/ 3640812 w 3832270"/>
                <a:gd name="connsiteY36" fmla="*/ 713022 h 2876136"/>
                <a:gd name="connsiteX37" fmla="*/ 3665105 w 3832270"/>
                <a:gd name="connsiteY37" fmla="*/ 651506 h 2876136"/>
                <a:gd name="connsiteX38" fmla="*/ 3744110 w 3832270"/>
                <a:gd name="connsiteY38" fmla="*/ 399567 h 2876136"/>
                <a:gd name="connsiteX39" fmla="*/ 3792123 w 3832270"/>
                <a:gd name="connsiteY39" fmla="*/ 140444 h 28761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3832270" h="2876136">
                  <a:moveTo>
                    <a:pt x="3800718" y="0"/>
                  </a:moveTo>
                  <a:lnTo>
                    <a:pt x="3832270" y="0"/>
                  </a:lnTo>
                  <a:lnTo>
                    <a:pt x="3824562" y="143769"/>
                  </a:lnTo>
                  <a:cubicBezTo>
                    <a:pt x="3797131" y="409191"/>
                    <a:pt x="3730585" y="671345"/>
                    <a:pt x="3628155" y="922055"/>
                  </a:cubicBezTo>
                  <a:cubicBezTo>
                    <a:pt x="3593858" y="1005553"/>
                    <a:pt x="3556704" y="1088280"/>
                    <a:pt x="3514853" y="1169078"/>
                  </a:cubicBezTo>
                  <a:cubicBezTo>
                    <a:pt x="3473616" y="1250166"/>
                    <a:pt x="3428194" y="1329517"/>
                    <a:pt x="3379198" y="1407037"/>
                  </a:cubicBezTo>
                  <a:cubicBezTo>
                    <a:pt x="3281106" y="1561980"/>
                    <a:pt x="3169132" y="1710174"/>
                    <a:pt x="3043787" y="1848342"/>
                  </a:cubicBezTo>
                  <a:cubicBezTo>
                    <a:pt x="2980806" y="1917184"/>
                    <a:pt x="2915071" y="1984001"/>
                    <a:pt x="2845661" y="2047444"/>
                  </a:cubicBezTo>
                  <a:cubicBezTo>
                    <a:pt x="2828411" y="2063450"/>
                    <a:pt x="2811060" y="2079263"/>
                    <a:pt x="2793197" y="2094689"/>
                  </a:cubicBezTo>
                  <a:cubicBezTo>
                    <a:pt x="2775436" y="2110213"/>
                    <a:pt x="2757982" y="2126025"/>
                    <a:pt x="2739710" y="2140969"/>
                  </a:cubicBezTo>
                  <a:cubicBezTo>
                    <a:pt x="2703576" y="2171341"/>
                    <a:pt x="2666524" y="2200749"/>
                    <a:pt x="2629166" y="2229867"/>
                  </a:cubicBezTo>
                  <a:cubicBezTo>
                    <a:pt x="2479015" y="2345569"/>
                    <a:pt x="2316821" y="2448061"/>
                    <a:pt x="2145952" y="2535994"/>
                  </a:cubicBezTo>
                  <a:cubicBezTo>
                    <a:pt x="1804312" y="2711957"/>
                    <a:pt x="1424600" y="2826982"/>
                    <a:pt x="1034987" y="2863910"/>
                  </a:cubicBezTo>
                  <a:cubicBezTo>
                    <a:pt x="937762" y="2873167"/>
                    <a:pt x="839720" y="2877096"/>
                    <a:pt x="741909" y="2875939"/>
                  </a:cubicBezTo>
                  <a:cubicBezTo>
                    <a:pt x="644097" y="2874782"/>
                    <a:pt x="546515" y="2868539"/>
                    <a:pt x="450208" y="2857451"/>
                  </a:cubicBezTo>
                  <a:cubicBezTo>
                    <a:pt x="305520" y="2840674"/>
                    <a:pt x="162095" y="2813810"/>
                    <a:pt x="22215" y="2775923"/>
                  </a:cubicBezTo>
                  <a:lnTo>
                    <a:pt x="0" y="2769256"/>
                  </a:lnTo>
                  <a:lnTo>
                    <a:pt x="0" y="2590612"/>
                  </a:lnTo>
                  <a:lnTo>
                    <a:pt x="199046" y="2627410"/>
                  </a:lnTo>
                  <a:cubicBezTo>
                    <a:pt x="288321" y="2639209"/>
                    <a:pt x="378197" y="2646537"/>
                    <a:pt x="468174" y="2649670"/>
                  </a:cubicBezTo>
                  <a:cubicBezTo>
                    <a:pt x="648333" y="2656805"/>
                    <a:pt x="826655" y="2647163"/>
                    <a:pt x="1003650" y="2622480"/>
                  </a:cubicBezTo>
                  <a:cubicBezTo>
                    <a:pt x="1091943" y="2609658"/>
                    <a:pt x="1179725" y="2593747"/>
                    <a:pt x="1266489" y="2573982"/>
                  </a:cubicBezTo>
                  <a:cubicBezTo>
                    <a:pt x="1353250" y="2553927"/>
                    <a:pt x="1439298" y="2531076"/>
                    <a:pt x="1524223" y="2504657"/>
                  </a:cubicBezTo>
                  <a:cubicBezTo>
                    <a:pt x="1609149" y="2478336"/>
                    <a:pt x="1693052" y="2448833"/>
                    <a:pt x="1775731" y="2416243"/>
                  </a:cubicBezTo>
                  <a:cubicBezTo>
                    <a:pt x="1858309" y="2383557"/>
                    <a:pt x="1939764" y="2347882"/>
                    <a:pt x="2019789" y="2309412"/>
                  </a:cubicBezTo>
                  <a:cubicBezTo>
                    <a:pt x="2179839" y="2232567"/>
                    <a:pt x="2334583" y="2144923"/>
                    <a:pt x="2482486" y="2046962"/>
                  </a:cubicBezTo>
                  <a:cubicBezTo>
                    <a:pt x="2519334" y="2022376"/>
                    <a:pt x="2556081" y="1997403"/>
                    <a:pt x="2591908" y="1971371"/>
                  </a:cubicBezTo>
                  <a:cubicBezTo>
                    <a:pt x="2610077" y="1958644"/>
                    <a:pt x="2627838" y="1945434"/>
                    <a:pt x="2645702" y="1932321"/>
                  </a:cubicBezTo>
                  <a:cubicBezTo>
                    <a:pt x="2663666" y="1919305"/>
                    <a:pt x="2681325" y="1905903"/>
                    <a:pt x="2698779" y="1892309"/>
                  </a:cubicBezTo>
                  <a:cubicBezTo>
                    <a:pt x="2768903" y="1838025"/>
                    <a:pt x="2837496" y="1781717"/>
                    <a:pt x="2903537" y="1722516"/>
                  </a:cubicBezTo>
                  <a:cubicBezTo>
                    <a:pt x="3035926" y="1604501"/>
                    <a:pt x="3158720" y="1475784"/>
                    <a:pt x="3269061" y="1337327"/>
                  </a:cubicBezTo>
                  <a:cubicBezTo>
                    <a:pt x="3324182" y="1268099"/>
                    <a:pt x="3376341" y="1196461"/>
                    <a:pt x="3424928" y="1122508"/>
                  </a:cubicBezTo>
                  <a:cubicBezTo>
                    <a:pt x="3472697" y="1048170"/>
                    <a:pt x="3517814" y="972000"/>
                    <a:pt x="3557622" y="893226"/>
                  </a:cubicBezTo>
                  <a:cubicBezTo>
                    <a:pt x="3567931" y="873654"/>
                    <a:pt x="3577526" y="853791"/>
                    <a:pt x="3587019" y="833929"/>
                  </a:cubicBezTo>
                  <a:lnTo>
                    <a:pt x="3601310" y="804040"/>
                  </a:lnTo>
                  <a:lnTo>
                    <a:pt x="3614885" y="773861"/>
                  </a:lnTo>
                  <a:cubicBezTo>
                    <a:pt x="3623766" y="753709"/>
                    <a:pt x="3632748" y="733559"/>
                    <a:pt x="3640812" y="713022"/>
                  </a:cubicBezTo>
                  <a:cubicBezTo>
                    <a:pt x="3648876" y="692485"/>
                    <a:pt x="3657756" y="672236"/>
                    <a:pt x="3665105" y="651506"/>
                  </a:cubicBezTo>
                  <a:cubicBezTo>
                    <a:pt x="3696544" y="569166"/>
                    <a:pt x="3723185" y="485089"/>
                    <a:pt x="3744110" y="399567"/>
                  </a:cubicBezTo>
                  <a:cubicBezTo>
                    <a:pt x="3765341" y="314238"/>
                    <a:pt x="3781392" y="227654"/>
                    <a:pt x="3792123" y="140444"/>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3" name="Sisällön paikkamerkki 2">
            <a:extLst>
              <a:ext uri="{FF2B5EF4-FFF2-40B4-BE49-F238E27FC236}">
                <a16:creationId xmlns:a16="http://schemas.microsoft.com/office/drawing/2014/main" id="{CCD51D84-BA40-25B0-10A6-1CE834AADAF6}"/>
              </a:ext>
            </a:extLst>
          </p:cNvPr>
          <p:cNvSpPr>
            <a:spLocks noGrp="1"/>
          </p:cNvSpPr>
          <p:nvPr>
            <p:ph idx="1"/>
          </p:nvPr>
        </p:nvSpPr>
        <p:spPr>
          <a:xfrm>
            <a:off x="1179226" y="2080009"/>
            <a:ext cx="9833548" cy="4360984"/>
          </a:xfrm>
        </p:spPr>
        <p:txBody>
          <a:bodyPr>
            <a:normAutofit/>
          </a:bodyPr>
          <a:lstStyle/>
          <a:p>
            <a:r>
              <a:rPr lang="fi-FI" sz="1800" dirty="0">
                <a:solidFill>
                  <a:schemeClr val="tx2"/>
                </a:solidFill>
              </a:rPr>
              <a:t>Pyrimme aina siihen, että rajoitustoimenpiteitä tarvittaisiin mahdollisimman harvoin</a:t>
            </a:r>
          </a:p>
          <a:p>
            <a:r>
              <a:rPr lang="fi-FI" sz="1800" dirty="0">
                <a:solidFill>
                  <a:schemeClr val="tx2"/>
                </a:solidFill>
              </a:rPr>
              <a:t>Me ohjaajat pyrimme ennakoimaan tilanteita ja huomata ajoissa, jossa sinulla on paha olo tai tilanne on kärjistymässä</a:t>
            </a:r>
          </a:p>
          <a:p>
            <a:r>
              <a:rPr lang="fi-FI" sz="1800" dirty="0">
                <a:solidFill>
                  <a:schemeClr val="tx2"/>
                </a:solidFill>
              </a:rPr>
              <a:t>Kanssasi jutellaan ja etsitään keinoja, ettei tilanne eskaloituisi enempää</a:t>
            </a:r>
          </a:p>
          <a:p>
            <a:r>
              <a:rPr lang="fi-FI" sz="1800" dirty="0">
                <a:solidFill>
                  <a:schemeClr val="tx2"/>
                </a:solidFill>
              </a:rPr>
              <a:t>Ohjaajat myös harjoittelevat nuorten kanssa etukäteen keinoja selvitä vaikeista tilanteista ja tunteista</a:t>
            </a:r>
          </a:p>
          <a:p>
            <a:r>
              <a:rPr lang="fi-FI" sz="1800" dirty="0">
                <a:solidFill>
                  <a:schemeClr val="tx2"/>
                </a:solidFill>
              </a:rPr>
              <a:t>Mielipidettäsi kuunnellaan arjessa, jotta turhautuminen ei kasvaisi liian isoksi</a:t>
            </a:r>
          </a:p>
          <a:p>
            <a:r>
              <a:rPr lang="fi-FI" sz="1800" dirty="0">
                <a:solidFill>
                  <a:schemeClr val="tx2"/>
                </a:solidFill>
              </a:rPr>
              <a:t>Pidämme Polussa selkeät ja reilut säännöt, jotta kaikki tietävät mitä odottaa</a:t>
            </a:r>
          </a:p>
          <a:p>
            <a:r>
              <a:rPr lang="fi-FI" sz="1800" dirty="0">
                <a:solidFill>
                  <a:schemeClr val="tx2"/>
                </a:solidFill>
              </a:rPr>
              <a:t>Pyrimme luomaan kanssasi hyvän ja luottamuksellisen suhteen, jotta voit kertoa ajoissa ja luottamuksella, mikäli jokin painaa mieltäsi</a:t>
            </a:r>
          </a:p>
          <a:p>
            <a:r>
              <a:rPr lang="fi-FI" sz="1800" dirty="0">
                <a:solidFill>
                  <a:schemeClr val="tx2"/>
                </a:solidFill>
              </a:rPr>
              <a:t>Jos tilanne päätyy kaikesta huolimatta rajoitustoimenpiteeseen, käymme tilanteen läpi jälkikäteen ja pyrimme oppimaan siitä, jotta jatkossa voisimme toimia paremmin</a:t>
            </a:r>
          </a:p>
          <a:p>
            <a:r>
              <a:rPr lang="fi-FI" sz="1800" dirty="0">
                <a:solidFill>
                  <a:schemeClr val="tx2"/>
                </a:solidFill>
              </a:rPr>
              <a:t>Tavoitteena on, että ratkaisemme ongelmat puhumalla ja tukemalla – ei rajoittamalla.</a:t>
            </a:r>
          </a:p>
        </p:txBody>
      </p:sp>
      <p:grpSp>
        <p:nvGrpSpPr>
          <p:cNvPr id="18" name="Group 17">
            <a:extLst>
              <a:ext uri="{FF2B5EF4-FFF2-40B4-BE49-F238E27FC236}">
                <a16:creationId xmlns:a16="http://schemas.microsoft.com/office/drawing/2014/main" id="{9DB3963A-4187-4A72-9DA4-CA6BADE22931}"/>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rot="5400000">
            <a:off x="9072780" y="3734338"/>
            <a:ext cx="3878664" cy="2368659"/>
            <a:chOff x="6867015" y="-1"/>
            <a:chExt cx="5324985" cy="3251912"/>
          </a:xfrm>
          <a:solidFill>
            <a:schemeClr val="accent5">
              <a:alpha val="10000"/>
            </a:schemeClr>
          </a:solidFill>
        </p:grpSpPr>
        <p:sp>
          <p:nvSpPr>
            <p:cNvPr id="19" name="Freeform: Shape 18">
              <a:extLst>
                <a:ext uri="{FF2B5EF4-FFF2-40B4-BE49-F238E27FC236}">
                  <a16:creationId xmlns:a16="http://schemas.microsoft.com/office/drawing/2014/main" id="{2428E75E-001A-4568-B035-574F1303EF5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867015" y="-1"/>
              <a:ext cx="5324985" cy="3251912"/>
            </a:xfrm>
            <a:custGeom>
              <a:avLst/>
              <a:gdLst>
                <a:gd name="connsiteX0" fmla="*/ 0 w 5324985"/>
                <a:gd name="connsiteY0" fmla="*/ 0 h 3251912"/>
                <a:gd name="connsiteX1" fmla="*/ 36826 w 5324985"/>
                <a:gd name="connsiteY1" fmla="*/ 0 h 3251912"/>
                <a:gd name="connsiteX2" fmla="*/ 45003 w 5324985"/>
                <a:gd name="connsiteY2" fmla="*/ 152909 h 3251912"/>
                <a:gd name="connsiteX3" fmla="*/ 68956 w 5324985"/>
                <a:gd name="connsiteY3" fmla="*/ 308600 h 3251912"/>
                <a:gd name="connsiteX4" fmla="*/ 167774 w 5324985"/>
                <a:gd name="connsiteY4" fmla="*/ 607968 h 3251912"/>
                <a:gd name="connsiteX5" fmla="*/ 201857 w 5324985"/>
                <a:gd name="connsiteY5" fmla="*/ 679539 h 3251912"/>
                <a:gd name="connsiteX6" fmla="*/ 239741 w 5324985"/>
                <a:gd name="connsiteY6" fmla="*/ 749488 h 3251912"/>
                <a:gd name="connsiteX7" fmla="*/ 323724 w 5324985"/>
                <a:gd name="connsiteY7" fmla="*/ 885101 h 3251912"/>
                <a:gd name="connsiteX8" fmla="*/ 416412 w 5324985"/>
                <a:gd name="connsiteY8" fmla="*/ 1016081 h 3251912"/>
                <a:gd name="connsiteX9" fmla="*/ 515719 w 5324985"/>
                <a:gd name="connsiteY9" fmla="*/ 1143356 h 3251912"/>
                <a:gd name="connsiteX10" fmla="*/ 722427 w 5324985"/>
                <a:gd name="connsiteY10" fmla="*/ 1395127 h 3251912"/>
                <a:gd name="connsiteX11" fmla="*/ 825780 w 5324985"/>
                <a:gd name="connsiteY11" fmla="*/ 1522749 h 3251912"/>
                <a:gd name="connsiteX12" fmla="*/ 926314 w 5324985"/>
                <a:gd name="connsiteY12" fmla="*/ 1651992 h 3251912"/>
                <a:gd name="connsiteX13" fmla="*/ 1026848 w 5324985"/>
                <a:gd name="connsiteY13" fmla="*/ 1776836 h 3251912"/>
                <a:gd name="connsiteX14" fmla="*/ 1131918 w 5324985"/>
                <a:gd name="connsiteY14" fmla="*/ 1897393 h 3251912"/>
                <a:gd name="connsiteX15" fmla="*/ 1354688 w 5324985"/>
                <a:gd name="connsiteY15" fmla="*/ 2124728 h 3251912"/>
                <a:gd name="connsiteX16" fmla="*/ 1855027 w 5324985"/>
                <a:gd name="connsiteY16" fmla="*/ 2504236 h 3251912"/>
                <a:gd name="connsiteX17" fmla="*/ 2131618 w 5324985"/>
                <a:gd name="connsiteY17" fmla="*/ 2646913 h 3251912"/>
                <a:gd name="connsiteX18" fmla="*/ 2423534 w 5324985"/>
                <a:gd name="connsiteY18" fmla="*/ 2754732 h 3251912"/>
                <a:gd name="connsiteX19" fmla="*/ 2727588 w 5324985"/>
                <a:gd name="connsiteY19" fmla="*/ 2829197 h 3251912"/>
                <a:gd name="connsiteX20" fmla="*/ 3041083 w 5324985"/>
                <a:gd name="connsiteY20" fmla="*/ 2870890 h 3251912"/>
                <a:gd name="connsiteX21" fmla="*/ 3360340 w 5324985"/>
                <a:gd name="connsiteY21" fmla="*/ 2883976 h 3251912"/>
                <a:gd name="connsiteX22" fmla="*/ 3439663 w 5324985"/>
                <a:gd name="connsiteY22" fmla="*/ 2883396 h 3251912"/>
                <a:gd name="connsiteX23" fmla="*/ 3478529 w 5324985"/>
                <a:gd name="connsiteY23" fmla="*/ 2882471 h 3251912"/>
                <a:gd name="connsiteX24" fmla="*/ 3517271 w 5324985"/>
                <a:gd name="connsiteY24" fmla="*/ 2880616 h 3251912"/>
                <a:gd name="connsiteX25" fmla="*/ 3671260 w 5324985"/>
                <a:gd name="connsiteY25" fmla="*/ 2867878 h 3251912"/>
                <a:gd name="connsiteX26" fmla="*/ 4265268 w 5324985"/>
                <a:gd name="connsiteY26" fmla="*/ 2716283 h 3251912"/>
                <a:gd name="connsiteX27" fmla="*/ 4546395 w 5324985"/>
                <a:gd name="connsiteY27" fmla="*/ 2584724 h 3251912"/>
                <a:gd name="connsiteX28" fmla="*/ 4817837 w 5324985"/>
                <a:gd name="connsiteY28" fmla="*/ 2424674 h 3251912"/>
                <a:gd name="connsiteX29" fmla="*/ 5081677 w 5324985"/>
                <a:gd name="connsiteY29" fmla="*/ 2243548 h 3251912"/>
                <a:gd name="connsiteX30" fmla="*/ 5211881 w 5324985"/>
                <a:gd name="connsiteY30" fmla="*/ 2147658 h 3251912"/>
                <a:gd name="connsiteX31" fmla="*/ 5324985 w 5324985"/>
                <a:gd name="connsiteY31" fmla="*/ 2062128 h 3251912"/>
                <a:gd name="connsiteX32" fmla="*/ 5324985 w 5324985"/>
                <a:gd name="connsiteY32" fmla="*/ 2514993 h 3251912"/>
                <a:gd name="connsiteX33" fmla="*/ 5314867 w 5324985"/>
                <a:gd name="connsiteY33" fmla="*/ 2522881 h 3251912"/>
                <a:gd name="connsiteX34" fmla="*/ 5038276 w 5324985"/>
                <a:gd name="connsiteY34" fmla="*/ 2722421 h 3251912"/>
                <a:gd name="connsiteX35" fmla="*/ 4741701 w 5324985"/>
                <a:gd name="connsiteY35" fmla="*/ 2904937 h 3251912"/>
                <a:gd name="connsiteX36" fmla="*/ 4420728 w 5324985"/>
                <a:gd name="connsiteY36" fmla="*/ 3058848 h 3251912"/>
                <a:gd name="connsiteX37" fmla="*/ 3717481 w 5324985"/>
                <a:gd name="connsiteY37" fmla="*/ 3237079 h 3251912"/>
                <a:gd name="connsiteX38" fmla="*/ 3535661 w 5324985"/>
                <a:gd name="connsiteY38" fmla="*/ 3249934 h 3251912"/>
                <a:gd name="connsiteX39" fmla="*/ 3490175 w 5324985"/>
                <a:gd name="connsiteY39" fmla="*/ 3251555 h 3251912"/>
                <a:gd name="connsiteX40" fmla="*/ 3444813 w 5324985"/>
                <a:gd name="connsiteY40" fmla="*/ 3251787 h 3251912"/>
                <a:gd name="connsiteX41" fmla="*/ 3355681 w 5324985"/>
                <a:gd name="connsiteY41" fmla="*/ 3250745 h 3251912"/>
                <a:gd name="connsiteX42" fmla="*/ 3179011 w 5324985"/>
                <a:gd name="connsiteY42" fmla="*/ 3243795 h 3251912"/>
                <a:gd name="connsiteX43" fmla="*/ 3002217 w 5324985"/>
                <a:gd name="connsiteY43" fmla="*/ 3227814 h 3251912"/>
                <a:gd name="connsiteX44" fmla="*/ 2650103 w 5324985"/>
                <a:gd name="connsiteY44" fmla="*/ 3170836 h 3251912"/>
                <a:gd name="connsiteX45" fmla="*/ 2305836 w 5324985"/>
                <a:gd name="connsiteY45" fmla="*/ 3072514 h 3251912"/>
                <a:gd name="connsiteX46" fmla="*/ 1978611 w 5324985"/>
                <a:gd name="connsiteY46" fmla="*/ 2929952 h 3251912"/>
                <a:gd name="connsiteX47" fmla="*/ 1678235 w 5324985"/>
                <a:gd name="connsiteY47" fmla="*/ 2744424 h 3251912"/>
                <a:gd name="connsiteX48" fmla="*/ 1175688 w 5324985"/>
                <a:gd name="connsiteY48" fmla="*/ 2277018 h 3251912"/>
                <a:gd name="connsiteX49" fmla="*/ 971310 w 5324985"/>
                <a:gd name="connsiteY49" fmla="*/ 2012044 h 3251912"/>
                <a:gd name="connsiteX50" fmla="*/ 790717 w 5324985"/>
                <a:gd name="connsiteY50" fmla="*/ 1735723 h 3251912"/>
                <a:gd name="connsiteX51" fmla="*/ 706488 w 5324985"/>
                <a:gd name="connsiteY51" fmla="*/ 1598604 h 3251912"/>
                <a:gd name="connsiteX52" fmla="*/ 618951 w 5324985"/>
                <a:gd name="connsiteY52" fmla="*/ 1463802 h 3251912"/>
                <a:gd name="connsiteX53" fmla="*/ 436273 w 5324985"/>
                <a:gd name="connsiteY53" fmla="*/ 1195355 h 3251912"/>
                <a:gd name="connsiteX54" fmla="*/ 346896 w 5324985"/>
                <a:gd name="connsiteY54" fmla="*/ 1058816 h 3251912"/>
                <a:gd name="connsiteX55" fmla="*/ 261809 w 5324985"/>
                <a:gd name="connsiteY55" fmla="*/ 919264 h 3251912"/>
                <a:gd name="connsiteX56" fmla="*/ 118487 w 5324985"/>
                <a:gd name="connsiteY56" fmla="*/ 626498 h 3251912"/>
                <a:gd name="connsiteX57" fmla="*/ 28130 w 5324985"/>
                <a:gd name="connsiteY57" fmla="*/ 315781 h 3251912"/>
                <a:gd name="connsiteX58" fmla="*/ 6751 w 5324985"/>
                <a:gd name="connsiteY58" fmla="*/ 156195 h 32519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Lst>
              <a:rect l="l" t="t" r="r" b="b"/>
              <a:pathLst>
                <a:path w="5324985" h="3251912">
                  <a:moveTo>
                    <a:pt x="0" y="0"/>
                  </a:moveTo>
                  <a:lnTo>
                    <a:pt x="36826" y="0"/>
                  </a:lnTo>
                  <a:lnTo>
                    <a:pt x="45003" y="152909"/>
                  </a:lnTo>
                  <a:cubicBezTo>
                    <a:pt x="50351" y="205154"/>
                    <a:pt x="58290" y="257123"/>
                    <a:pt x="68956" y="308600"/>
                  </a:cubicBezTo>
                  <a:cubicBezTo>
                    <a:pt x="91393" y="411324"/>
                    <a:pt x="123882" y="511847"/>
                    <a:pt x="167774" y="607968"/>
                  </a:cubicBezTo>
                  <a:cubicBezTo>
                    <a:pt x="178195" y="632173"/>
                    <a:pt x="190333" y="655798"/>
                    <a:pt x="201857" y="679539"/>
                  </a:cubicBezTo>
                  <a:cubicBezTo>
                    <a:pt x="214363" y="702933"/>
                    <a:pt x="226255" y="726557"/>
                    <a:pt x="239741" y="749488"/>
                  </a:cubicBezTo>
                  <a:cubicBezTo>
                    <a:pt x="265488" y="795812"/>
                    <a:pt x="294176" y="840746"/>
                    <a:pt x="323724" y="885101"/>
                  </a:cubicBezTo>
                  <a:cubicBezTo>
                    <a:pt x="353149" y="929572"/>
                    <a:pt x="384657" y="972885"/>
                    <a:pt x="416412" y="1016081"/>
                  </a:cubicBezTo>
                  <a:cubicBezTo>
                    <a:pt x="448655" y="1058931"/>
                    <a:pt x="482127" y="1101202"/>
                    <a:pt x="515719" y="1143356"/>
                  </a:cubicBezTo>
                  <a:cubicBezTo>
                    <a:pt x="583027" y="1227782"/>
                    <a:pt x="653402" y="1310470"/>
                    <a:pt x="722427" y="1395127"/>
                  </a:cubicBezTo>
                  <a:cubicBezTo>
                    <a:pt x="757123" y="1437282"/>
                    <a:pt x="791697" y="1479783"/>
                    <a:pt x="825780" y="1522749"/>
                  </a:cubicBezTo>
                  <a:cubicBezTo>
                    <a:pt x="859742" y="1565367"/>
                    <a:pt x="893457" y="1610649"/>
                    <a:pt x="926314" y="1651992"/>
                  </a:cubicBezTo>
                  <a:cubicBezTo>
                    <a:pt x="958927" y="1694379"/>
                    <a:pt x="993132" y="1735492"/>
                    <a:pt x="1026848" y="1776836"/>
                  </a:cubicBezTo>
                  <a:cubicBezTo>
                    <a:pt x="1061545" y="1817485"/>
                    <a:pt x="1095996" y="1858133"/>
                    <a:pt x="1131918" y="1897393"/>
                  </a:cubicBezTo>
                  <a:cubicBezTo>
                    <a:pt x="1203273" y="1976376"/>
                    <a:pt x="1277447" y="2052463"/>
                    <a:pt x="1354688" y="2124728"/>
                  </a:cubicBezTo>
                  <a:cubicBezTo>
                    <a:pt x="1509411" y="2268911"/>
                    <a:pt x="1676396" y="2397575"/>
                    <a:pt x="1855027" y="2504236"/>
                  </a:cubicBezTo>
                  <a:cubicBezTo>
                    <a:pt x="1944528" y="2557277"/>
                    <a:pt x="2036357" y="2605917"/>
                    <a:pt x="2131618" y="2646913"/>
                  </a:cubicBezTo>
                  <a:cubicBezTo>
                    <a:pt x="2226267" y="2689068"/>
                    <a:pt x="2323981" y="2724622"/>
                    <a:pt x="2423534" y="2754732"/>
                  </a:cubicBezTo>
                  <a:cubicBezTo>
                    <a:pt x="2523087" y="2784958"/>
                    <a:pt x="2624602" y="2809394"/>
                    <a:pt x="2727588" y="2829197"/>
                  </a:cubicBezTo>
                  <a:cubicBezTo>
                    <a:pt x="2830698" y="2848653"/>
                    <a:pt x="2935522" y="2861971"/>
                    <a:pt x="3041083" y="2870890"/>
                  </a:cubicBezTo>
                  <a:cubicBezTo>
                    <a:pt x="3146644" y="2879922"/>
                    <a:pt x="3253307" y="2883860"/>
                    <a:pt x="3360340" y="2883976"/>
                  </a:cubicBezTo>
                  <a:cubicBezTo>
                    <a:pt x="3387067" y="2883976"/>
                    <a:pt x="3414162" y="2884439"/>
                    <a:pt x="3439663" y="2883396"/>
                  </a:cubicBezTo>
                  <a:lnTo>
                    <a:pt x="3478529" y="2882471"/>
                  </a:lnTo>
                  <a:lnTo>
                    <a:pt x="3517271" y="2880616"/>
                  </a:lnTo>
                  <a:cubicBezTo>
                    <a:pt x="3568887" y="2878417"/>
                    <a:pt x="3620257" y="2873552"/>
                    <a:pt x="3671260" y="2867878"/>
                  </a:cubicBezTo>
                  <a:cubicBezTo>
                    <a:pt x="3875515" y="2844253"/>
                    <a:pt x="4074253" y="2792486"/>
                    <a:pt x="4265268" y="2716283"/>
                  </a:cubicBezTo>
                  <a:cubicBezTo>
                    <a:pt x="4361020" y="2678529"/>
                    <a:pt x="4454444" y="2633710"/>
                    <a:pt x="4546395" y="2584724"/>
                  </a:cubicBezTo>
                  <a:cubicBezTo>
                    <a:pt x="4638470" y="2535967"/>
                    <a:pt x="4728827" y="2481885"/>
                    <a:pt x="4817837" y="2424674"/>
                  </a:cubicBezTo>
                  <a:cubicBezTo>
                    <a:pt x="4906846" y="2367348"/>
                    <a:pt x="4994385" y="2306317"/>
                    <a:pt x="5081677" y="2243548"/>
                  </a:cubicBezTo>
                  <a:cubicBezTo>
                    <a:pt x="5125201" y="2212164"/>
                    <a:pt x="5168603" y="2179969"/>
                    <a:pt x="5211881" y="2147658"/>
                  </a:cubicBezTo>
                  <a:lnTo>
                    <a:pt x="5324985" y="2062128"/>
                  </a:lnTo>
                  <a:lnTo>
                    <a:pt x="5324985" y="2514993"/>
                  </a:lnTo>
                  <a:lnTo>
                    <a:pt x="5314867" y="2522881"/>
                  </a:lnTo>
                  <a:cubicBezTo>
                    <a:pt x="5225490" y="2591325"/>
                    <a:pt x="5133783" y="2658379"/>
                    <a:pt x="5038276" y="2722421"/>
                  </a:cubicBezTo>
                  <a:cubicBezTo>
                    <a:pt x="4942892" y="2786348"/>
                    <a:pt x="4844810" y="2848422"/>
                    <a:pt x="4741701" y="2904937"/>
                  </a:cubicBezTo>
                  <a:cubicBezTo>
                    <a:pt x="4638592" y="2961337"/>
                    <a:pt x="4531929" y="3013683"/>
                    <a:pt x="4420728" y="3058848"/>
                  </a:cubicBezTo>
                  <a:cubicBezTo>
                    <a:pt x="4199063" y="3150338"/>
                    <a:pt x="3959621" y="3211485"/>
                    <a:pt x="3717481" y="3237079"/>
                  </a:cubicBezTo>
                  <a:cubicBezTo>
                    <a:pt x="3656914" y="3243101"/>
                    <a:pt x="3596227" y="3247966"/>
                    <a:pt x="3535661" y="3249934"/>
                  </a:cubicBezTo>
                  <a:lnTo>
                    <a:pt x="3490175" y="3251555"/>
                  </a:lnTo>
                  <a:lnTo>
                    <a:pt x="3444813" y="3251787"/>
                  </a:lnTo>
                  <a:cubicBezTo>
                    <a:pt x="3414162" y="3252250"/>
                    <a:pt x="3385105" y="3251324"/>
                    <a:pt x="3355681" y="3250745"/>
                  </a:cubicBezTo>
                  <a:cubicBezTo>
                    <a:pt x="3296954" y="3250050"/>
                    <a:pt x="3237860" y="3246692"/>
                    <a:pt x="3179011" y="3243795"/>
                  </a:cubicBezTo>
                  <a:cubicBezTo>
                    <a:pt x="3120039" y="3239164"/>
                    <a:pt x="3061067" y="3234878"/>
                    <a:pt x="3002217" y="3227814"/>
                  </a:cubicBezTo>
                  <a:cubicBezTo>
                    <a:pt x="2884397" y="3214496"/>
                    <a:pt x="2766699" y="3196314"/>
                    <a:pt x="2650103" y="3170836"/>
                  </a:cubicBezTo>
                  <a:cubicBezTo>
                    <a:pt x="2533510" y="3145358"/>
                    <a:pt x="2418263" y="3112583"/>
                    <a:pt x="2305836" y="3072514"/>
                  </a:cubicBezTo>
                  <a:cubicBezTo>
                    <a:pt x="2193410" y="3032328"/>
                    <a:pt x="2083926" y="2984383"/>
                    <a:pt x="1978611" y="2929952"/>
                  </a:cubicBezTo>
                  <a:cubicBezTo>
                    <a:pt x="1873663" y="2874711"/>
                    <a:pt x="1772884" y="2812985"/>
                    <a:pt x="1678235" y="2744424"/>
                  </a:cubicBezTo>
                  <a:cubicBezTo>
                    <a:pt x="1488201" y="2608001"/>
                    <a:pt x="1321708" y="2448068"/>
                    <a:pt x="1175688" y="2277018"/>
                  </a:cubicBezTo>
                  <a:cubicBezTo>
                    <a:pt x="1102985" y="2191086"/>
                    <a:pt x="1035309" y="2102377"/>
                    <a:pt x="971310" y="2012044"/>
                  </a:cubicBezTo>
                  <a:cubicBezTo>
                    <a:pt x="907188" y="1921714"/>
                    <a:pt x="847358" y="1829413"/>
                    <a:pt x="790717" y="1735723"/>
                  </a:cubicBezTo>
                  <a:cubicBezTo>
                    <a:pt x="761782" y="1688357"/>
                    <a:pt x="735300" y="1644002"/>
                    <a:pt x="706488" y="1598604"/>
                  </a:cubicBezTo>
                  <a:cubicBezTo>
                    <a:pt x="677922" y="1553555"/>
                    <a:pt x="648866" y="1508505"/>
                    <a:pt x="618951" y="1463802"/>
                  </a:cubicBezTo>
                  <a:lnTo>
                    <a:pt x="436273" y="1195355"/>
                  </a:lnTo>
                  <a:cubicBezTo>
                    <a:pt x="405990" y="1150189"/>
                    <a:pt x="376075" y="1104792"/>
                    <a:pt x="346896" y="1058816"/>
                  </a:cubicBezTo>
                  <a:cubicBezTo>
                    <a:pt x="317716" y="1012838"/>
                    <a:pt x="288782" y="966747"/>
                    <a:pt x="261809" y="919264"/>
                  </a:cubicBezTo>
                  <a:cubicBezTo>
                    <a:pt x="207742" y="824764"/>
                    <a:pt x="158088" y="727485"/>
                    <a:pt x="118487" y="626498"/>
                  </a:cubicBezTo>
                  <a:cubicBezTo>
                    <a:pt x="78151" y="525859"/>
                    <a:pt x="48237" y="421515"/>
                    <a:pt x="28130" y="315781"/>
                  </a:cubicBezTo>
                  <a:cubicBezTo>
                    <a:pt x="18506" y="262914"/>
                    <a:pt x="11425" y="209642"/>
                    <a:pt x="6751" y="156195"/>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Freeform: Shape 19">
              <a:extLst>
                <a:ext uri="{FF2B5EF4-FFF2-40B4-BE49-F238E27FC236}">
                  <a16:creationId xmlns:a16="http://schemas.microsoft.com/office/drawing/2014/main" id="{64AC8CFC-1164-4525-82A0-25F75ADCF4C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16467" y="-1"/>
              <a:ext cx="5275533" cy="2980757"/>
            </a:xfrm>
            <a:custGeom>
              <a:avLst/>
              <a:gdLst>
                <a:gd name="connsiteX0" fmla="*/ 0 w 5275533"/>
                <a:gd name="connsiteY0" fmla="*/ 0 h 2980757"/>
                <a:gd name="connsiteX1" fmla="*/ 201166 w 5275533"/>
                <a:gd name="connsiteY1" fmla="*/ 0 h 2980757"/>
                <a:gd name="connsiteX2" fmla="*/ 206734 w 5275533"/>
                <a:gd name="connsiteY2" fmla="*/ 89286 h 2980757"/>
                <a:gd name="connsiteX3" fmla="*/ 232051 w 5275533"/>
                <a:gd name="connsiteY3" fmla="*/ 226897 h 2980757"/>
                <a:gd name="connsiteX4" fmla="*/ 332707 w 5275533"/>
                <a:gd name="connsiteY4" fmla="*/ 487120 h 2980757"/>
                <a:gd name="connsiteX5" fmla="*/ 402959 w 5275533"/>
                <a:gd name="connsiteY5" fmla="*/ 609647 h 2980757"/>
                <a:gd name="connsiteX6" fmla="*/ 483631 w 5275533"/>
                <a:gd name="connsiteY6" fmla="*/ 728236 h 2980757"/>
                <a:gd name="connsiteX7" fmla="*/ 669986 w 5275533"/>
                <a:gd name="connsiteY7" fmla="*/ 957424 h 2980757"/>
                <a:gd name="connsiteX8" fmla="*/ 871667 w 5275533"/>
                <a:gd name="connsiteY8" fmla="*/ 1188348 h 2980757"/>
                <a:gd name="connsiteX9" fmla="*/ 971956 w 5275533"/>
                <a:gd name="connsiteY9" fmla="*/ 1308905 h 2980757"/>
                <a:gd name="connsiteX10" fmla="*/ 1020139 w 5275533"/>
                <a:gd name="connsiteY10" fmla="*/ 1368084 h 2980757"/>
                <a:gd name="connsiteX11" fmla="*/ 1067340 w 5275533"/>
                <a:gd name="connsiteY11" fmla="*/ 1424715 h 2980757"/>
                <a:gd name="connsiteX12" fmla="*/ 1472909 w 5275533"/>
                <a:gd name="connsiteY12" fmla="*/ 1843252 h 2980757"/>
                <a:gd name="connsiteX13" fmla="*/ 1688567 w 5275533"/>
                <a:gd name="connsiteY13" fmla="*/ 2031559 h 2980757"/>
                <a:gd name="connsiteX14" fmla="*/ 1914401 w 5275533"/>
                <a:gd name="connsiteY14" fmla="*/ 2205156 h 2980757"/>
                <a:gd name="connsiteX15" fmla="*/ 2418909 w 5275533"/>
                <a:gd name="connsiteY15" fmla="*/ 2479741 h 2980757"/>
                <a:gd name="connsiteX16" fmla="*/ 2701141 w 5275533"/>
                <a:gd name="connsiteY16" fmla="*/ 2557333 h 2980757"/>
                <a:gd name="connsiteX17" fmla="*/ 2773475 w 5275533"/>
                <a:gd name="connsiteY17" fmla="*/ 2570999 h 2980757"/>
                <a:gd name="connsiteX18" fmla="*/ 2846424 w 5275533"/>
                <a:gd name="connsiteY18" fmla="*/ 2582465 h 2980757"/>
                <a:gd name="connsiteX19" fmla="*/ 2993669 w 5275533"/>
                <a:gd name="connsiteY19" fmla="*/ 2598909 h 2980757"/>
                <a:gd name="connsiteX20" fmla="*/ 3067721 w 5275533"/>
                <a:gd name="connsiteY20" fmla="*/ 2604237 h 2980757"/>
                <a:gd name="connsiteX21" fmla="*/ 3142019 w 5275533"/>
                <a:gd name="connsiteY21" fmla="*/ 2607943 h 2980757"/>
                <a:gd name="connsiteX22" fmla="*/ 3216561 w 5275533"/>
                <a:gd name="connsiteY22" fmla="*/ 2609564 h 2980757"/>
                <a:gd name="connsiteX23" fmla="*/ 3291225 w 5275533"/>
                <a:gd name="connsiteY23" fmla="*/ 2609217 h 2980757"/>
                <a:gd name="connsiteX24" fmla="*/ 3328619 w 5275533"/>
                <a:gd name="connsiteY24" fmla="*/ 2608869 h 2980757"/>
                <a:gd name="connsiteX25" fmla="*/ 3364665 w 5275533"/>
                <a:gd name="connsiteY25" fmla="*/ 2607363 h 2980757"/>
                <a:gd name="connsiteX26" fmla="*/ 3400587 w 5275533"/>
                <a:gd name="connsiteY26" fmla="*/ 2605627 h 2980757"/>
                <a:gd name="connsiteX27" fmla="*/ 3436387 w 5275533"/>
                <a:gd name="connsiteY27" fmla="*/ 2602847 h 2980757"/>
                <a:gd name="connsiteX28" fmla="*/ 3578361 w 5275533"/>
                <a:gd name="connsiteY28" fmla="*/ 2586286 h 2980757"/>
                <a:gd name="connsiteX29" fmla="*/ 4119159 w 5275533"/>
                <a:gd name="connsiteY29" fmla="*/ 2418594 h 2980757"/>
                <a:gd name="connsiteX30" fmla="*/ 4618765 w 5275533"/>
                <a:gd name="connsiteY30" fmla="*/ 2124668 h 2980757"/>
                <a:gd name="connsiteX31" fmla="*/ 4739895 w 5275533"/>
                <a:gd name="connsiteY31" fmla="*/ 2038275 h 2980757"/>
                <a:gd name="connsiteX32" fmla="*/ 4861027 w 5275533"/>
                <a:gd name="connsiteY32" fmla="*/ 1948986 h 2980757"/>
                <a:gd name="connsiteX33" fmla="*/ 5106354 w 5275533"/>
                <a:gd name="connsiteY33" fmla="*/ 1763690 h 2980757"/>
                <a:gd name="connsiteX34" fmla="*/ 5275533 w 5275533"/>
                <a:gd name="connsiteY34" fmla="*/ 1641017 h 2980757"/>
                <a:gd name="connsiteX35" fmla="*/ 5275533 w 5275533"/>
                <a:gd name="connsiteY35" fmla="*/ 2257481 h 2980757"/>
                <a:gd name="connsiteX36" fmla="*/ 5168881 w 5275533"/>
                <a:gd name="connsiteY36" fmla="*/ 2332084 h 2980757"/>
                <a:gd name="connsiteX37" fmla="*/ 5036225 w 5275533"/>
                <a:gd name="connsiteY37" fmla="*/ 2421489 h 2980757"/>
                <a:gd name="connsiteX38" fmla="*/ 4899401 w 5275533"/>
                <a:gd name="connsiteY38" fmla="*/ 2508347 h 2980757"/>
                <a:gd name="connsiteX39" fmla="*/ 4612145 w 5275533"/>
                <a:gd name="connsiteY39" fmla="*/ 2671407 h 2980757"/>
                <a:gd name="connsiteX40" fmla="*/ 4303187 w 5275533"/>
                <a:gd name="connsiteY40" fmla="*/ 2810030 h 2980757"/>
                <a:gd name="connsiteX41" fmla="*/ 3630835 w 5275533"/>
                <a:gd name="connsiteY41" fmla="*/ 2969500 h 2980757"/>
                <a:gd name="connsiteX42" fmla="*/ 3457719 w 5275533"/>
                <a:gd name="connsiteY42" fmla="*/ 2979808 h 2980757"/>
                <a:gd name="connsiteX43" fmla="*/ 3414441 w 5275533"/>
                <a:gd name="connsiteY43" fmla="*/ 2980733 h 2980757"/>
                <a:gd name="connsiteX44" fmla="*/ 3371285 w 5275533"/>
                <a:gd name="connsiteY44" fmla="*/ 2980502 h 2980757"/>
                <a:gd name="connsiteX45" fmla="*/ 3328252 w 5275533"/>
                <a:gd name="connsiteY45" fmla="*/ 2980039 h 2980757"/>
                <a:gd name="connsiteX46" fmla="*/ 3286445 w 5275533"/>
                <a:gd name="connsiteY46" fmla="*/ 2978534 h 2980757"/>
                <a:gd name="connsiteX47" fmla="*/ 2952475 w 5275533"/>
                <a:gd name="connsiteY47" fmla="*/ 2953402 h 2980757"/>
                <a:gd name="connsiteX48" fmla="*/ 2620591 w 5275533"/>
                <a:gd name="connsiteY48" fmla="*/ 2898046 h 2980757"/>
                <a:gd name="connsiteX49" fmla="*/ 2294591 w 5275533"/>
                <a:gd name="connsiteY49" fmla="*/ 2811305 h 2980757"/>
                <a:gd name="connsiteX50" fmla="*/ 1670544 w 5275533"/>
                <a:gd name="connsiteY50" fmla="*/ 2550501 h 2980757"/>
                <a:gd name="connsiteX51" fmla="*/ 1144703 w 5275533"/>
                <a:gd name="connsiteY51" fmla="*/ 2144472 h 2980757"/>
                <a:gd name="connsiteX52" fmla="*/ 931497 w 5275533"/>
                <a:gd name="connsiteY52" fmla="*/ 1900114 h 2980757"/>
                <a:gd name="connsiteX53" fmla="*/ 745265 w 5275533"/>
                <a:gd name="connsiteY53" fmla="*/ 1641395 h 2980757"/>
                <a:gd name="connsiteX54" fmla="*/ 701741 w 5275533"/>
                <a:gd name="connsiteY54" fmla="*/ 1575500 h 2980757"/>
                <a:gd name="connsiteX55" fmla="*/ 660178 w 5275533"/>
                <a:gd name="connsiteY55" fmla="*/ 1511573 h 2980757"/>
                <a:gd name="connsiteX56" fmla="*/ 578158 w 5275533"/>
                <a:gd name="connsiteY56" fmla="*/ 1387656 h 2980757"/>
                <a:gd name="connsiteX57" fmla="*/ 408230 w 5275533"/>
                <a:gd name="connsiteY57" fmla="*/ 1134497 h 2980757"/>
                <a:gd name="connsiteX58" fmla="*/ 242349 w 5275533"/>
                <a:gd name="connsiteY58" fmla="*/ 866860 h 2980757"/>
                <a:gd name="connsiteX59" fmla="*/ 167562 w 5275533"/>
                <a:gd name="connsiteY59" fmla="*/ 724994 h 2980757"/>
                <a:gd name="connsiteX60" fmla="*/ 104054 w 5275533"/>
                <a:gd name="connsiteY60" fmla="*/ 576525 h 2980757"/>
                <a:gd name="connsiteX61" fmla="*/ 55381 w 5275533"/>
                <a:gd name="connsiteY61" fmla="*/ 422499 h 2980757"/>
                <a:gd name="connsiteX62" fmla="*/ 37236 w 5275533"/>
                <a:gd name="connsiteY62" fmla="*/ 343980 h 2980757"/>
                <a:gd name="connsiteX63" fmla="*/ 29267 w 5275533"/>
                <a:gd name="connsiteY63" fmla="*/ 304604 h 2980757"/>
                <a:gd name="connsiteX64" fmla="*/ 22646 w 5275533"/>
                <a:gd name="connsiteY64" fmla="*/ 265113 h 2980757"/>
                <a:gd name="connsiteX65" fmla="*/ 3903 w 5275533"/>
                <a:gd name="connsiteY65" fmla="*/ 106787 h 29807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Lst>
              <a:rect l="l" t="t" r="r" b="b"/>
              <a:pathLst>
                <a:path w="5275533" h="2980757">
                  <a:moveTo>
                    <a:pt x="0" y="0"/>
                  </a:moveTo>
                  <a:lnTo>
                    <a:pt x="201166" y="0"/>
                  </a:lnTo>
                  <a:lnTo>
                    <a:pt x="206734" y="89286"/>
                  </a:lnTo>
                  <a:cubicBezTo>
                    <a:pt x="212220" y="135755"/>
                    <a:pt x="220465" y="181731"/>
                    <a:pt x="232051" y="226897"/>
                  </a:cubicBezTo>
                  <a:cubicBezTo>
                    <a:pt x="254855" y="317344"/>
                    <a:pt x="290287" y="403854"/>
                    <a:pt x="332707" y="487120"/>
                  </a:cubicBezTo>
                  <a:cubicBezTo>
                    <a:pt x="354163" y="528696"/>
                    <a:pt x="377948" y="569461"/>
                    <a:pt x="402959" y="609647"/>
                  </a:cubicBezTo>
                  <a:cubicBezTo>
                    <a:pt x="428337" y="649717"/>
                    <a:pt x="455433" y="689209"/>
                    <a:pt x="483631" y="728236"/>
                  </a:cubicBezTo>
                  <a:cubicBezTo>
                    <a:pt x="540764" y="806061"/>
                    <a:pt x="604271" y="881569"/>
                    <a:pt x="669986" y="957424"/>
                  </a:cubicBezTo>
                  <a:cubicBezTo>
                    <a:pt x="735701" y="1033395"/>
                    <a:pt x="804359" y="1109366"/>
                    <a:pt x="871667" y="1188348"/>
                  </a:cubicBezTo>
                  <a:cubicBezTo>
                    <a:pt x="905383" y="1227723"/>
                    <a:pt x="938731" y="1268025"/>
                    <a:pt x="971956" y="1308905"/>
                  </a:cubicBezTo>
                  <a:lnTo>
                    <a:pt x="1020139" y="1368084"/>
                  </a:lnTo>
                  <a:cubicBezTo>
                    <a:pt x="1035954" y="1386962"/>
                    <a:pt x="1051035" y="1406302"/>
                    <a:pt x="1067340" y="1424715"/>
                  </a:cubicBezTo>
                  <a:cubicBezTo>
                    <a:pt x="1194602" y="1574573"/>
                    <a:pt x="1332652" y="1712503"/>
                    <a:pt x="1472909" y="1843252"/>
                  </a:cubicBezTo>
                  <a:cubicBezTo>
                    <a:pt x="1543406" y="1908337"/>
                    <a:pt x="1615128" y="1971221"/>
                    <a:pt x="1688567" y="2031559"/>
                  </a:cubicBezTo>
                  <a:cubicBezTo>
                    <a:pt x="1762006" y="2091895"/>
                    <a:pt x="1836793" y="2150263"/>
                    <a:pt x="1914401" y="2205156"/>
                  </a:cubicBezTo>
                  <a:cubicBezTo>
                    <a:pt x="2069003" y="2315176"/>
                    <a:pt x="2235742" y="2413498"/>
                    <a:pt x="2418909" y="2479741"/>
                  </a:cubicBezTo>
                  <a:cubicBezTo>
                    <a:pt x="2510249" y="2512863"/>
                    <a:pt x="2604898" y="2538225"/>
                    <a:pt x="2701141" y="2557333"/>
                  </a:cubicBezTo>
                  <a:cubicBezTo>
                    <a:pt x="2725293" y="2561850"/>
                    <a:pt x="2749201" y="2567062"/>
                    <a:pt x="2773475" y="2570999"/>
                  </a:cubicBezTo>
                  <a:lnTo>
                    <a:pt x="2846424" y="2582465"/>
                  </a:lnTo>
                  <a:cubicBezTo>
                    <a:pt x="2895343" y="2588602"/>
                    <a:pt x="2944261" y="2595088"/>
                    <a:pt x="2993669" y="2598909"/>
                  </a:cubicBezTo>
                  <a:cubicBezTo>
                    <a:pt x="3018313" y="2601110"/>
                    <a:pt x="3042956" y="2603195"/>
                    <a:pt x="3067721" y="2604237"/>
                  </a:cubicBezTo>
                  <a:cubicBezTo>
                    <a:pt x="3092487" y="2605394"/>
                    <a:pt x="3117130" y="2607247"/>
                    <a:pt x="3142019" y="2607943"/>
                  </a:cubicBezTo>
                  <a:lnTo>
                    <a:pt x="3216561" y="2609564"/>
                  </a:lnTo>
                  <a:cubicBezTo>
                    <a:pt x="3241326" y="2610142"/>
                    <a:pt x="3266337" y="2609333"/>
                    <a:pt x="3291225" y="2609217"/>
                  </a:cubicBezTo>
                  <a:lnTo>
                    <a:pt x="3328619" y="2608869"/>
                  </a:lnTo>
                  <a:cubicBezTo>
                    <a:pt x="3340757" y="2608522"/>
                    <a:pt x="3352649" y="2607827"/>
                    <a:pt x="3364665" y="2607363"/>
                  </a:cubicBezTo>
                  <a:cubicBezTo>
                    <a:pt x="3376679" y="2606784"/>
                    <a:pt x="3388695" y="2606438"/>
                    <a:pt x="3400587" y="2605627"/>
                  </a:cubicBezTo>
                  <a:lnTo>
                    <a:pt x="3436387" y="2602847"/>
                  </a:lnTo>
                  <a:cubicBezTo>
                    <a:pt x="3484079" y="2599257"/>
                    <a:pt x="3531404" y="2593235"/>
                    <a:pt x="3578361" y="2586286"/>
                  </a:cubicBezTo>
                  <a:cubicBezTo>
                    <a:pt x="3766310" y="2556871"/>
                    <a:pt x="3947025" y="2499314"/>
                    <a:pt x="4119159" y="2418594"/>
                  </a:cubicBezTo>
                  <a:cubicBezTo>
                    <a:pt x="4291907" y="2338801"/>
                    <a:pt x="4456317" y="2236657"/>
                    <a:pt x="4618765" y="2124668"/>
                  </a:cubicBezTo>
                  <a:cubicBezTo>
                    <a:pt x="4659346" y="2096759"/>
                    <a:pt x="4699682" y="2067575"/>
                    <a:pt x="4739895" y="2038275"/>
                  </a:cubicBezTo>
                  <a:cubicBezTo>
                    <a:pt x="4780355" y="2008976"/>
                    <a:pt x="4820691" y="1979212"/>
                    <a:pt x="4861027" y="1948986"/>
                  </a:cubicBezTo>
                  <a:lnTo>
                    <a:pt x="5106354" y="1763690"/>
                  </a:lnTo>
                  <a:lnTo>
                    <a:pt x="5275533" y="1641017"/>
                  </a:lnTo>
                  <a:lnTo>
                    <a:pt x="5275533" y="2257481"/>
                  </a:lnTo>
                  <a:lnTo>
                    <a:pt x="5168881" y="2332084"/>
                  </a:lnTo>
                  <a:cubicBezTo>
                    <a:pt x="5125235" y="2362079"/>
                    <a:pt x="5081099" y="2391958"/>
                    <a:pt x="5036225" y="2421489"/>
                  </a:cubicBezTo>
                  <a:cubicBezTo>
                    <a:pt x="4991231" y="2450790"/>
                    <a:pt x="4945867" y="2479857"/>
                    <a:pt x="4899401" y="2508347"/>
                  </a:cubicBezTo>
                  <a:cubicBezTo>
                    <a:pt x="4806959" y="2565440"/>
                    <a:pt x="4711574" y="2620798"/>
                    <a:pt x="4612145" y="2671407"/>
                  </a:cubicBezTo>
                  <a:cubicBezTo>
                    <a:pt x="4512836" y="2722247"/>
                    <a:pt x="4410095" y="2769496"/>
                    <a:pt x="4303187" y="2810030"/>
                  </a:cubicBezTo>
                  <a:cubicBezTo>
                    <a:pt x="4090349" y="2892256"/>
                    <a:pt x="3861694" y="2947728"/>
                    <a:pt x="3630835" y="2969500"/>
                  </a:cubicBezTo>
                  <a:cubicBezTo>
                    <a:pt x="3573089" y="2974712"/>
                    <a:pt x="3515343" y="2978649"/>
                    <a:pt x="3457719" y="2979808"/>
                  </a:cubicBezTo>
                  <a:lnTo>
                    <a:pt x="3414441" y="2980733"/>
                  </a:lnTo>
                  <a:cubicBezTo>
                    <a:pt x="3400097" y="2980850"/>
                    <a:pt x="3385630" y="2980502"/>
                    <a:pt x="3371285" y="2980502"/>
                  </a:cubicBezTo>
                  <a:lnTo>
                    <a:pt x="3328252" y="2980039"/>
                  </a:lnTo>
                  <a:lnTo>
                    <a:pt x="3286445" y="2978534"/>
                  </a:lnTo>
                  <a:cubicBezTo>
                    <a:pt x="3175121" y="2975174"/>
                    <a:pt x="3063553" y="2966837"/>
                    <a:pt x="2952475" y="2953402"/>
                  </a:cubicBezTo>
                  <a:cubicBezTo>
                    <a:pt x="2841275" y="2940664"/>
                    <a:pt x="2730319" y="2922365"/>
                    <a:pt x="2620591" y="2898046"/>
                  </a:cubicBezTo>
                  <a:cubicBezTo>
                    <a:pt x="2510984" y="2873494"/>
                    <a:pt x="2402235" y="2844426"/>
                    <a:pt x="2294591" y="2811305"/>
                  </a:cubicBezTo>
                  <a:cubicBezTo>
                    <a:pt x="2079669" y="2744483"/>
                    <a:pt x="1867198" y="2661331"/>
                    <a:pt x="1670544" y="2550501"/>
                  </a:cubicBezTo>
                  <a:cubicBezTo>
                    <a:pt x="1473767" y="2439903"/>
                    <a:pt x="1298079" y="2299657"/>
                    <a:pt x="1144703" y="2144472"/>
                  </a:cubicBezTo>
                  <a:cubicBezTo>
                    <a:pt x="1067586" y="2066996"/>
                    <a:pt x="997458" y="1984539"/>
                    <a:pt x="931497" y="1900114"/>
                  </a:cubicBezTo>
                  <a:cubicBezTo>
                    <a:pt x="865906" y="1815342"/>
                    <a:pt x="803500" y="1729295"/>
                    <a:pt x="745265" y="1641395"/>
                  </a:cubicBezTo>
                  <a:cubicBezTo>
                    <a:pt x="730307" y="1619623"/>
                    <a:pt x="716207" y="1597503"/>
                    <a:pt x="701741" y="1575500"/>
                  </a:cubicBezTo>
                  <a:lnTo>
                    <a:pt x="660178" y="1511573"/>
                  </a:lnTo>
                  <a:cubicBezTo>
                    <a:pt x="633574" y="1470229"/>
                    <a:pt x="605989" y="1429232"/>
                    <a:pt x="578158" y="1387656"/>
                  </a:cubicBezTo>
                  <a:lnTo>
                    <a:pt x="408230" y="1134497"/>
                  </a:lnTo>
                  <a:cubicBezTo>
                    <a:pt x="351220" y="1048219"/>
                    <a:pt x="294945" y="959392"/>
                    <a:pt x="242349" y="866860"/>
                  </a:cubicBezTo>
                  <a:cubicBezTo>
                    <a:pt x="216112" y="820536"/>
                    <a:pt x="190734" y="773402"/>
                    <a:pt x="167562" y="724994"/>
                  </a:cubicBezTo>
                  <a:cubicBezTo>
                    <a:pt x="144513" y="676469"/>
                    <a:pt x="123057" y="627019"/>
                    <a:pt x="104054" y="576525"/>
                  </a:cubicBezTo>
                  <a:cubicBezTo>
                    <a:pt x="85418" y="525917"/>
                    <a:pt x="68867" y="474613"/>
                    <a:pt x="55381" y="422499"/>
                  </a:cubicBezTo>
                  <a:cubicBezTo>
                    <a:pt x="49006" y="396442"/>
                    <a:pt x="42508" y="370269"/>
                    <a:pt x="37236" y="343980"/>
                  </a:cubicBezTo>
                  <a:lnTo>
                    <a:pt x="29267" y="304604"/>
                  </a:lnTo>
                  <a:lnTo>
                    <a:pt x="22646" y="265113"/>
                  </a:lnTo>
                  <a:cubicBezTo>
                    <a:pt x="14003" y="212420"/>
                    <a:pt x="7872" y="159582"/>
                    <a:pt x="3903" y="106787"/>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Freeform: Shape 20">
              <a:extLst>
                <a:ext uri="{FF2B5EF4-FFF2-40B4-BE49-F238E27FC236}">
                  <a16:creationId xmlns:a16="http://schemas.microsoft.com/office/drawing/2014/main" id="{6F35C856-5B70-4CA2-BB8F-A37197D8F94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21214" y="-1"/>
              <a:ext cx="5270786" cy="2927775"/>
            </a:xfrm>
            <a:custGeom>
              <a:avLst/>
              <a:gdLst>
                <a:gd name="connsiteX0" fmla="*/ 0 w 5270786"/>
                <a:gd name="connsiteY0" fmla="*/ 0 h 2927775"/>
                <a:gd name="connsiteX1" fmla="*/ 613805 w 5270786"/>
                <a:gd name="connsiteY1" fmla="*/ 0 h 2927775"/>
                <a:gd name="connsiteX2" fmla="*/ 618487 w 5270786"/>
                <a:gd name="connsiteY2" fmla="*/ 85404 h 2927775"/>
                <a:gd name="connsiteX3" fmla="*/ 1054084 w 5270786"/>
                <a:gd name="connsiteY3" fmla="*/ 895200 h 2927775"/>
                <a:gd name="connsiteX4" fmla="*/ 1276976 w 5270786"/>
                <a:gd name="connsiteY4" fmla="*/ 1191325 h 2927775"/>
                <a:gd name="connsiteX5" fmla="*/ 3368450 w 5270786"/>
                <a:gd name="connsiteY5" fmla="*/ 2348843 h 2927775"/>
                <a:gd name="connsiteX6" fmla="*/ 4956151 w 5270786"/>
                <a:gd name="connsiteY6" fmla="*/ 1636730 h 2927775"/>
                <a:gd name="connsiteX7" fmla="*/ 5149372 w 5270786"/>
                <a:gd name="connsiteY7" fmla="*/ 1495325 h 2927775"/>
                <a:gd name="connsiteX8" fmla="*/ 5270786 w 5270786"/>
                <a:gd name="connsiteY8" fmla="*/ 1406110 h 2927775"/>
                <a:gd name="connsiteX9" fmla="*/ 5270786 w 5270786"/>
                <a:gd name="connsiteY9" fmla="*/ 2138641 h 2927775"/>
                <a:gd name="connsiteX10" fmla="*/ 5112925 w 5270786"/>
                <a:gd name="connsiteY10" fmla="*/ 2253730 h 2927775"/>
                <a:gd name="connsiteX11" fmla="*/ 3368327 w 5270786"/>
                <a:gd name="connsiteY11" fmla="*/ 2927775 h 2927775"/>
                <a:gd name="connsiteX12" fmla="*/ 769646 w 5270786"/>
                <a:gd name="connsiteY12" fmla="*/ 1516288 h 2927775"/>
                <a:gd name="connsiteX13" fmla="*/ 3149 w 5270786"/>
                <a:gd name="connsiteY13" fmla="*/ 85252 h 2927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5270786" h="2927775">
                  <a:moveTo>
                    <a:pt x="0" y="0"/>
                  </a:moveTo>
                  <a:lnTo>
                    <a:pt x="613805" y="0"/>
                  </a:lnTo>
                  <a:lnTo>
                    <a:pt x="618487" y="85404"/>
                  </a:lnTo>
                  <a:cubicBezTo>
                    <a:pt x="650052" y="360109"/>
                    <a:pt x="792650" y="556543"/>
                    <a:pt x="1054084" y="895200"/>
                  </a:cubicBezTo>
                  <a:cubicBezTo>
                    <a:pt x="1126174" y="988542"/>
                    <a:pt x="1200716" y="1085128"/>
                    <a:pt x="1276976" y="1191325"/>
                  </a:cubicBezTo>
                  <a:cubicBezTo>
                    <a:pt x="1859704" y="2002688"/>
                    <a:pt x="2485223" y="2348843"/>
                    <a:pt x="3368450" y="2348843"/>
                  </a:cubicBezTo>
                  <a:cubicBezTo>
                    <a:pt x="3948114" y="2348843"/>
                    <a:pt x="4373422" y="2066846"/>
                    <a:pt x="4956151" y="1636730"/>
                  </a:cubicBezTo>
                  <a:cubicBezTo>
                    <a:pt x="5021253" y="1588668"/>
                    <a:pt x="5086356" y="1541186"/>
                    <a:pt x="5149372" y="1495325"/>
                  </a:cubicBezTo>
                  <a:lnTo>
                    <a:pt x="5270786" y="1406110"/>
                  </a:lnTo>
                  <a:lnTo>
                    <a:pt x="5270786" y="2138641"/>
                  </a:lnTo>
                  <a:lnTo>
                    <a:pt x="5112925" y="2253730"/>
                  </a:lnTo>
                  <a:cubicBezTo>
                    <a:pt x="4598179" y="2621786"/>
                    <a:pt x="4074961" y="2927775"/>
                    <a:pt x="3368327" y="2927775"/>
                  </a:cubicBezTo>
                  <a:cubicBezTo>
                    <a:pt x="2170746" y="2927775"/>
                    <a:pt x="1393203" y="2384512"/>
                    <a:pt x="769646" y="1516288"/>
                  </a:cubicBezTo>
                  <a:cubicBezTo>
                    <a:pt x="418850" y="1027932"/>
                    <a:pt x="48120" y="683401"/>
                    <a:pt x="3149" y="8525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Freeform: Shape 21">
              <a:extLst>
                <a:ext uri="{FF2B5EF4-FFF2-40B4-BE49-F238E27FC236}">
                  <a16:creationId xmlns:a16="http://schemas.microsoft.com/office/drawing/2014/main" id="{550FD8B0-DE97-47B1-84ED-67A3BD00FE2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21214" y="-1"/>
              <a:ext cx="5270786" cy="2927775"/>
            </a:xfrm>
            <a:custGeom>
              <a:avLst/>
              <a:gdLst>
                <a:gd name="connsiteX0" fmla="*/ 0 w 5270786"/>
                <a:gd name="connsiteY0" fmla="*/ 0 h 2927775"/>
                <a:gd name="connsiteX1" fmla="*/ 736294 w 5270786"/>
                <a:gd name="connsiteY1" fmla="*/ 0 h 2927775"/>
                <a:gd name="connsiteX2" fmla="*/ 740298 w 5270786"/>
                <a:gd name="connsiteY2" fmla="*/ 72745 h 2927775"/>
                <a:gd name="connsiteX3" fmla="*/ 1153024 w 5270786"/>
                <a:gd name="connsiteY3" fmla="*/ 826989 h 2927775"/>
                <a:gd name="connsiteX4" fmla="*/ 1378368 w 5270786"/>
                <a:gd name="connsiteY4" fmla="*/ 1126356 h 2927775"/>
                <a:gd name="connsiteX5" fmla="*/ 2238056 w 5270786"/>
                <a:gd name="connsiteY5" fmla="*/ 1955322 h 2927775"/>
                <a:gd name="connsiteX6" fmla="*/ 3368327 w 5270786"/>
                <a:gd name="connsiteY6" fmla="*/ 2233033 h 2927775"/>
                <a:gd name="connsiteX7" fmla="*/ 4095360 w 5270786"/>
                <a:gd name="connsiteY7" fmla="*/ 2056192 h 2927775"/>
                <a:gd name="connsiteX8" fmla="*/ 4880506 w 5270786"/>
                <a:gd name="connsiteY8" fmla="*/ 1545587 h 2927775"/>
                <a:gd name="connsiteX9" fmla="*/ 5074340 w 5270786"/>
                <a:gd name="connsiteY9" fmla="*/ 1403721 h 2927775"/>
                <a:gd name="connsiteX10" fmla="*/ 5270786 w 5270786"/>
                <a:gd name="connsiteY10" fmla="*/ 1259367 h 2927775"/>
                <a:gd name="connsiteX11" fmla="*/ 5270786 w 5270786"/>
                <a:gd name="connsiteY11" fmla="*/ 2138641 h 2927775"/>
                <a:gd name="connsiteX12" fmla="*/ 5112925 w 5270786"/>
                <a:gd name="connsiteY12" fmla="*/ 2253730 h 2927775"/>
                <a:gd name="connsiteX13" fmla="*/ 3368327 w 5270786"/>
                <a:gd name="connsiteY13" fmla="*/ 2927775 h 2927775"/>
                <a:gd name="connsiteX14" fmla="*/ 769646 w 5270786"/>
                <a:gd name="connsiteY14" fmla="*/ 1516288 h 2927775"/>
                <a:gd name="connsiteX15" fmla="*/ 3149 w 5270786"/>
                <a:gd name="connsiteY15" fmla="*/ 85252 h 2927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5270786" h="2927775">
                  <a:moveTo>
                    <a:pt x="0" y="0"/>
                  </a:moveTo>
                  <a:lnTo>
                    <a:pt x="736294" y="0"/>
                  </a:lnTo>
                  <a:lnTo>
                    <a:pt x="740298" y="72745"/>
                  </a:lnTo>
                  <a:cubicBezTo>
                    <a:pt x="768839" y="319371"/>
                    <a:pt x="898885" y="497858"/>
                    <a:pt x="1153024" y="826989"/>
                  </a:cubicBezTo>
                  <a:cubicBezTo>
                    <a:pt x="1225727" y="921142"/>
                    <a:pt x="1300882" y="1018537"/>
                    <a:pt x="1378368" y="1126356"/>
                  </a:cubicBezTo>
                  <a:cubicBezTo>
                    <a:pt x="1652384" y="1507833"/>
                    <a:pt x="1933512" y="1779060"/>
                    <a:pt x="2238056" y="1955322"/>
                  </a:cubicBezTo>
                  <a:cubicBezTo>
                    <a:pt x="2560868" y="2142238"/>
                    <a:pt x="2930637" y="2233033"/>
                    <a:pt x="3368327" y="2233033"/>
                  </a:cubicBezTo>
                  <a:cubicBezTo>
                    <a:pt x="3616720" y="2233033"/>
                    <a:pt x="3847703" y="2176866"/>
                    <a:pt x="4095360" y="2056192"/>
                  </a:cubicBezTo>
                  <a:cubicBezTo>
                    <a:pt x="4349636" y="1932276"/>
                    <a:pt x="4601340" y="1751613"/>
                    <a:pt x="4880506" y="1545587"/>
                  </a:cubicBezTo>
                  <a:cubicBezTo>
                    <a:pt x="4945974" y="1497295"/>
                    <a:pt x="5011199" y="1449697"/>
                    <a:pt x="5074340" y="1403721"/>
                  </a:cubicBezTo>
                  <a:lnTo>
                    <a:pt x="5270786" y="1259367"/>
                  </a:lnTo>
                  <a:lnTo>
                    <a:pt x="5270786" y="2138641"/>
                  </a:lnTo>
                  <a:lnTo>
                    <a:pt x="5112925" y="2253730"/>
                  </a:lnTo>
                  <a:cubicBezTo>
                    <a:pt x="4598179" y="2621786"/>
                    <a:pt x="4074961" y="2927775"/>
                    <a:pt x="3368327" y="2927775"/>
                  </a:cubicBezTo>
                  <a:cubicBezTo>
                    <a:pt x="2170746" y="2927775"/>
                    <a:pt x="1393203" y="2384512"/>
                    <a:pt x="769646" y="1516288"/>
                  </a:cubicBezTo>
                  <a:cubicBezTo>
                    <a:pt x="418850" y="1027932"/>
                    <a:pt x="48120" y="683401"/>
                    <a:pt x="3149" y="8525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318281405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4BC99CB9-DDAD-44A2-8A1C-E3AF4E72DF5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64053CBF-3932-45FF-8285-EE5146085F3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695" cy="6858000"/>
          </a:xfrm>
          <a:prstGeom prst="rect">
            <a:avLst/>
          </a:prstGeom>
          <a:gradFill flip="none" rotWithShape="1">
            <a:gsLst>
              <a:gs pos="16000">
                <a:schemeClr val="accent6">
                  <a:alpha val="20000"/>
                </a:schemeClr>
              </a:gs>
              <a:gs pos="85000">
                <a:schemeClr val="accent1">
                  <a:alpha val="40000"/>
                </a:schemeClr>
              </a:gs>
            </a:gsLst>
            <a:lin ang="120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2" name="Group 11">
            <a:extLst>
              <a:ext uri="{FF2B5EF4-FFF2-40B4-BE49-F238E27FC236}">
                <a16:creationId xmlns:a16="http://schemas.microsoft.com/office/drawing/2014/main" id="{2E751C04-BEA6-446B-A678-9C74819EBD4C}"/>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flipH="1">
            <a:off x="-18230" y="-8167"/>
            <a:ext cx="4834070" cy="2488150"/>
            <a:chOff x="6867015" y="-1"/>
            <a:chExt cx="5324985" cy="3251912"/>
          </a:xfrm>
          <a:solidFill>
            <a:schemeClr val="bg1">
              <a:alpha val="30000"/>
            </a:schemeClr>
          </a:solidFill>
        </p:grpSpPr>
        <p:sp>
          <p:nvSpPr>
            <p:cNvPr id="13" name="Freeform: Shape 12">
              <a:extLst>
                <a:ext uri="{FF2B5EF4-FFF2-40B4-BE49-F238E27FC236}">
                  <a16:creationId xmlns:a16="http://schemas.microsoft.com/office/drawing/2014/main" id="{2625A013-D9BE-43C4-AF21-6F2B003EFBE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867015" y="-1"/>
              <a:ext cx="5324985" cy="3251912"/>
            </a:xfrm>
            <a:custGeom>
              <a:avLst/>
              <a:gdLst>
                <a:gd name="connsiteX0" fmla="*/ 0 w 5324985"/>
                <a:gd name="connsiteY0" fmla="*/ 0 h 3251912"/>
                <a:gd name="connsiteX1" fmla="*/ 36826 w 5324985"/>
                <a:gd name="connsiteY1" fmla="*/ 0 h 3251912"/>
                <a:gd name="connsiteX2" fmla="*/ 45003 w 5324985"/>
                <a:gd name="connsiteY2" fmla="*/ 152909 h 3251912"/>
                <a:gd name="connsiteX3" fmla="*/ 68956 w 5324985"/>
                <a:gd name="connsiteY3" fmla="*/ 308600 h 3251912"/>
                <a:gd name="connsiteX4" fmla="*/ 167774 w 5324985"/>
                <a:gd name="connsiteY4" fmla="*/ 607968 h 3251912"/>
                <a:gd name="connsiteX5" fmla="*/ 201857 w 5324985"/>
                <a:gd name="connsiteY5" fmla="*/ 679539 h 3251912"/>
                <a:gd name="connsiteX6" fmla="*/ 239741 w 5324985"/>
                <a:gd name="connsiteY6" fmla="*/ 749488 h 3251912"/>
                <a:gd name="connsiteX7" fmla="*/ 323724 w 5324985"/>
                <a:gd name="connsiteY7" fmla="*/ 885101 h 3251912"/>
                <a:gd name="connsiteX8" fmla="*/ 416412 w 5324985"/>
                <a:gd name="connsiteY8" fmla="*/ 1016081 h 3251912"/>
                <a:gd name="connsiteX9" fmla="*/ 515719 w 5324985"/>
                <a:gd name="connsiteY9" fmla="*/ 1143356 h 3251912"/>
                <a:gd name="connsiteX10" fmla="*/ 722427 w 5324985"/>
                <a:gd name="connsiteY10" fmla="*/ 1395127 h 3251912"/>
                <a:gd name="connsiteX11" fmla="*/ 825780 w 5324985"/>
                <a:gd name="connsiteY11" fmla="*/ 1522749 h 3251912"/>
                <a:gd name="connsiteX12" fmla="*/ 926314 w 5324985"/>
                <a:gd name="connsiteY12" fmla="*/ 1651992 h 3251912"/>
                <a:gd name="connsiteX13" fmla="*/ 1026848 w 5324985"/>
                <a:gd name="connsiteY13" fmla="*/ 1776836 h 3251912"/>
                <a:gd name="connsiteX14" fmla="*/ 1131918 w 5324985"/>
                <a:gd name="connsiteY14" fmla="*/ 1897393 h 3251912"/>
                <a:gd name="connsiteX15" fmla="*/ 1354688 w 5324985"/>
                <a:gd name="connsiteY15" fmla="*/ 2124728 h 3251912"/>
                <a:gd name="connsiteX16" fmla="*/ 1855027 w 5324985"/>
                <a:gd name="connsiteY16" fmla="*/ 2504236 h 3251912"/>
                <a:gd name="connsiteX17" fmla="*/ 2131618 w 5324985"/>
                <a:gd name="connsiteY17" fmla="*/ 2646913 h 3251912"/>
                <a:gd name="connsiteX18" fmla="*/ 2423534 w 5324985"/>
                <a:gd name="connsiteY18" fmla="*/ 2754732 h 3251912"/>
                <a:gd name="connsiteX19" fmla="*/ 2727588 w 5324985"/>
                <a:gd name="connsiteY19" fmla="*/ 2829197 h 3251912"/>
                <a:gd name="connsiteX20" fmla="*/ 3041083 w 5324985"/>
                <a:gd name="connsiteY20" fmla="*/ 2870890 h 3251912"/>
                <a:gd name="connsiteX21" fmla="*/ 3360340 w 5324985"/>
                <a:gd name="connsiteY21" fmla="*/ 2883976 h 3251912"/>
                <a:gd name="connsiteX22" fmla="*/ 3439663 w 5324985"/>
                <a:gd name="connsiteY22" fmla="*/ 2883396 h 3251912"/>
                <a:gd name="connsiteX23" fmla="*/ 3478529 w 5324985"/>
                <a:gd name="connsiteY23" fmla="*/ 2882471 h 3251912"/>
                <a:gd name="connsiteX24" fmla="*/ 3517271 w 5324985"/>
                <a:gd name="connsiteY24" fmla="*/ 2880616 h 3251912"/>
                <a:gd name="connsiteX25" fmla="*/ 3671260 w 5324985"/>
                <a:gd name="connsiteY25" fmla="*/ 2867878 h 3251912"/>
                <a:gd name="connsiteX26" fmla="*/ 4265268 w 5324985"/>
                <a:gd name="connsiteY26" fmla="*/ 2716283 h 3251912"/>
                <a:gd name="connsiteX27" fmla="*/ 4546395 w 5324985"/>
                <a:gd name="connsiteY27" fmla="*/ 2584724 h 3251912"/>
                <a:gd name="connsiteX28" fmla="*/ 4817837 w 5324985"/>
                <a:gd name="connsiteY28" fmla="*/ 2424674 h 3251912"/>
                <a:gd name="connsiteX29" fmla="*/ 5081677 w 5324985"/>
                <a:gd name="connsiteY29" fmla="*/ 2243548 h 3251912"/>
                <a:gd name="connsiteX30" fmla="*/ 5211881 w 5324985"/>
                <a:gd name="connsiteY30" fmla="*/ 2147658 h 3251912"/>
                <a:gd name="connsiteX31" fmla="*/ 5324985 w 5324985"/>
                <a:gd name="connsiteY31" fmla="*/ 2062128 h 3251912"/>
                <a:gd name="connsiteX32" fmla="*/ 5324985 w 5324985"/>
                <a:gd name="connsiteY32" fmla="*/ 2514993 h 3251912"/>
                <a:gd name="connsiteX33" fmla="*/ 5314867 w 5324985"/>
                <a:gd name="connsiteY33" fmla="*/ 2522881 h 3251912"/>
                <a:gd name="connsiteX34" fmla="*/ 5038276 w 5324985"/>
                <a:gd name="connsiteY34" fmla="*/ 2722421 h 3251912"/>
                <a:gd name="connsiteX35" fmla="*/ 4741701 w 5324985"/>
                <a:gd name="connsiteY35" fmla="*/ 2904937 h 3251912"/>
                <a:gd name="connsiteX36" fmla="*/ 4420728 w 5324985"/>
                <a:gd name="connsiteY36" fmla="*/ 3058848 h 3251912"/>
                <a:gd name="connsiteX37" fmla="*/ 3717481 w 5324985"/>
                <a:gd name="connsiteY37" fmla="*/ 3237079 h 3251912"/>
                <a:gd name="connsiteX38" fmla="*/ 3535661 w 5324985"/>
                <a:gd name="connsiteY38" fmla="*/ 3249934 h 3251912"/>
                <a:gd name="connsiteX39" fmla="*/ 3490175 w 5324985"/>
                <a:gd name="connsiteY39" fmla="*/ 3251555 h 3251912"/>
                <a:gd name="connsiteX40" fmla="*/ 3444813 w 5324985"/>
                <a:gd name="connsiteY40" fmla="*/ 3251787 h 3251912"/>
                <a:gd name="connsiteX41" fmla="*/ 3355681 w 5324985"/>
                <a:gd name="connsiteY41" fmla="*/ 3250745 h 3251912"/>
                <a:gd name="connsiteX42" fmla="*/ 3179011 w 5324985"/>
                <a:gd name="connsiteY42" fmla="*/ 3243795 h 3251912"/>
                <a:gd name="connsiteX43" fmla="*/ 3002217 w 5324985"/>
                <a:gd name="connsiteY43" fmla="*/ 3227814 h 3251912"/>
                <a:gd name="connsiteX44" fmla="*/ 2650103 w 5324985"/>
                <a:gd name="connsiteY44" fmla="*/ 3170836 h 3251912"/>
                <a:gd name="connsiteX45" fmla="*/ 2305836 w 5324985"/>
                <a:gd name="connsiteY45" fmla="*/ 3072514 h 3251912"/>
                <a:gd name="connsiteX46" fmla="*/ 1978611 w 5324985"/>
                <a:gd name="connsiteY46" fmla="*/ 2929952 h 3251912"/>
                <a:gd name="connsiteX47" fmla="*/ 1678235 w 5324985"/>
                <a:gd name="connsiteY47" fmla="*/ 2744424 h 3251912"/>
                <a:gd name="connsiteX48" fmla="*/ 1175688 w 5324985"/>
                <a:gd name="connsiteY48" fmla="*/ 2277018 h 3251912"/>
                <a:gd name="connsiteX49" fmla="*/ 971310 w 5324985"/>
                <a:gd name="connsiteY49" fmla="*/ 2012044 h 3251912"/>
                <a:gd name="connsiteX50" fmla="*/ 790717 w 5324985"/>
                <a:gd name="connsiteY50" fmla="*/ 1735723 h 3251912"/>
                <a:gd name="connsiteX51" fmla="*/ 706488 w 5324985"/>
                <a:gd name="connsiteY51" fmla="*/ 1598604 h 3251912"/>
                <a:gd name="connsiteX52" fmla="*/ 618951 w 5324985"/>
                <a:gd name="connsiteY52" fmla="*/ 1463802 h 3251912"/>
                <a:gd name="connsiteX53" fmla="*/ 436273 w 5324985"/>
                <a:gd name="connsiteY53" fmla="*/ 1195355 h 3251912"/>
                <a:gd name="connsiteX54" fmla="*/ 346896 w 5324985"/>
                <a:gd name="connsiteY54" fmla="*/ 1058816 h 3251912"/>
                <a:gd name="connsiteX55" fmla="*/ 261809 w 5324985"/>
                <a:gd name="connsiteY55" fmla="*/ 919264 h 3251912"/>
                <a:gd name="connsiteX56" fmla="*/ 118487 w 5324985"/>
                <a:gd name="connsiteY56" fmla="*/ 626498 h 3251912"/>
                <a:gd name="connsiteX57" fmla="*/ 28130 w 5324985"/>
                <a:gd name="connsiteY57" fmla="*/ 315781 h 3251912"/>
                <a:gd name="connsiteX58" fmla="*/ 6751 w 5324985"/>
                <a:gd name="connsiteY58" fmla="*/ 156195 h 32519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Lst>
              <a:rect l="l" t="t" r="r" b="b"/>
              <a:pathLst>
                <a:path w="5324985" h="3251912">
                  <a:moveTo>
                    <a:pt x="0" y="0"/>
                  </a:moveTo>
                  <a:lnTo>
                    <a:pt x="36826" y="0"/>
                  </a:lnTo>
                  <a:lnTo>
                    <a:pt x="45003" y="152909"/>
                  </a:lnTo>
                  <a:cubicBezTo>
                    <a:pt x="50351" y="205154"/>
                    <a:pt x="58290" y="257123"/>
                    <a:pt x="68956" y="308600"/>
                  </a:cubicBezTo>
                  <a:cubicBezTo>
                    <a:pt x="91393" y="411324"/>
                    <a:pt x="123882" y="511847"/>
                    <a:pt x="167774" y="607968"/>
                  </a:cubicBezTo>
                  <a:cubicBezTo>
                    <a:pt x="178195" y="632173"/>
                    <a:pt x="190333" y="655798"/>
                    <a:pt x="201857" y="679539"/>
                  </a:cubicBezTo>
                  <a:cubicBezTo>
                    <a:pt x="214363" y="702933"/>
                    <a:pt x="226255" y="726557"/>
                    <a:pt x="239741" y="749488"/>
                  </a:cubicBezTo>
                  <a:cubicBezTo>
                    <a:pt x="265488" y="795812"/>
                    <a:pt x="294176" y="840746"/>
                    <a:pt x="323724" y="885101"/>
                  </a:cubicBezTo>
                  <a:cubicBezTo>
                    <a:pt x="353149" y="929572"/>
                    <a:pt x="384657" y="972885"/>
                    <a:pt x="416412" y="1016081"/>
                  </a:cubicBezTo>
                  <a:cubicBezTo>
                    <a:pt x="448655" y="1058931"/>
                    <a:pt x="482127" y="1101202"/>
                    <a:pt x="515719" y="1143356"/>
                  </a:cubicBezTo>
                  <a:cubicBezTo>
                    <a:pt x="583027" y="1227782"/>
                    <a:pt x="653402" y="1310470"/>
                    <a:pt x="722427" y="1395127"/>
                  </a:cubicBezTo>
                  <a:cubicBezTo>
                    <a:pt x="757123" y="1437282"/>
                    <a:pt x="791697" y="1479783"/>
                    <a:pt x="825780" y="1522749"/>
                  </a:cubicBezTo>
                  <a:cubicBezTo>
                    <a:pt x="859742" y="1565367"/>
                    <a:pt x="893457" y="1610649"/>
                    <a:pt x="926314" y="1651992"/>
                  </a:cubicBezTo>
                  <a:cubicBezTo>
                    <a:pt x="958927" y="1694379"/>
                    <a:pt x="993132" y="1735492"/>
                    <a:pt x="1026848" y="1776836"/>
                  </a:cubicBezTo>
                  <a:cubicBezTo>
                    <a:pt x="1061545" y="1817485"/>
                    <a:pt x="1095996" y="1858133"/>
                    <a:pt x="1131918" y="1897393"/>
                  </a:cubicBezTo>
                  <a:cubicBezTo>
                    <a:pt x="1203273" y="1976376"/>
                    <a:pt x="1277447" y="2052463"/>
                    <a:pt x="1354688" y="2124728"/>
                  </a:cubicBezTo>
                  <a:cubicBezTo>
                    <a:pt x="1509411" y="2268911"/>
                    <a:pt x="1676396" y="2397575"/>
                    <a:pt x="1855027" y="2504236"/>
                  </a:cubicBezTo>
                  <a:cubicBezTo>
                    <a:pt x="1944528" y="2557277"/>
                    <a:pt x="2036357" y="2605917"/>
                    <a:pt x="2131618" y="2646913"/>
                  </a:cubicBezTo>
                  <a:cubicBezTo>
                    <a:pt x="2226267" y="2689068"/>
                    <a:pt x="2323981" y="2724622"/>
                    <a:pt x="2423534" y="2754732"/>
                  </a:cubicBezTo>
                  <a:cubicBezTo>
                    <a:pt x="2523087" y="2784958"/>
                    <a:pt x="2624602" y="2809394"/>
                    <a:pt x="2727588" y="2829197"/>
                  </a:cubicBezTo>
                  <a:cubicBezTo>
                    <a:pt x="2830698" y="2848653"/>
                    <a:pt x="2935522" y="2861971"/>
                    <a:pt x="3041083" y="2870890"/>
                  </a:cubicBezTo>
                  <a:cubicBezTo>
                    <a:pt x="3146644" y="2879922"/>
                    <a:pt x="3253307" y="2883860"/>
                    <a:pt x="3360340" y="2883976"/>
                  </a:cubicBezTo>
                  <a:cubicBezTo>
                    <a:pt x="3387067" y="2883976"/>
                    <a:pt x="3414162" y="2884439"/>
                    <a:pt x="3439663" y="2883396"/>
                  </a:cubicBezTo>
                  <a:lnTo>
                    <a:pt x="3478529" y="2882471"/>
                  </a:lnTo>
                  <a:lnTo>
                    <a:pt x="3517271" y="2880616"/>
                  </a:lnTo>
                  <a:cubicBezTo>
                    <a:pt x="3568887" y="2878417"/>
                    <a:pt x="3620257" y="2873552"/>
                    <a:pt x="3671260" y="2867878"/>
                  </a:cubicBezTo>
                  <a:cubicBezTo>
                    <a:pt x="3875515" y="2844253"/>
                    <a:pt x="4074253" y="2792486"/>
                    <a:pt x="4265268" y="2716283"/>
                  </a:cubicBezTo>
                  <a:cubicBezTo>
                    <a:pt x="4361020" y="2678529"/>
                    <a:pt x="4454444" y="2633710"/>
                    <a:pt x="4546395" y="2584724"/>
                  </a:cubicBezTo>
                  <a:cubicBezTo>
                    <a:pt x="4638470" y="2535967"/>
                    <a:pt x="4728827" y="2481885"/>
                    <a:pt x="4817837" y="2424674"/>
                  </a:cubicBezTo>
                  <a:cubicBezTo>
                    <a:pt x="4906846" y="2367348"/>
                    <a:pt x="4994385" y="2306317"/>
                    <a:pt x="5081677" y="2243548"/>
                  </a:cubicBezTo>
                  <a:cubicBezTo>
                    <a:pt x="5125201" y="2212164"/>
                    <a:pt x="5168603" y="2179969"/>
                    <a:pt x="5211881" y="2147658"/>
                  </a:cubicBezTo>
                  <a:lnTo>
                    <a:pt x="5324985" y="2062128"/>
                  </a:lnTo>
                  <a:lnTo>
                    <a:pt x="5324985" y="2514993"/>
                  </a:lnTo>
                  <a:lnTo>
                    <a:pt x="5314867" y="2522881"/>
                  </a:lnTo>
                  <a:cubicBezTo>
                    <a:pt x="5225490" y="2591325"/>
                    <a:pt x="5133783" y="2658379"/>
                    <a:pt x="5038276" y="2722421"/>
                  </a:cubicBezTo>
                  <a:cubicBezTo>
                    <a:pt x="4942892" y="2786348"/>
                    <a:pt x="4844810" y="2848422"/>
                    <a:pt x="4741701" y="2904937"/>
                  </a:cubicBezTo>
                  <a:cubicBezTo>
                    <a:pt x="4638592" y="2961337"/>
                    <a:pt x="4531929" y="3013683"/>
                    <a:pt x="4420728" y="3058848"/>
                  </a:cubicBezTo>
                  <a:cubicBezTo>
                    <a:pt x="4199063" y="3150338"/>
                    <a:pt x="3959621" y="3211485"/>
                    <a:pt x="3717481" y="3237079"/>
                  </a:cubicBezTo>
                  <a:cubicBezTo>
                    <a:pt x="3656914" y="3243101"/>
                    <a:pt x="3596227" y="3247966"/>
                    <a:pt x="3535661" y="3249934"/>
                  </a:cubicBezTo>
                  <a:lnTo>
                    <a:pt x="3490175" y="3251555"/>
                  </a:lnTo>
                  <a:lnTo>
                    <a:pt x="3444813" y="3251787"/>
                  </a:lnTo>
                  <a:cubicBezTo>
                    <a:pt x="3414162" y="3252250"/>
                    <a:pt x="3385105" y="3251324"/>
                    <a:pt x="3355681" y="3250745"/>
                  </a:cubicBezTo>
                  <a:cubicBezTo>
                    <a:pt x="3296954" y="3250050"/>
                    <a:pt x="3237860" y="3246692"/>
                    <a:pt x="3179011" y="3243795"/>
                  </a:cubicBezTo>
                  <a:cubicBezTo>
                    <a:pt x="3120039" y="3239164"/>
                    <a:pt x="3061067" y="3234878"/>
                    <a:pt x="3002217" y="3227814"/>
                  </a:cubicBezTo>
                  <a:cubicBezTo>
                    <a:pt x="2884397" y="3214496"/>
                    <a:pt x="2766699" y="3196314"/>
                    <a:pt x="2650103" y="3170836"/>
                  </a:cubicBezTo>
                  <a:cubicBezTo>
                    <a:pt x="2533510" y="3145358"/>
                    <a:pt x="2418263" y="3112583"/>
                    <a:pt x="2305836" y="3072514"/>
                  </a:cubicBezTo>
                  <a:cubicBezTo>
                    <a:pt x="2193410" y="3032328"/>
                    <a:pt x="2083926" y="2984383"/>
                    <a:pt x="1978611" y="2929952"/>
                  </a:cubicBezTo>
                  <a:cubicBezTo>
                    <a:pt x="1873663" y="2874711"/>
                    <a:pt x="1772884" y="2812985"/>
                    <a:pt x="1678235" y="2744424"/>
                  </a:cubicBezTo>
                  <a:cubicBezTo>
                    <a:pt x="1488201" y="2608001"/>
                    <a:pt x="1321708" y="2448068"/>
                    <a:pt x="1175688" y="2277018"/>
                  </a:cubicBezTo>
                  <a:cubicBezTo>
                    <a:pt x="1102985" y="2191086"/>
                    <a:pt x="1035309" y="2102377"/>
                    <a:pt x="971310" y="2012044"/>
                  </a:cubicBezTo>
                  <a:cubicBezTo>
                    <a:pt x="907188" y="1921714"/>
                    <a:pt x="847358" y="1829413"/>
                    <a:pt x="790717" y="1735723"/>
                  </a:cubicBezTo>
                  <a:cubicBezTo>
                    <a:pt x="761782" y="1688357"/>
                    <a:pt x="735300" y="1644002"/>
                    <a:pt x="706488" y="1598604"/>
                  </a:cubicBezTo>
                  <a:cubicBezTo>
                    <a:pt x="677922" y="1553555"/>
                    <a:pt x="648866" y="1508505"/>
                    <a:pt x="618951" y="1463802"/>
                  </a:cubicBezTo>
                  <a:lnTo>
                    <a:pt x="436273" y="1195355"/>
                  </a:lnTo>
                  <a:cubicBezTo>
                    <a:pt x="405990" y="1150189"/>
                    <a:pt x="376075" y="1104792"/>
                    <a:pt x="346896" y="1058816"/>
                  </a:cubicBezTo>
                  <a:cubicBezTo>
                    <a:pt x="317716" y="1012838"/>
                    <a:pt x="288782" y="966747"/>
                    <a:pt x="261809" y="919264"/>
                  </a:cubicBezTo>
                  <a:cubicBezTo>
                    <a:pt x="207742" y="824764"/>
                    <a:pt x="158088" y="727485"/>
                    <a:pt x="118487" y="626498"/>
                  </a:cubicBezTo>
                  <a:cubicBezTo>
                    <a:pt x="78151" y="525859"/>
                    <a:pt x="48237" y="421515"/>
                    <a:pt x="28130" y="315781"/>
                  </a:cubicBezTo>
                  <a:cubicBezTo>
                    <a:pt x="18506" y="262914"/>
                    <a:pt x="11425" y="209642"/>
                    <a:pt x="6751" y="156195"/>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Freeform: Shape 13">
              <a:extLst>
                <a:ext uri="{FF2B5EF4-FFF2-40B4-BE49-F238E27FC236}">
                  <a16:creationId xmlns:a16="http://schemas.microsoft.com/office/drawing/2014/main" id="{F7875715-EC2E-457F-851D-F6C817685FE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16467" y="-1"/>
              <a:ext cx="5275533" cy="2980757"/>
            </a:xfrm>
            <a:custGeom>
              <a:avLst/>
              <a:gdLst>
                <a:gd name="connsiteX0" fmla="*/ 0 w 5275533"/>
                <a:gd name="connsiteY0" fmla="*/ 0 h 2980757"/>
                <a:gd name="connsiteX1" fmla="*/ 201166 w 5275533"/>
                <a:gd name="connsiteY1" fmla="*/ 0 h 2980757"/>
                <a:gd name="connsiteX2" fmla="*/ 206734 w 5275533"/>
                <a:gd name="connsiteY2" fmla="*/ 89286 h 2980757"/>
                <a:gd name="connsiteX3" fmla="*/ 232051 w 5275533"/>
                <a:gd name="connsiteY3" fmla="*/ 226897 h 2980757"/>
                <a:gd name="connsiteX4" fmla="*/ 332707 w 5275533"/>
                <a:gd name="connsiteY4" fmla="*/ 487120 h 2980757"/>
                <a:gd name="connsiteX5" fmla="*/ 402959 w 5275533"/>
                <a:gd name="connsiteY5" fmla="*/ 609647 h 2980757"/>
                <a:gd name="connsiteX6" fmla="*/ 483631 w 5275533"/>
                <a:gd name="connsiteY6" fmla="*/ 728236 h 2980757"/>
                <a:gd name="connsiteX7" fmla="*/ 669986 w 5275533"/>
                <a:gd name="connsiteY7" fmla="*/ 957424 h 2980757"/>
                <a:gd name="connsiteX8" fmla="*/ 871667 w 5275533"/>
                <a:gd name="connsiteY8" fmla="*/ 1188348 h 2980757"/>
                <a:gd name="connsiteX9" fmla="*/ 971956 w 5275533"/>
                <a:gd name="connsiteY9" fmla="*/ 1308905 h 2980757"/>
                <a:gd name="connsiteX10" fmla="*/ 1020139 w 5275533"/>
                <a:gd name="connsiteY10" fmla="*/ 1368084 h 2980757"/>
                <a:gd name="connsiteX11" fmla="*/ 1067340 w 5275533"/>
                <a:gd name="connsiteY11" fmla="*/ 1424715 h 2980757"/>
                <a:gd name="connsiteX12" fmla="*/ 1472909 w 5275533"/>
                <a:gd name="connsiteY12" fmla="*/ 1843252 h 2980757"/>
                <a:gd name="connsiteX13" fmla="*/ 1688567 w 5275533"/>
                <a:gd name="connsiteY13" fmla="*/ 2031559 h 2980757"/>
                <a:gd name="connsiteX14" fmla="*/ 1914401 w 5275533"/>
                <a:gd name="connsiteY14" fmla="*/ 2205156 h 2980757"/>
                <a:gd name="connsiteX15" fmla="*/ 2418909 w 5275533"/>
                <a:gd name="connsiteY15" fmla="*/ 2479741 h 2980757"/>
                <a:gd name="connsiteX16" fmla="*/ 2701141 w 5275533"/>
                <a:gd name="connsiteY16" fmla="*/ 2557333 h 2980757"/>
                <a:gd name="connsiteX17" fmla="*/ 2773475 w 5275533"/>
                <a:gd name="connsiteY17" fmla="*/ 2570999 h 2980757"/>
                <a:gd name="connsiteX18" fmla="*/ 2846424 w 5275533"/>
                <a:gd name="connsiteY18" fmla="*/ 2582465 h 2980757"/>
                <a:gd name="connsiteX19" fmla="*/ 2993669 w 5275533"/>
                <a:gd name="connsiteY19" fmla="*/ 2598909 h 2980757"/>
                <a:gd name="connsiteX20" fmla="*/ 3067721 w 5275533"/>
                <a:gd name="connsiteY20" fmla="*/ 2604237 h 2980757"/>
                <a:gd name="connsiteX21" fmla="*/ 3142019 w 5275533"/>
                <a:gd name="connsiteY21" fmla="*/ 2607943 h 2980757"/>
                <a:gd name="connsiteX22" fmla="*/ 3216561 w 5275533"/>
                <a:gd name="connsiteY22" fmla="*/ 2609564 h 2980757"/>
                <a:gd name="connsiteX23" fmla="*/ 3291225 w 5275533"/>
                <a:gd name="connsiteY23" fmla="*/ 2609217 h 2980757"/>
                <a:gd name="connsiteX24" fmla="*/ 3328619 w 5275533"/>
                <a:gd name="connsiteY24" fmla="*/ 2608869 h 2980757"/>
                <a:gd name="connsiteX25" fmla="*/ 3364665 w 5275533"/>
                <a:gd name="connsiteY25" fmla="*/ 2607363 h 2980757"/>
                <a:gd name="connsiteX26" fmla="*/ 3400587 w 5275533"/>
                <a:gd name="connsiteY26" fmla="*/ 2605627 h 2980757"/>
                <a:gd name="connsiteX27" fmla="*/ 3436387 w 5275533"/>
                <a:gd name="connsiteY27" fmla="*/ 2602847 h 2980757"/>
                <a:gd name="connsiteX28" fmla="*/ 3578361 w 5275533"/>
                <a:gd name="connsiteY28" fmla="*/ 2586286 h 2980757"/>
                <a:gd name="connsiteX29" fmla="*/ 4119159 w 5275533"/>
                <a:gd name="connsiteY29" fmla="*/ 2418594 h 2980757"/>
                <a:gd name="connsiteX30" fmla="*/ 4618765 w 5275533"/>
                <a:gd name="connsiteY30" fmla="*/ 2124668 h 2980757"/>
                <a:gd name="connsiteX31" fmla="*/ 4739895 w 5275533"/>
                <a:gd name="connsiteY31" fmla="*/ 2038275 h 2980757"/>
                <a:gd name="connsiteX32" fmla="*/ 4861027 w 5275533"/>
                <a:gd name="connsiteY32" fmla="*/ 1948986 h 2980757"/>
                <a:gd name="connsiteX33" fmla="*/ 5106354 w 5275533"/>
                <a:gd name="connsiteY33" fmla="*/ 1763690 h 2980757"/>
                <a:gd name="connsiteX34" fmla="*/ 5275533 w 5275533"/>
                <a:gd name="connsiteY34" fmla="*/ 1641017 h 2980757"/>
                <a:gd name="connsiteX35" fmla="*/ 5275533 w 5275533"/>
                <a:gd name="connsiteY35" fmla="*/ 2257481 h 2980757"/>
                <a:gd name="connsiteX36" fmla="*/ 5168881 w 5275533"/>
                <a:gd name="connsiteY36" fmla="*/ 2332084 h 2980757"/>
                <a:gd name="connsiteX37" fmla="*/ 5036225 w 5275533"/>
                <a:gd name="connsiteY37" fmla="*/ 2421489 h 2980757"/>
                <a:gd name="connsiteX38" fmla="*/ 4899401 w 5275533"/>
                <a:gd name="connsiteY38" fmla="*/ 2508347 h 2980757"/>
                <a:gd name="connsiteX39" fmla="*/ 4612145 w 5275533"/>
                <a:gd name="connsiteY39" fmla="*/ 2671407 h 2980757"/>
                <a:gd name="connsiteX40" fmla="*/ 4303187 w 5275533"/>
                <a:gd name="connsiteY40" fmla="*/ 2810030 h 2980757"/>
                <a:gd name="connsiteX41" fmla="*/ 3630835 w 5275533"/>
                <a:gd name="connsiteY41" fmla="*/ 2969500 h 2980757"/>
                <a:gd name="connsiteX42" fmla="*/ 3457719 w 5275533"/>
                <a:gd name="connsiteY42" fmla="*/ 2979808 h 2980757"/>
                <a:gd name="connsiteX43" fmla="*/ 3414441 w 5275533"/>
                <a:gd name="connsiteY43" fmla="*/ 2980733 h 2980757"/>
                <a:gd name="connsiteX44" fmla="*/ 3371285 w 5275533"/>
                <a:gd name="connsiteY44" fmla="*/ 2980502 h 2980757"/>
                <a:gd name="connsiteX45" fmla="*/ 3328252 w 5275533"/>
                <a:gd name="connsiteY45" fmla="*/ 2980039 h 2980757"/>
                <a:gd name="connsiteX46" fmla="*/ 3286445 w 5275533"/>
                <a:gd name="connsiteY46" fmla="*/ 2978534 h 2980757"/>
                <a:gd name="connsiteX47" fmla="*/ 2952475 w 5275533"/>
                <a:gd name="connsiteY47" fmla="*/ 2953402 h 2980757"/>
                <a:gd name="connsiteX48" fmla="*/ 2620591 w 5275533"/>
                <a:gd name="connsiteY48" fmla="*/ 2898046 h 2980757"/>
                <a:gd name="connsiteX49" fmla="*/ 2294591 w 5275533"/>
                <a:gd name="connsiteY49" fmla="*/ 2811305 h 2980757"/>
                <a:gd name="connsiteX50" fmla="*/ 1670544 w 5275533"/>
                <a:gd name="connsiteY50" fmla="*/ 2550501 h 2980757"/>
                <a:gd name="connsiteX51" fmla="*/ 1144703 w 5275533"/>
                <a:gd name="connsiteY51" fmla="*/ 2144472 h 2980757"/>
                <a:gd name="connsiteX52" fmla="*/ 931497 w 5275533"/>
                <a:gd name="connsiteY52" fmla="*/ 1900114 h 2980757"/>
                <a:gd name="connsiteX53" fmla="*/ 745265 w 5275533"/>
                <a:gd name="connsiteY53" fmla="*/ 1641395 h 2980757"/>
                <a:gd name="connsiteX54" fmla="*/ 701741 w 5275533"/>
                <a:gd name="connsiteY54" fmla="*/ 1575500 h 2980757"/>
                <a:gd name="connsiteX55" fmla="*/ 660178 w 5275533"/>
                <a:gd name="connsiteY55" fmla="*/ 1511573 h 2980757"/>
                <a:gd name="connsiteX56" fmla="*/ 578158 w 5275533"/>
                <a:gd name="connsiteY56" fmla="*/ 1387656 h 2980757"/>
                <a:gd name="connsiteX57" fmla="*/ 408230 w 5275533"/>
                <a:gd name="connsiteY57" fmla="*/ 1134497 h 2980757"/>
                <a:gd name="connsiteX58" fmla="*/ 242349 w 5275533"/>
                <a:gd name="connsiteY58" fmla="*/ 866860 h 2980757"/>
                <a:gd name="connsiteX59" fmla="*/ 167562 w 5275533"/>
                <a:gd name="connsiteY59" fmla="*/ 724994 h 2980757"/>
                <a:gd name="connsiteX60" fmla="*/ 104054 w 5275533"/>
                <a:gd name="connsiteY60" fmla="*/ 576525 h 2980757"/>
                <a:gd name="connsiteX61" fmla="*/ 55381 w 5275533"/>
                <a:gd name="connsiteY61" fmla="*/ 422499 h 2980757"/>
                <a:gd name="connsiteX62" fmla="*/ 37236 w 5275533"/>
                <a:gd name="connsiteY62" fmla="*/ 343980 h 2980757"/>
                <a:gd name="connsiteX63" fmla="*/ 29267 w 5275533"/>
                <a:gd name="connsiteY63" fmla="*/ 304604 h 2980757"/>
                <a:gd name="connsiteX64" fmla="*/ 22646 w 5275533"/>
                <a:gd name="connsiteY64" fmla="*/ 265113 h 2980757"/>
                <a:gd name="connsiteX65" fmla="*/ 3903 w 5275533"/>
                <a:gd name="connsiteY65" fmla="*/ 106787 h 29807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Lst>
              <a:rect l="l" t="t" r="r" b="b"/>
              <a:pathLst>
                <a:path w="5275533" h="2980757">
                  <a:moveTo>
                    <a:pt x="0" y="0"/>
                  </a:moveTo>
                  <a:lnTo>
                    <a:pt x="201166" y="0"/>
                  </a:lnTo>
                  <a:lnTo>
                    <a:pt x="206734" y="89286"/>
                  </a:lnTo>
                  <a:cubicBezTo>
                    <a:pt x="212220" y="135755"/>
                    <a:pt x="220465" y="181731"/>
                    <a:pt x="232051" y="226897"/>
                  </a:cubicBezTo>
                  <a:cubicBezTo>
                    <a:pt x="254855" y="317344"/>
                    <a:pt x="290287" y="403854"/>
                    <a:pt x="332707" y="487120"/>
                  </a:cubicBezTo>
                  <a:cubicBezTo>
                    <a:pt x="354163" y="528696"/>
                    <a:pt x="377948" y="569461"/>
                    <a:pt x="402959" y="609647"/>
                  </a:cubicBezTo>
                  <a:cubicBezTo>
                    <a:pt x="428337" y="649717"/>
                    <a:pt x="455433" y="689209"/>
                    <a:pt x="483631" y="728236"/>
                  </a:cubicBezTo>
                  <a:cubicBezTo>
                    <a:pt x="540764" y="806061"/>
                    <a:pt x="604271" y="881569"/>
                    <a:pt x="669986" y="957424"/>
                  </a:cubicBezTo>
                  <a:cubicBezTo>
                    <a:pt x="735701" y="1033395"/>
                    <a:pt x="804359" y="1109366"/>
                    <a:pt x="871667" y="1188348"/>
                  </a:cubicBezTo>
                  <a:cubicBezTo>
                    <a:pt x="905383" y="1227723"/>
                    <a:pt x="938731" y="1268025"/>
                    <a:pt x="971956" y="1308905"/>
                  </a:cubicBezTo>
                  <a:lnTo>
                    <a:pt x="1020139" y="1368084"/>
                  </a:lnTo>
                  <a:cubicBezTo>
                    <a:pt x="1035954" y="1386962"/>
                    <a:pt x="1051035" y="1406302"/>
                    <a:pt x="1067340" y="1424715"/>
                  </a:cubicBezTo>
                  <a:cubicBezTo>
                    <a:pt x="1194602" y="1574573"/>
                    <a:pt x="1332652" y="1712503"/>
                    <a:pt x="1472909" y="1843252"/>
                  </a:cubicBezTo>
                  <a:cubicBezTo>
                    <a:pt x="1543406" y="1908337"/>
                    <a:pt x="1615128" y="1971221"/>
                    <a:pt x="1688567" y="2031559"/>
                  </a:cubicBezTo>
                  <a:cubicBezTo>
                    <a:pt x="1762006" y="2091895"/>
                    <a:pt x="1836793" y="2150263"/>
                    <a:pt x="1914401" y="2205156"/>
                  </a:cubicBezTo>
                  <a:cubicBezTo>
                    <a:pt x="2069003" y="2315176"/>
                    <a:pt x="2235742" y="2413498"/>
                    <a:pt x="2418909" y="2479741"/>
                  </a:cubicBezTo>
                  <a:cubicBezTo>
                    <a:pt x="2510249" y="2512863"/>
                    <a:pt x="2604898" y="2538225"/>
                    <a:pt x="2701141" y="2557333"/>
                  </a:cubicBezTo>
                  <a:cubicBezTo>
                    <a:pt x="2725293" y="2561850"/>
                    <a:pt x="2749201" y="2567062"/>
                    <a:pt x="2773475" y="2570999"/>
                  </a:cubicBezTo>
                  <a:lnTo>
                    <a:pt x="2846424" y="2582465"/>
                  </a:lnTo>
                  <a:cubicBezTo>
                    <a:pt x="2895343" y="2588602"/>
                    <a:pt x="2944261" y="2595088"/>
                    <a:pt x="2993669" y="2598909"/>
                  </a:cubicBezTo>
                  <a:cubicBezTo>
                    <a:pt x="3018313" y="2601110"/>
                    <a:pt x="3042956" y="2603195"/>
                    <a:pt x="3067721" y="2604237"/>
                  </a:cubicBezTo>
                  <a:cubicBezTo>
                    <a:pt x="3092487" y="2605394"/>
                    <a:pt x="3117130" y="2607247"/>
                    <a:pt x="3142019" y="2607943"/>
                  </a:cubicBezTo>
                  <a:lnTo>
                    <a:pt x="3216561" y="2609564"/>
                  </a:lnTo>
                  <a:cubicBezTo>
                    <a:pt x="3241326" y="2610142"/>
                    <a:pt x="3266337" y="2609333"/>
                    <a:pt x="3291225" y="2609217"/>
                  </a:cubicBezTo>
                  <a:lnTo>
                    <a:pt x="3328619" y="2608869"/>
                  </a:lnTo>
                  <a:cubicBezTo>
                    <a:pt x="3340757" y="2608522"/>
                    <a:pt x="3352649" y="2607827"/>
                    <a:pt x="3364665" y="2607363"/>
                  </a:cubicBezTo>
                  <a:cubicBezTo>
                    <a:pt x="3376679" y="2606784"/>
                    <a:pt x="3388695" y="2606438"/>
                    <a:pt x="3400587" y="2605627"/>
                  </a:cubicBezTo>
                  <a:lnTo>
                    <a:pt x="3436387" y="2602847"/>
                  </a:lnTo>
                  <a:cubicBezTo>
                    <a:pt x="3484079" y="2599257"/>
                    <a:pt x="3531404" y="2593235"/>
                    <a:pt x="3578361" y="2586286"/>
                  </a:cubicBezTo>
                  <a:cubicBezTo>
                    <a:pt x="3766310" y="2556871"/>
                    <a:pt x="3947025" y="2499314"/>
                    <a:pt x="4119159" y="2418594"/>
                  </a:cubicBezTo>
                  <a:cubicBezTo>
                    <a:pt x="4291907" y="2338801"/>
                    <a:pt x="4456317" y="2236657"/>
                    <a:pt x="4618765" y="2124668"/>
                  </a:cubicBezTo>
                  <a:cubicBezTo>
                    <a:pt x="4659346" y="2096759"/>
                    <a:pt x="4699682" y="2067575"/>
                    <a:pt x="4739895" y="2038275"/>
                  </a:cubicBezTo>
                  <a:cubicBezTo>
                    <a:pt x="4780355" y="2008976"/>
                    <a:pt x="4820691" y="1979212"/>
                    <a:pt x="4861027" y="1948986"/>
                  </a:cubicBezTo>
                  <a:lnTo>
                    <a:pt x="5106354" y="1763690"/>
                  </a:lnTo>
                  <a:lnTo>
                    <a:pt x="5275533" y="1641017"/>
                  </a:lnTo>
                  <a:lnTo>
                    <a:pt x="5275533" y="2257481"/>
                  </a:lnTo>
                  <a:lnTo>
                    <a:pt x="5168881" y="2332084"/>
                  </a:lnTo>
                  <a:cubicBezTo>
                    <a:pt x="5125235" y="2362079"/>
                    <a:pt x="5081099" y="2391958"/>
                    <a:pt x="5036225" y="2421489"/>
                  </a:cubicBezTo>
                  <a:cubicBezTo>
                    <a:pt x="4991231" y="2450790"/>
                    <a:pt x="4945867" y="2479857"/>
                    <a:pt x="4899401" y="2508347"/>
                  </a:cubicBezTo>
                  <a:cubicBezTo>
                    <a:pt x="4806959" y="2565440"/>
                    <a:pt x="4711574" y="2620798"/>
                    <a:pt x="4612145" y="2671407"/>
                  </a:cubicBezTo>
                  <a:cubicBezTo>
                    <a:pt x="4512836" y="2722247"/>
                    <a:pt x="4410095" y="2769496"/>
                    <a:pt x="4303187" y="2810030"/>
                  </a:cubicBezTo>
                  <a:cubicBezTo>
                    <a:pt x="4090349" y="2892256"/>
                    <a:pt x="3861694" y="2947728"/>
                    <a:pt x="3630835" y="2969500"/>
                  </a:cubicBezTo>
                  <a:cubicBezTo>
                    <a:pt x="3573089" y="2974712"/>
                    <a:pt x="3515343" y="2978649"/>
                    <a:pt x="3457719" y="2979808"/>
                  </a:cubicBezTo>
                  <a:lnTo>
                    <a:pt x="3414441" y="2980733"/>
                  </a:lnTo>
                  <a:cubicBezTo>
                    <a:pt x="3400097" y="2980850"/>
                    <a:pt x="3385630" y="2980502"/>
                    <a:pt x="3371285" y="2980502"/>
                  </a:cubicBezTo>
                  <a:lnTo>
                    <a:pt x="3328252" y="2980039"/>
                  </a:lnTo>
                  <a:lnTo>
                    <a:pt x="3286445" y="2978534"/>
                  </a:lnTo>
                  <a:cubicBezTo>
                    <a:pt x="3175121" y="2975174"/>
                    <a:pt x="3063553" y="2966837"/>
                    <a:pt x="2952475" y="2953402"/>
                  </a:cubicBezTo>
                  <a:cubicBezTo>
                    <a:pt x="2841275" y="2940664"/>
                    <a:pt x="2730319" y="2922365"/>
                    <a:pt x="2620591" y="2898046"/>
                  </a:cubicBezTo>
                  <a:cubicBezTo>
                    <a:pt x="2510984" y="2873494"/>
                    <a:pt x="2402235" y="2844426"/>
                    <a:pt x="2294591" y="2811305"/>
                  </a:cubicBezTo>
                  <a:cubicBezTo>
                    <a:pt x="2079669" y="2744483"/>
                    <a:pt x="1867198" y="2661331"/>
                    <a:pt x="1670544" y="2550501"/>
                  </a:cubicBezTo>
                  <a:cubicBezTo>
                    <a:pt x="1473767" y="2439903"/>
                    <a:pt x="1298079" y="2299657"/>
                    <a:pt x="1144703" y="2144472"/>
                  </a:cubicBezTo>
                  <a:cubicBezTo>
                    <a:pt x="1067586" y="2066996"/>
                    <a:pt x="997458" y="1984539"/>
                    <a:pt x="931497" y="1900114"/>
                  </a:cubicBezTo>
                  <a:cubicBezTo>
                    <a:pt x="865906" y="1815342"/>
                    <a:pt x="803500" y="1729295"/>
                    <a:pt x="745265" y="1641395"/>
                  </a:cubicBezTo>
                  <a:cubicBezTo>
                    <a:pt x="730307" y="1619623"/>
                    <a:pt x="716207" y="1597503"/>
                    <a:pt x="701741" y="1575500"/>
                  </a:cubicBezTo>
                  <a:lnTo>
                    <a:pt x="660178" y="1511573"/>
                  </a:lnTo>
                  <a:cubicBezTo>
                    <a:pt x="633574" y="1470229"/>
                    <a:pt x="605989" y="1429232"/>
                    <a:pt x="578158" y="1387656"/>
                  </a:cubicBezTo>
                  <a:lnTo>
                    <a:pt x="408230" y="1134497"/>
                  </a:lnTo>
                  <a:cubicBezTo>
                    <a:pt x="351220" y="1048219"/>
                    <a:pt x="294945" y="959392"/>
                    <a:pt x="242349" y="866860"/>
                  </a:cubicBezTo>
                  <a:cubicBezTo>
                    <a:pt x="216112" y="820536"/>
                    <a:pt x="190734" y="773402"/>
                    <a:pt x="167562" y="724994"/>
                  </a:cubicBezTo>
                  <a:cubicBezTo>
                    <a:pt x="144513" y="676469"/>
                    <a:pt x="123057" y="627019"/>
                    <a:pt x="104054" y="576525"/>
                  </a:cubicBezTo>
                  <a:cubicBezTo>
                    <a:pt x="85418" y="525917"/>
                    <a:pt x="68867" y="474613"/>
                    <a:pt x="55381" y="422499"/>
                  </a:cubicBezTo>
                  <a:cubicBezTo>
                    <a:pt x="49006" y="396442"/>
                    <a:pt x="42508" y="370269"/>
                    <a:pt x="37236" y="343980"/>
                  </a:cubicBezTo>
                  <a:lnTo>
                    <a:pt x="29267" y="304604"/>
                  </a:lnTo>
                  <a:lnTo>
                    <a:pt x="22646" y="265113"/>
                  </a:lnTo>
                  <a:cubicBezTo>
                    <a:pt x="14003" y="212420"/>
                    <a:pt x="7872" y="159582"/>
                    <a:pt x="3903" y="106787"/>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Freeform: Shape 14">
              <a:extLst>
                <a:ext uri="{FF2B5EF4-FFF2-40B4-BE49-F238E27FC236}">
                  <a16:creationId xmlns:a16="http://schemas.microsoft.com/office/drawing/2014/main" id="{F7E41CC6-0C83-40EE-80BB-79394D9E9B2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21214" y="-1"/>
              <a:ext cx="5270786" cy="2927775"/>
            </a:xfrm>
            <a:custGeom>
              <a:avLst/>
              <a:gdLst>
                <a:gd name="connsiteX0" fmla="*/ 0 w 5270786"/>
                <a:gd name="connsiteY0" fmla="*/ 0 h 2927775"/>
                <a:gd name="connsiteX1" fmla="*/ 613805 w 5270786"/>
                <a:gd name="connsiteY1" fmla="*/ 0 h 2927775"/>
                <a:gd name="connsiteX2" fmla="*/ 618487 w 5270786"/>
                <a:gd name="connsiteY2" fmla="*/ 85404 h 2927775"/>
                <a:gd name="connsiteX3" fmla="*/ 1054084 w 5270786"/>
                <a:gd name="connsiteY3" fmla="*/ 895200 h 2927775"/>
                <a:gd name="connsiteX4" fmla="*/ 1276976 w 5270786"/>
                <a:gd name="connsiteY4" fmla="*/ 1191325 h 2927775"/>
                <a:gd name="connsiteX5" fmla="*/ 3368450 w 5270786"/>
                <a:gd name="connsiteY5" fmla="*/ 2348843 h 2927775"/>
                <a:gd name="connsiteX6" fmla="*/ 4956151 w 5270786"/>
                <a:gd name="connsiteY6" fmla="*/ 1636730 h 2927775"/>
                <a:gd name="connsiteX7" fmla="*/ 5149372 w 5270786"/>
                <a:gd name="connsiteY7" fmla="*/ 1495325 h 2927775"/>
                <a:gd name="connsiteX8" fmla="*/ 5270786 w 5270786"/>
                <a:gd name="connsiteY8" fmla="*/ 1406110 h 2927775"/>
                <a:gd name="connsiteX9" fmla="*/ 5270786 w 5270786"/>
                <a:gd name="connsiteY9" fmla="*/ 2138641 h 2927775"/>
                <a:gd name="connsiteX10" fmla="*/ 5112925 w 5270786"/>
                <a:gd name="connsiteY10" fmla="*/ 2253730 h 2927775"/>
                <a:gd name="connsiteX11" fmla="*/ 3368327 w 5270786"/>
                <a:gd name="connsiteY11" fmla="*/ 2927775 h 2927775"/>
                <a:gd name="connsiteX12" fmla="*/ 769646 w 5270786"/>
                <a:gd name="connsiteY12" fmla="*/ 1516288 h 2927775"/>
                <a:gd name="connsiteX13" fmla="*/ 3149 w 5270786"/>
                <a:gd name="connsiteY13" fmla="*/ 85252 h 2927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5270786" h="2927775">
                  <a:moveTo>
                    <a:pt x="0" y="0"/>
                  </a:moveTo>
                  <a:lnTo>
                    <a:pt x="613805" y="0"/>
                  </a:lnTo>
                  <a:lnTo>
                    <a:pt x="618487" y="85404"/>
                  </a:lnTo>
                  <a:cubicBezTo>
                    <a:pt x="650052" y="360109"/>
                    <a:pt x="792650" y="556543"/>
                    <a:pt x="1054084" y="895200"/>
                  </a:cubicBezTo>
                  <a:cubicBezTo>
                    <a:pt x="1126174" y="988542"/>
                    <a:pt x="1200716" y="1085128"/>
                    <a:pt x="1276976" y="1191325"/>
                  </a:cubicBezTo>
                  <a:cubicBezTo>
                    <a:pt x="1859704" y="2002688"/>
                    <a:pt x="2485223" y="2348843"/>
                    <a:pt x="3368450" y="2348843"/>
                  </a:cubicBezTo>
                  <a:cubicBezTo>
                    <a:pt x="3948114" y="2348843"/>
                    <a:pt x="4373422" y="2066846"/>
                    <a:pt x="4956151" y="1636730"/>
                  </a:cubicBezTo>
                  <a:cubicBezTo>
                    <a:pt x="5021253" y="1588668"/>
                    <a:pt x="5086356" y="1541186"/>
                    <a:pt x="5149372" y="1495325"/>
                  </a:cubicBezTo>
                  <a:lnTo>
                    <a:pt x="5270786" y="1406110"/>
                  </a:lnTo>
                  <a:lnTo>
                    <a:pt x="5270786" y="2138641"/>
                  </a:lnTo>
                  <a:lnTo>
                    <a:pt x="5112925" y="2253730"/>
                  </a:lnTo>
                  <a:cubicBezTo>
                    <a:pt x="4598179" y="2621786"/>
                    <a:pt x="4074961" y="2927775"/>
                    <a:pt x="3368327" y="2927775"/>
                  </a:cubicBezTo>
                  <a:cubicBezTo>
                    <a:pt x="2170746" y="2927775"/>
                    <a:pt x="1393203" y="2384512"/>
                    <a:pt x="769646" y="1516288"/>
                  </a:cubicBezTo>
                  <a:cubicBezTo>
                    <a:pt x="418850" y="1027932"/>
                    <a:pt x="48120" y="683401"/>
                    <a:pt x="3149" y="85252"/>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Freeform: Shape 15">
              <a:extLst>
                <a:ext uri="{FF2B5EF4-FFF2-40B4-BE49-F238E27FC236}">
                  <a16:creationId xmlns:a16="http://schemas.microsoft.com/office/drawing/2014/main" id="{00603498-5DFE-4D26-BFB5-C9269C9BDB0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21214" y="-1"/>
              <a:ext cx="5270786" cy="2927775"/>
            </a:xfrm>
            <a:custGeom>
              <a:avLst/>
              <a:gdLst>
                <a:gd name="connsiteX0" fmla="*/ 0 w 5270786"/>
                <a:gd name="connsiteY0" fmla="*/ 0 h 2927775"/>
                <a:gd name="connsiteX1" fmla="*/ 736294 w 5270786"/>
                <a:gd name="connsiteY1" fmla="*/ 0 h 2927775"/>
                <a:gd name="connsiteX2" fmla="*/ 740298 w 5270786"/>
                <a:gd name="connsiteY2" fmla="*/ 72745 h 2927775"/>
                <a:gd name="connsiteX3" fmla="*/ 1153024 w 5270786"/>
                <a:gd name="connsiteY3" fmla="*/ 826989 h 2927775"/>
                <a:gd name="connsiteX4" fmla="*/ 1378368 w 5270786"/>
                <a:gd name="connsiteY4" fmla="*/ 1126356 h 2927775"/>
                <a:gd name="connsiteX5" fmla="*/ 2238056 w 5270786"/>
                <a:gd name="connsiteY5" fmla="*/ 1955322 h 2927775"/>
                <a:gd name="connsiteX6" fmla="*/ 3368327 w 5270786"/>
                <a:gd name="connsiteY6" fmla="*/ 2233033 h 2927775"/>
                <a:gd name="connsiteX7" fmla="*/ 4095360 w 5270786"/>
                <a:gd name="connsiteY7" fmla="*/ 2056192 h 2927775"/>
                <a:gd name="connsiteX8" fmla="*/ 4880506 w 5270786"/>
                <a:gd name="connsiteY8" fmla="*/ 1545587 h 2927775"/>
                <a:gd name="connsiteX9" fmla="*/ 5074340 w 5270786"/>
                <a:gd name="connsiteY9" fmla="*/ 1403721 h 2927775"/>
                <a:gd name="connsiteX10" fmla="*/ 5270786 w 5270786"/>
                <a:gd name="connsiteY10" fmla="*/ 1259367 h 2927775"/>
                <a:gd name="connsiteX11" fmla="*/ 5270786 w 5270786"/>
                <a:gd name="connsiteY11" fmla="*/ 2138641 h 2927775"/>
                <a:gd name="connsiteX12" fmla="*/ 5112925 w 5270786"/>
                <a:gd name="connsiteY12" fmla="*/ 2253730 h 2927775"/>
                <a:gd name="connsiteX13" fmla="*/ 3368327 w 5270786"/>
                <a:gd name="connsiteY13" fmla="*/ 2927775 h 2927775"/>
                <a:gd name="connsiteX14" fmla="*/ 769646 w 5270786"/>
                <a:gd name="connsiteY14" fmla="*/ 1516288 h 2927775"/>
                <a:gd name="connsiteX15" fmla="*/ 3149 w 5270786"/>
                <a:gd name="connsiteY15" fmla="*/ 85252 h 2927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5270786" h="2927775">
                  <a:moveTo>
                    <a:pt x="0" y="0"/>
                  </a:moveTo>
                  <a:lnTo>
                    <a:pt x="736294" y="0"/>
                  </a:lnTo>
                  <a:lnTo>
                    <a:pt x="740298" y="72745"/>
                  </a:lnTo>
                  <a:cubicBezTo>
                    <a:pt x="768839" y="319371"/>
                    <a:pt x="898885" y="497858"/>
                    <a:pt x="1153024" y="826989"/>
                  </a:cubicBezTo>
                  <a:cubicBezTo>
                    <a:pt x="1225727" y="921142"/>
                    <a:pt x="1300882" y="1018537"/>
                    <a:pt x="1378368" y="1126356"/>
                  </a:cubicBezTo>
                  <a:cubicBezTo>
                    <a:pt x="1652384" y="1507833"/>
                    <a:pt x="1933512" y="1779060"/>
                    <a:pt x="2238056" y="1955322"/>
                  </a:cubicBezTo>
                  <a:cubicBezTo>
                    <a:pt x="2560868" y="2142238"/>
                    <a:pt x="2930637" y="2233033"/>
                    <a:pt x="3368327" y="2233033"/>
                  </a:cubicBezTo>
                  <a:cubicBezTo>
                    <a:pt x="3616720" y="2233033"/>
                    <a:pt x="3847703" y="2176866"/>
                    <a:pt x="4095360" y="2056192"/>
                  </a:cubicBezTo>
                  <a:cubicBezTo>
                    <a:pt x="4349636" y="1932276"/>
                    <a:pt x="4601340" y="1751613"/>
                    <a:pt x="4880506" y="1545587"/>
                  </a:cubicBezTo>
                  <a:cubicBezTo>
                    <a:pt x="4945974" y="1497295"/>
                    <a:pt x="5011199" y="1449697"/>
                    <a:pt x="5074340" y="1403721"/>
                  </a:cubicBezTo>
                  <a:lnTo>
                    <a:pt x="5270786" y="1259367"/>
                  </a:lnTo>
                  <a:lnTo>
                    <a:pt x="5270786" y="2138641"/>
                  </a:lnTo>
                  <a:lnTo>
                    <a:pt x="5112925" y="2253730"/>
                  </a:lnTo>
                  <a:cubicBezTo>
                    <a:pt x="4598179" y="2621786"/>
                    <a:pt x="4074961" y="2927775"/>
                    <a:pt x="3368327" y="2927775"/>
                  </a:cubicBezTo>
                  <a:cubicBezTo>
                    <a:pt x="2170746" y="2927775"/>
                    <a:pt x="1393203" y="2384512"/>
                    <a:pt x="769646" y="1516288"/>
                  </a:cubicBezTo>
                  <a:cubicBezTo>
                    <a:pt x="418850" y="1027932"/>
                    <a:pt x="48120" y="683401"/>
                    <a:pt x="3149" y="85252"/>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 name="Otsikko 1">
            <a:extLst>
              <a:ext uri="{FF2B5EF4-FFF2-40B4-BE49-F238E27FC236}">
                <a16:creationId xmlns:a16="http://schemas.microsoft.com/office/drawing/2014/main" id="{2C30927F-5C0C-E40C-5BD4-BC15525E7F6F}"/>
              </a:ext>
            </a:extLst>
          </p:cNvPr>
          <p:cNvSpPr>
            <a:spLocks noGrp="1"/>
          </p:cNvSpPr>
          <p:nvPr>
            <p:ph type="title"/>
          </p:nvPr>
        </p:nvSpPr>
        <p:spPr>
          <a:xfrm>
            <a:off x="3027924" y="397747"/>
            <a:ext cx="5754696" cy="893464"/>
          </a:xfrm>
        </p:spPr>
        <p:txBody>
          <a:bodyPr>
            <a:normAutofit fontScale="90000"/>
          </a:bodyPr>
          <a:lstStyle/>
          <a:p>
            <a:pPr algn="ctr"/>
            <a:r>
              <a:rPr lang="fi-FI" sz="3600" dirty="0">
                <a:solidFill>
                  <a:schemeClr val="tx2"/>
                </a:solidFill>
              </a:rPr>
              <a:t>Kiinnipitäminen</a:t>
            </a:r>
            <a:br>
              <a:rPr lang="fi-FI" sz="3600" dirty="0">
                <a:solidFill>
                  <a:schemeClr val="tx2"/>
                </a:solidFill>
              </a:rPr>
            </a:br>
            <a:r>
              <a:rPr lang="fi-FI" sz="3600" dirty="0">
                <a:solidFill>
                  <a:schemeClr val="tx2"/>
                </a:solidFill>
              </a:rPr>
              <a:t>(Fyysinen rajoittaminen)</a:t>
            </a:r>
          </a:p>
        </p:txBody>
      </p:sp>
      <p:sp>
        <p:nvSpPr>
          <p:cNvPr id="3" name="Sisällön paikkamerkki 2">
            <a:extLst>
              <a:ext uri="{FF2B5EF4-FFF2-40B4-BE49-F238E27FC236}">
                <a16:creationId xmlns:a16="http://schemas.microsoft.com/office/drawing/2014/main" id="{38392213-D59F-653E-08D1-CC60CBF50376}"/>
              </a:ext>
            </a:extLst>
          </p:cNvPr>
          <p:cNvSpPr>
            <a:spLocks noGrp="1"/>
          </p:cNvSpPr>
          <p:nvPr>
            <p:ph idx="1"/>
          </p:nvPr>
        </p:nvSpPr>
        <p:spPr>
          <a:xfrm>
            <a:off x="2341266" y="1537955"/>
            <a:ext cx="7666892" cy="4744858"/>
          </a:xfrm>
        </p:spPr>
        <p:txBody>
          <a:bodyPr anchor="t">
            <a:normAutofit lnSpcReduction="10000"/>
          </a:bodyPr>
          <a:lstStyle/>
          <a:p>
            <a:r>
              <a:rPr lang="fi-FI" sz="2000" dirty="0">
                <a:solidFill>
                  <a:schemeClr val="tx2"/>
                </a:solidFill>
              </a:rPr>
              <a:t>Aikuinen voi pitää sinua hetkellisesti kiinni, jos olet välittömässä vaarassa satuttaa itseäsi tai muita.</a:t>
            </a:r>
          </a:p>
          <a:p>
            <a:r>
              <a:rPr lang="fi-FI" sz="2000" dirty="0">
                <a:solidFill>
                  <a:schemeClr val="tx2"/>
                </a:solidFill>
              </a:rPr>
              <a:t>Kiinnipitämistä voidaan tarvita myös tilanteessa, jossa uhkaat rikkoa tai hajottaa merkittävää omaisuutta esimerkiksi ikkunan tai vaikkapa autoa.</a:t>
            </a:r>
          </a:p>
          <a:p>
            <a:r>
              <a:rPr lang="fi-FI" sz="2000" dirty="0">
                <a:solidFill>
                  <a:schemeClr val="tx2"/>
                </a:solidFill>
              </a:rPr>
              <a:t>Kiinnipitäminen tehdään aina mahdollisimman hellästi ja turvallisesti. Aikuiset ovat käyneet kiinnipitämiseen koulutuksen, jossa opetetaan turvallisen kiinnipidon menetelmät.</a:t>
            </a:r>
          </a:p>
          <a:p>
            <a:r>
              <a:rPr lang="fi-FI" sz="2000" dirty="0">
                <a:solidFill>
                  <a:schemeClr val="tx2"/>
                </a:solidFill>
              </a:rPr>
              <a:t>Kiinnipitäminen kestää vain sen aikaa, että tunteet ja mieli ovat rauhoittuneet, etkä yritä enää satuttaa itseäsi tai muita tai hajottaa omaisuutta.</a:t>
            </a:r>
          </a:p>
          <a:p>
            <a:r>
              <a:rPr lang="fi-FI" sz="2000" dirty="0">
                <a:solidFill>
                  <a:schemeClr val="tx2"/>
                </a:solidFill>
              </a:rPr>
              <a:t>Aikuinen ei saa satuttaa sinua, puristaa kovaa, raahata tai muuten toimia väkivaltaisesti.</a:t>
            </a:r>
          </a:p>
          <a:p>
            <a:r>
              <a:rPr lang="fi-FI" sz="2000" dirty="0">
                <a:solidFill>
                  <a:schemeClr val="tx2"/>
                </a:solidFill>
              </a:rPr>
              <a:t>Tilanteen jälkeen käydään aina jälkikeskustelu, jossa saat kertoa näkemyksesi tilanteesta, tunteistasi ja omat ajatuksesi.</a:t>
            </a:r>
          </a:p>
          <a:p>
            <a:endParaRPr lang="fi-FI" sz="2000" dirty="0">
              <a:solidFill>
                <a:schemeClr val="tx2"/>
              </a:solidFill>
            </a:endParaRPr>
          </a:p>
          <a:p>
            <a:endParaRPr lang="fi-FI" sz="2000" dirty="0">
              <a:solidFill>
                <a:schemeClr val="tx2"/>
              </a:solidFill>
            </a:endParaRPr>
          </a:p>
        </p:txBody>
      </p:sp>
      <p:grpSp>
        <p:nvGrpSpPr>
          <p:cNvPr id="18" name="Group 17">
            <a:extLst>
              <a:ext uri="{FF2B5EF4-FFF2-40B4-BE49-F238E27FC236}">
                <a16:creationId xmlns:a16="http://schemas.microsoft.com/office/drawing/2014/main" id="{B63ACBA3-DEFD-4C6D-BBA0-64468FA99C2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rot="10800000">
            <a:off x="9058275" y="4146310"/>
            <a:ext cx="3142400" cy="2716805"/>
            <a:chOff x="-305" y="-4155"/>
            <a:chExt cx="2514948" cy="2174333"/>
          </a:xfrm>
          <a:solidFill>
            <a:schemeClr val="bg1">
              <a:alpha val="30000"/>
            </a:schemeClr>
          </a:solidFill>
        </p:grpSpPr>
        <p:sp>
          <p:nvSpPr>
            <p:cNvPr id="19" name="Freeform: Shape 18">
              <a:extLst>
                <a:ext uri="{FF2B5EF4-FFF2-40B4-BE49-F238E27FC236}">
                  <a16:creationId xmlns:a16="http://schemas.microsoft.com/office/drawing/2014/main" id="{62F7819D-2B89-4D80-A1C3-8B318116BAA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0"/>
              <a:ext cx="2514948" cy="2170178"/>
            </a:xfrm>
            <a:custGeom>
              <a:avLst/>
              <a:gdLst>
                <a:gd name="connsiteX0" fmla="*/ 2466091 w 2514948"/>
                <a:gd name="connsiteY0" fmla="*/ 0 h 2170178"/>
                <a:gd name="connsiteX1" fmla="*/ 2514948 w 2514948"/>
                <a:gd name="connsiteY1" fmla="*/ 0 h 2170178"/>
                <a:gd name="connsiteX2" fmla="*/ 2512286 w 2514948"/>
                <a:gd name="connsiteY2" fmla="*/ 12375 h 2170178"/>
                <a:gd name="connsiteX3" fmla="*/ 2394961 w 2514948"/>
                <a:gd name="connsiteY3" fmla="*/ 368660 h 2170178"/>
                <a:gd name="connsiteX4" fmla="*/ 2289734 w 2514948"/>
                <a:gd name="connsiteY4" fmla="*/ 598078 h 2170178"/>
                <a:gd name="connsiteX5" fmla="*/ 2163747 w 2514948"/>
                <a:gd name="connsiteY5" fmla="*/ 819078 h 2170178"/>
                <a:gd name="connsiteX6" fmla="*/ 1852241 w 2514948"/>
                <a:gd name="connsiteY6" fmla="*/ 1228932 h 2170178"/>
                <a:gd name="connsiteX7" fmla="*/ 1668235 w 2514948"/>
                <a:gd name="connsiteY7" fmla="*/ 1413844 h 2170178"/>
                <a:gd name="connsiteX8" fmla="*/ 1619510 w 2514948"/>
                <a:gd name="connsiteY8" fmla="*/ 1457722 h 2170178"/>
                <a:gd name="connsiteX9" fmla="*/ 1569835 w 2514948"/>
                <a:gd name="connsiteY9" fmla="*/ 1500704 h 2170178"/>
                <a:gd name="connsiteX10" fmla="*/ 1467169 w 2514948"/>
                <a:gd name="connsiteY10" fmla="*/ 1583266 h 2170178"/>
                <a:gd name="connsiteX11" fmla="*/ 1018393 w 2514948"/>
                <a:gd name="connsiteY11" fmla="*/ 1867576 h 2170178"/>
                <a:gd name="connsiteX12" fmla="*/ 255857 w 2514948"/>
                <a:gd name="connsiteY12" fmla="*/ 2133049 h 2170178"/>
                <a:gd name="connsiteX13" fmla="*/ 0 w 2514948"/>
                <a:gd name="connsiteY13" fmla="*/ 2170178 h 2170178"/>
                <a:gd name="connsiteX14" fmla="*/ 0 w 2514948"/>
                <a:gd name="connsiteY14" fmla="*/ 1940056 h 2170178"/>
                <a:gd name="connsiteX15" fmla="*/ 201609 w 2514948"/>
                <a:gd name="connsiteY15" fmla="*/ 1902856 h 2170178"/>
                <a:gd name="connsiteX16" fmla="*/ 440974 w 2514948"/>
                <a:gd name="connsiteY16" fmla="*/ 1838472 h 2170178"/>
                <a:gd name="connsiteX17" fmla="*/ 674558 w 2514948"/>
                <a:gd name="connsiteY17" fmla="*/ 1756359 h 2170178"/>
                <a:gd name="connsiteX18" fmla="*/ 901222 w 2514948"/>
                <a:gd name="connsiteY18" fmla="*/ 1657142 h 2170178"/>
                <a:gd name="connsiteX19" fmla="*/ 1330943 w 2514948"/>
                <a:gd name="connsiteY19" fmla="*/ 1413396 h 2170178"/>
                <a:gd name="connsiteX20" fmla="*/ 1432566 w 2514948"/>
                <a:gd name="connsiteY20" fmla="*/ 1343193 h 2170178"/>
                <a:gd name="connsiteX21" fmla="*/ 1482527 w 2514948"/>
                <a:gd name="connsiteY21" fmla="*/ 1306926 h 2170178"/>
                <a:gd name="connsiteX22" fmla="*/ 1531821 w 2514948"/>
                <a:gd name="connsiteY22" fmla="*/ 1269765 h 2170178"/>
                <a:gd name="connsiteX23" fmla="*/ 1721986 w 2514948"/>
                <a:gd name="connsiteY23" fmla="*/ 1112073 h 2170178"/>
                <a:gd name="connsiteX24" fmla="*/ 2061460 w 2514948"/>
                <a:gd name="connsiteY24" fmla="*/ 754336 h 2170178"/>
                <a:gd name="connsiteX25" fmla="*/ 2206218 w 2514948"/>
                <a:gd name="connsiteY25" fmla="*/ 554827 h 2170178"/>
                <a:gd name="connsiteX26" fmla="*/ 2329455 w 2514948"/>
                <a:gd name="connsiteY26" fmla="*/ 341886 h 2170178"/>
                <a:gd name="connsiteX27" fmla="*/ 2356757 w 2514948"/>
                <a:gd name="connsiteY27" fmla="*/ 286815 h 2170178"/>
                <a:gd name="connsiteX28" fmla="*/ 2370030 w 2514948"/>
                <a:gd name="connsiteY28" fmla="*/ 259056 h 2170178"/>
                <a:gd name="connsiteX29" fmla="*/ 2382637 w 2514948"/>
                <a:gd name="connsiteY29" fmla="*/ 231028 h 2170178"/>
                <a:gd name="connsiteX30" fmla="*/ 2406716 w 2514948"/>
                <a:gd name="connsiteY30" fmla="*/ 174525 h 2170178"/>
                <a:gd name="connsiteX31" fmla="*/ 2429278 w 2514948"/>
                <a:gd name="connsiteY31" fmla="*/ 117393 h 21701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Lst>
              <a:rect l="l" t="t" r="r" b="b"/>
              <a:pathLst>
                <a:path w="2514948" h="2170178">
                  <a:moveTo>
                    <a:pt x="2466091" y="0"/>
                  </a:moveTo>
                  <a:lnTo>
                    <a:pt x="2514948" y="0"/>
                  </a:lnTo>
                  <a:lnTo>
                    <a:pt x="2512286" y="12375"/>
                  </a:lnTo>
                  <a:cubicBezTo>
                    <a:pt x="2481760" y="133161"/>
                    <a:pt x="2442526" y="252239"/>
                    <a:pt x="2394961" y="368660"/>
                  </a:cubicBezTo>
                  <a:cubicBezTo>
                    <a:pt x="2363109" y="446208"/>
                    <a:pt x="2328603" y="523039"/>
                    <a:pt x="2289734" y="598078"/>
                  </a:cubicBezTo>
                  <a:cubicBezTo>
                    <a:pt x="2251436" y="673387"/>
                    <a:pt x="2209251" y="747083"/>
                    <a:pt x="2163747" y="819078"/>
                  </a:cubicBezTo>
                  <a:cubicBezTo>
                    <a:pt x="2072646" y="962979"/>
                    <a:pt x="1968652" y="1100611"/>
                    <a:pt x="1852241" y="1228932"/>
                  </a:cubicBezTo>
                  <a:cubicBezTo>
                    <a:pt x="1793748" y="1292868"/>
                    <a:pt x="1732698" y="1354923"/>
                    <a:pt x="1668235" y="1413844"/>
                  </a:cubicBezTo>
                  <a:cubicBezTo>
                    <a:pt x="1652214" y="1428709"/>
                    <a:pt x="1636100" y="1443395"/>
                    <a:pt x="1619510" y="1457722"/>
                  </a:cubicBezTo>
                  <a:cubicBezTo>
                    <a:pt x="1603015" y="1472140"/>
                    <a:pt x="1586805" y="1486825"/>
                    <a:pt x="1569835" y="1500704"/>
                  </a:cubicBezTo>
                  <a:cubicBezTo>
                    <a:pt x="1536276" y="1528911"/>
                    <a:pt x="1501865" y="1556223"/>
                    <a:pt x="1467169" y="1583266"/>
                  </a:cubicBezTo>
                  <a:cubicBezTo>
                    <a:pt x="1327719" y="1690722"/>
                    <a:pt x="1177085" y="1785910"/>
                    <a:pt x="1018393" y="1867576"/>
                  </a:cubicBezTo>
                  <a:cubicBezTo>
                    <a:pt x="780425" y="1990142"/>
                    <a:pt x="522567" y="2080875"/>
                    <a:pt x="255857" y="2133049"/>
                  </a:cubicBezTo>
                  <a:lnTo>
                    <a:pt x="0" y="2170178"/>
                  </a:lnTo>
                  <a:lnTo>
                    <a:pt x="0" y="1940056"/>
                  </a:lnTo>
                  <a:lnTo>
                    <a:pt x="201609" y="1902856"/>
                  </a:lnTo>
                  <a:cubicBezTo>
                    <a:pt x="282186" y="1884231"/>
                    <a:pt x="362102" y="1863008"/>
                    <a:pt x="440974" y="1838472"/>
                  </a:cubicBezTo>
                  <a:cubicBezTo>
                    <a:pt x="519848" y="1814027"/>
                    <a:pt x="597771" y="1786627"/>
                    <a:pt x="674558" y="1756359"/>
                  </a:cubicBezTo>
                  <a:cubicBezTo>
                    <a:pt x="751250" y="1726003"/>
                    <a:pt x="826900" y="1692870"/>
                    <a:pt x="901222" y="1657142"/>
                  </a:cubicBezTo>
                  <a:cubicBezTo>
                    <a:pt x="1049865" y="1585774"/>
                    <a:pt x="1193581" y="1504376"/>
                    <a:pt x="1330943" y="1413396"/>
                  </a:cubicBezTo>
                  <a:cubicBezTo>
                    <a:pt x="1365165" y="1390563"/>
                    <a:pt x="1399293" y="1367370"/>
                    <a:pt x="1432566" y="1343193"/>
                  </a:cubicBezTo>
                  <a:cubicBezTo>
                    <a:pt x="1449441" y="1331373"/>
                    <a:pt x="1465936" y="1319104"/>
                    <a:pt x="1482527" y="1306926"/>
                  </a:cubicBezTo>
                  <a:cubicBezTo>
                    <a:pt x="1499210" y="1294837"/>
                    <a:pt x="1515611" y="1282391"/>
                    <a:pt x="1531821" y="1269765"/>
                  </a:cubicBezTo>
                  <a:cubicBezTo>
                    <a:pt x="1596947" y="1219350"/>
                    <a:pt x="1660652" y="1167055"/>
                    <a:pt x="1721986" y="1112073"/>
                  </a:cubicBezTo>
                  <a:cubicBezTo>
                    <a:pt x="1844940" y="1002469"/>
                    <a:pt x="1958983" y="882926"/>
                    <a:pt x="2061460" y="754336"/>
                  </a:cubicBezTo>
                  <a:cubicBezTo>
                    <a:pt x="2112652" y="690042"/>
                    <a:pt x="2161094" y="623510"/>
                    <a:pt x="2206218" y="554827"/>
                  </a:cubicBezTo>
                  <a:cubicBezTo>
                    <a:pt x="2250583" y="485787"/>
                    <a:pt x="2292484" y="415046"/>
                    <a:pt x="2329455" y="341886"/>
                  </a:cubicBezTo>
                  <a:cubicBezTo>
                    <a:pt x="2339030" y="323709"/>
                    <a:pt x="2347941" y="305261"/>
                    <a:pt x="2356757" y="286815"/>
                  </a:cubicBezTo>
                  <a:lnTo>
                    <a:pt x="2370030" y="259056"/>
                  </a:lnTo>
                  <a:lnTo>
                    <a:pt x="2382637" y="231028"/>
                  </a:lnTo>
                  <a:cubicBezTo>
                    <a:pt x="2390885" y="212312"/>
                    <a:pt x="2399227" y="193598"/>
                    <a:pt x="2406716" y="174525"/>
                  </a:cubicBezTo>
                  <a:cubicBezTo>
                    <a:pt x="2414206" y="155452"/>
                    <a:pt x="2422453" y="136646"/>
                    <a:pt x="2429278" y="117393"/>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Freeform: Shape 19">
              <a:extLst>
                <a:ext uri="{FF2B5EF4-FFF2-40B4-BE49-F238E27FC236}">
                  <a16:creationId xmlns:a16="http://schemas.microsoft.com/office/drawing/2014/main" id="{B7065990-2350-41B3-858B-20EF8744F26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4155"/>
              <a:ext cx="2493062" cy="1947896"/>
            </a:xfrm>
            <a:custGeom>
              <a:avLst/>
              <a:gdLst>
                <a:gd name="connsiteX0" fmla="*/ 1896911 w 2493062"/>
                <a:gd name="connsiteY0" fmla="*/ 0 h 1947896"/>
                <a:gd name="connsiteX1" fmla="*/ 2493062 w 2493062"/>
                <a:gd name="connsiteY1" fmla="*/ 0 h 1947896"/>
                <a:gd name="connsiteX2" fmla="*/ 2435315 w 2493062"/>
                <a:gd name="connsiteY2" fmla="*/ 178165 h 1947896"/>
                <a:gd name="connsiteX3" fmla="*/ 93066 w 2493062"/>
                <a:gd name="connsiteY3" fmla="*/ 1935859 h 1947896"/>
                <a:gd name="connsiteX4" fmla="*/ 0 w 2493062"/>
                <a:gd name="connsiteY4" fmla="*/ 1947896 h 1947896"/>
                <a:gd name="connsiteX5" fmla="*/ 0 w 2493062"/>
                <a:gd name="connsiteY5" fmla="*/ 1404756 h 1947896"/>
                <a:gd name="connsiteX6" fmla="*/ 17392 w 2493062"/>
                <a:gd name="connsiteY6" fmla="*/ 1402364 h 1947896"/>
                <a:gd name="connsiteX7" fmla="*/ 464249 w 2493062"/>
                <a:gd name="connsiteY7" fmla="*/ 1281208 h 1947896"/>
                <a:gd name="connsiteX8" fmla="*/ 1260556 w 2493062"/>
                <a:gd name="connsiteY8" fmla="*/ 833835 h 1947896"/>
                <a:gd name="connsiteX9" fmla="*/ 1807924 w 2493062"/>
                <a:gd name="connsiteY9" fmla="*/ 193222 h 1947896"/>
                <a:gd name="connsiteX10" fmla="*/ 1874357 w 2493062"/>
                <a:gd name="connsiteY10" fmla="*/ 58333 h 19478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493062" h="1947896">
                  <a:moveTo>
                    <a:pt x="1896911" y="0"/>
                  </a:moveTo>
                  <a:lnTo>
                    <a:pt x="2493062" y="0"/>
                  </a:lnTo>
                  <a:lnTo>
                    <a:pt x="2435315" y="178165"/>
                  </a:lnTo>
                  <a:cubicBezTo>
                    <a:pt x="2088122" y="1071812"/>
                    <a:pt x="1129732" y="1758033"/>
                    <a:pt x="93066" y="1935859"/>
                  </a:cubicBezTo>
                  <a:lnTo>
                    <a:pt x="0" y="1947896"/>
                  </a:lnTo>
                  <a:lnTo>
                    <a:pt x="0" y="1404756"/>
                  </a:lnTo>
                  <a:lnTo>
                    <a:pt x="17392" y="1402364"/>
                  </a:lnTo>
                  <a:cubicBezTo>
                    <a:pt x="167719" y="1375030"/>
                    <a:pt x="318070" y="1334398"/>
                    <a:pt x="464249" y="1281208"/>
                  </a:cubicBezTo>
                  <a:cubicBezTo>
                    <a:pt x="753480" y="1176081"/>
                    <a:pt x="1028869" y="1021346"/>
                    <a:pt x="1260556" y="833835"/>
                  </a:cubicBezTo>
                  <a:cubicBezTo>
                    <a:pt x="1491960" y="646594"/>
                    <a:pt x="1681177" y="425056"/>
                    <a:pt x="1807924" y="193222"/>
                  </a:cubicBezTo>
                  <a:cubicBezTo>
                    <a:pt x="1832328" y="148578"/>
                    <a:pt x="1854477" y="103599"/>
                    <a:pt x="1874357" y="58333"/>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Freeform: Shape 20">
              <a:extLst>
                <a:ext uri="{FF2B5EF4-FFF2-40B4-BE49-F238E27FC236}">
                  <a16:creationId xmlns:a16="http://schemas.microsoft.com/office/drawing/2014/main" id="{58DA7EC7-CAA0-4665-AA29-BFBA806ECAB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0"/>
              <a:ext cx="2501089" cy="1972702"/>
            </a:xfrm>
            <a:custGeom>
              <a:avLst/>
              <a:gdLst>
                <a:gd name="connsiteX0" fmla="*/ 2318728 w 2501089"/>
                <a:gd name="connsiteY0" fmla="*/ 0 h 1972702"/>
                <a:gd name="connsiteX1" fmla="*/ 2501089 w 2501089"/>
                <a:gd name="connsiteY1" fmla="*/ 0 h 1972702"/>
                <a:gd name="connsiteX2" fmla="*/ 2453909 w 2501089"/>
                <a:gd name="connsiteY2" fmla="*/ 167837 h 1972702"/>
                <a:gd name="connsiteX3" fmla="*/ 2361125 w 2501089"/>
                <a:gd name="connsiteY3" fmla="*/ 392084 h 1972702"/>
                <a:gd name="connsiteX4" fmla="*/ 1768255 w 2501089"/>
                <a:gd name="connsiteY4" fmla="*/ 1167644 h 1972702"/>
                <a:gd name="connsiteX5" fmla="*/ 1375125 w 2501089"/>
                <a:gd name="connsiteY5" fmla="*/ 1471474 h 1972702"/>
                <a:gd name="connsiteX6" fmla="*/ 935735 w 2501089"/>
                <a:gd name="connsiteY6" fmla="*/ 1712713 h 1972702"/>
                <a:gd name="connsiteX7" fmla="*/ 212353 w 2501089"/>
                <a:gd name="connsiteY7" fmla="*/ 1940294 h 1972702"/>
                <a:gd name="connsiteX8" fmla="*/ 0 w 2501089"/>
                <a:gd name="connsiteY8" fmla="*/ 1972702 h 1972702"/>
                <a:gd name="connsiteX9" fmla="*/ 0 w 2501089"/>
                <a:gd name="connsiteY9" fmla="*/ 1732181 h 1972702"/>
                <a:gd name="connsiteX10" fmla="*/ 161195 w 2501089"/>
                <a:gd name="connsiteY10" fmla="*/ 1706590 h 1972702"/>
                <a:gd name="connsiteX11" fmla="*/ 388463 w 2501089"/>
                <a:gd name="connsiteY11" fmla="*/ 1652268 h 1972702"/>
                <a:gd name="connsiteX12" fmla="*/ 826716 w 2501089"/>
                <a:gd name="connsiteY12" fmla="*/ 1493950 h 1972702"/>
                <a:gd name="connsiteX13" fmla="*/ 1609847 w 2501089"/>
                <a:gd name="connsiteY13" fmla="*/ 1007535 h 1972702"/>
                <a:gd name="connsiteX14" fmla="*/ 1929982 w 2501089"/>
                <a:gd name="connsiteY14" fmla="*/ 682930 h 1972702"/>
                <a:gd name="connsiteX15" fmla="*/ 2183093 w 2501089"/>
                <a:gd name="connsiteY15" fmla="*/ 310149 h 1972702"/>
                <a:gd name="connsiteX16" fmla="*/ 2280286 w 2501089"/>
                <a:gd name="connsiteY16" fmla="*/ 108435 h 19727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2501089" h="1972702">
                  <a:moveTo>
                    <a:pt x="2318728" y="0"/>
                  </a:moveTo>
                  <a:lnTo>
                    <a:pt x="2501089" y="0"/>
                  </a:lnTo>
                  <a:lnTo>
                    <a:pt x="2453909" y="167837"/>
                  </a:lnTo>
                  <a:cubicBezTo>
                    <a:pt x="2427555" y="244153"/>
                    <a:pt x="2396627" y="319103"/>
                    <a:pt x="2361125" y="392084"/>
                  </a:cubicBezTo>
                  <a:cubicBezTo>
                    <a:pt x="2218453" y="684005"/>
                    <a:pt x="2011698" y="945211"/>
                    <a:pt x="1768255" y="1167644"/>
                  </a:cubicBezTo>
                  <a:cubicBezTo>
                    <a:pt x="1646250" y="1278860"/>
                    <a:pt x="1514385" y="1380316"/>
                    <a:pt x="1375125" y="1471474"/>
                  </a:cubicBezTo>
                  <a:cubicBezTo>
                    <a:pt x="1235677" y="1562542"/>
                    <a:pt x="1088928" y="1643672"/>
                    <a:pt x="935735" y="1712713"/>
                  </a:cubicBezTo>
                  <a:cubicBezTo>
                    <a:pt x="705659" y="1815533"/>
                    <a:pt x="462359" y="1892212"/>
                    <a:pt x="212353" y="1940294"/>
                  </a:cubicBezTo>
                  <a:lnTo>
                    <a:pt x="0" y="1972702"/>
                  </a:lnTo>
                  <a:lnTo>
                    <a:pt x="0" y="1732181"/>
                  </a:lnTo>
                  <a:lnTo>
                    <a:pt x="161195" y="1706590"/>
                  </a:lnTo>
                  <a:cubicBezTo>
                    <a:pt x="237638" y="1691378"/>
                    <a:pt x="313477" y="1673222"/>
                    <a:pt x="388463" y="1652268"/>
                  </a:cubicBezTo>
                  <a:cubicBezTo>
                    <a:pt x="538529" y="1610539"/>
                    <a:pt x="684898" y="1556543"/>
                    <a:pt x="826716" y="1493950"/>
                  </a:cubicBezTo>
                  <a:cubicBezTo>
                    <a:pt x="1111207" y="1370107"/>
                    <a:pt x="1376832" y="1205881"/>
                    <a:pt x="1609847" y="1007535"/>
                  </a:cubicBezTo>
                  <a:cubicBezTo>
                    <a:pt x="1725975" y="908049"/>
                    <a:pt x="1833571" y="799519"/>
                    <a:pt x="1929982" y="682930"/>
                  </a:cubicBezTo>
                  <a:cubicBezTo>
                    <a:pt x="2026581" y="566520"/>
                    <a:pt x="2111806" y="441692"/>
                    <a:pt x="2183093" y="310149"/>
                  </a:cubicBezTo>
                  <a:cubicBezTo>
                    <a:pt x="2218738" y="244422"/>
                    <a:pt x="2251396" y="177150"/>
                    <a:pt x="2280286" y="108435"/>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sz="800"/>
            </a:p>
          </p:txBody>
        </p:sp>
        <p:sp>
          <p:nvSpPr>
            <p:cNvPr id="22" name="Freeform: Shape 21">
              <a:extLst>
                <a:ext uri="{FF2B5EF4-FFF2-40B4-BE49-F238E27FC236}">
                  <a16:creationId xmlns:a16="http://schemas.microsoft.com/office/drawing/2014/main" id="{B1132A14-489F-4CED-B626-2A1711C987C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2491105" cy="1943661"/>
            </a:xfrm>
            <a:custGeom>
              <a:avLst/>
              <a:gdLst>
                <a:gd name="connsiteX0" fmla="*/ 1995408 w 2491105"/>
                <a:gd name="connsiteY0" fmla="*/ 0 h 1943661"/>
                <a:gd name="connsiteX1" fmla="*/ 2491105 w 2491105"/>
                <a:gd name="connsiteY1" fmla="*/ 0 h 1943661"/>
                <a:gd name="connsiteX2" fmla="*/ 2434705 w 2491105"/>
                <a:gd name="connsiteY2" fmla="*/ 174009 h 1943661"/>
                <a:gd name="connsiteX3" fmla="*/ 92457 w 2491105"/>
                <a:gd name="connsiteY3" fmla="*/ 1931703 h 1943661"/>
                <a:gd name="connsiteX4" fmla="*/ 0 w 2491105"/>
                <a:gd name="connsiteY4" fmla="*/ 1943661 h 1943661"/>
                <a:gd name="connsiteX5" fmla="*/ 0 w 2491105"/>
                <a:gd name="connsiteY5" fmla="*/ 1491489 h 1943661"/>
                <a:gd name="connsiteX6" fmla="*/ 34107 w 2491105"/>
                <a:gd name="connsiteY6" fmla="*/ 1486836 h 1943661"/>
                <a:gd name="connsiteX7" fmla="*/ 497577 w 2491105"/>
                <a:gd name="connsiteY7" fmla="*/ 1360598 h 1943661"/>
                <a:gd name="connsiteX8" fmla="*/ 1321566 w 2491105"/>
                <a:gd name="connsiteY8" fmla="*/ 897645 h 1943661"/>
                <a:gd name="connsiteX9" fmla="*/ 1891495 w 2491105"/>
                <a:gd name="connsiteY9" fmla="*/ 230078 h 1943661"/>
                <a:gd name="connsiteX10" fmla="*/ 1961469 w 2491105"/>
                <a:gd name="connsiteY10" fmla="*/ 87885 h 19436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491105" h="1943661">
                  <a:moveTo>
                    <a:pt x="1995408" y="0"/>
                  </a:moveTo>
                  <a:lnTo>
                    <a:pt x="2491105" y="0"/>
                  </a:lnTo>
                  <a:lnTo>
                    <a:pt x="2434705" y="174009"/>
                  </a:lnTo>
                  <a:cubicBezTo>
                    <a:pt x="2087512" y="1067655"/>
                    <a:pt x="1129122" y="1753877"/>
                    <a:pt x="92457" y="1931703"/>
                  </a:cubicBezTo>
                  <a:lnTo>
                    <a:pt x="0" y="1943661"/>
                  </a:lnTo>
                  <a:lnTo>
                    <a:pt x="0" y="1491489"/>
                  </a:lnTo>
                  <a:lnTo>
                    <a:pt x="34107" y="1486836"/>
                  </a:lnTo>
                  <a:cubicBezTo>
                    <a:pt x="189055" y="1458696"/>
                    <a:pt x="343908" y="1416565"/>
                    <a:pt x="497577" y="1360598"/>
                  </a:cubicBezTo>
                  <a:cubicBezTo>
                    <a:pt x="796856" y="1251889"/>
                    <a:pt x="1081725" y="1091781"/>
                    <a:pt x="1321566" y="897645"/>
                  </a:cubicBezTo>
                  <a:cubicBezTo>
                    <a:pt x="1565577" y="700195"/>
                    <a:pt x="1757355" y="475523"/>
                    <a:pt x="1891495" y="230078"/>
                  </a:cubicBezTo>
                  <a:cubicBezTo>
                    <a:pt x="1917197" y="183033"/>
                    <a:pt x="1940526" y="135619"/>
                    <a:pt x="1961469" y="87885"/>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Tree>
    <p:extLst>
      <p:ext uri="{BB962C8B-B14F-4D97-AF65-F5344CB8AC3E}">
        <p14:creationId xmlns:p14="http://schemas.microsoft.com/office/powerpoint/2010/main" val="348300827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43C823D3-D619-407C-89E0-C6F6B1E7A42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047F8E3E-2FFA-4A0F-B3C7-E57ADDCFB41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p>
        </p:txBody>
      </p:sp>
      <p:sp>
        <p:nvSpPr>
          <p:cNvPr id="2" name="Otsikko 1">
            <a:extLst>
              <a:ext uri="{FF2B5EF4-FFF2-40B4-BE49-F238E27FC236}">
                <a16:creationId xmlns:a16="http://schemas.microsoft.com/office/drawing/2014/main" id="{3ED0BB1A-13BA-274E-D2D8-163164A905D9}"/>
              </a:ext>
            </a:extLst>
          </p:cNvPr>
          <p:cNvSpPr>
            <a:spLocks noGrp="1"/>
          </p:cNvSpPr>
          <p:nvPr>
            <p:ph type="title"/>
          </p:nvPr>
        </p:nvSpPr>
        <p:spPr>
          <a:xfrm>
            <a:off x="1178564" y="391886"/>
            <a:ext cx="9833548" cy="894303"/>
          </a:xfrm>
        </p:spPr>
        <p:txBody>
          <a:bodyPr anchor="b">
            <a:normAutofit fontScale="90000"/>
          </a:bodyPr>
          <a:lstStyle/>
          <a:p>
            <a:pPr algn="ctr"/>
            <a:r>
              <a:rPr lang="fi-FI" sz="3600" dirty="0">
                <a:solidFill>
                  <a:schemeClr val="tx2"/>
                </a:solidFill>
              </a:rPr>
              <a:t>Esineiden ja asioiden haltuunotto </a:t>
            </a:r>
            <a:br>
              <a:rPr lang="fi-FI" sz="3600" dirty="0">
                <a:solidFill>
                  <a:schemeClr val="tx2"/>
                </a:solidFill>
              </a:rPr>
            </a:br>
            <a:r>
              <a:rPr lang="fi-FI" sz="3600" dirty="0">
                <a:solidFill>
                  <a:schemeClr val="tx2"/>
                </a:solidFill>
              </a:rPr>
              <a:t>(</a:t>
            </a:r>
            <a:r>
              <a:rPr lang="fi-FI" sz="3600" i="1" dirty="0">
                <a:solidFill>
                  <a:schemeClr val="tx2"/>
                </a:solidFill>
              </a:rPr>
              <a:t>Tavaroiden pois ottaminen)</a:t>
            </a:r>
            <a:endParaRPr lang="fi-FI" sz="3600" dirty="0">
              <a:solidFill>
                <a:schemeClr val="tx2"/>
              </a:solidFill>
            </a:endParaRPr>
          </a:p>
        </p:txBody>
      </p:sp>
      <p:grpSp>
        <p:nvGrpSpPr>
          <p:cNvPr id="12" name="Group 11">
            <a:extLst>
              <a:ext uri="{FF2B5EF4-FFF2-40B4-BE49-F238E27FC236}">
                <a16:creationId xmlns:a16="http://schemas.microsoft.com/office/drawing/2014/main" id="{33D939F1-7ABE-4D0E-946A-43F37F556AF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0"/>
            <a:ext cx="3346102" cy="2510865"/>
            <a:chOff x="-305" y="-1"/>
            <a:chExt cx="3832880" cy="2876136"/>
          </a:xfrm>
        </p:grpSpPr>
        <p:sp>
          <p:nvSpPr>
            <p:cNvPr id="13" name="Freeform: Shape 12">
              <a:extLst>
                <a:ext uri="{FF2B5EF4-FFF2-40B4-BE49-F238E27FC236}">
                  <a16:creationId xmlns:a16="http://schemas.microsoft.com/office/drawing/2014/main" id="{63FE0426-0FE4-451E-A8BB-08DA6A6AC20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3815424" cy="2653659"/>
            </a:xfrm>
            <a:custGeom>
              <a:avLst/>
              <a:gdLst>
                <a:gd name="connsiteX0" fmla="*/ 3203055 w 3815424"/>
                <a:gd name="connsiteY0" fmla="*/ 0 h 2653659"/>
                <a:gd name="connsiteX1" fmla="*/ 3815424 w 3815424"/>
                <a:gd name="connsiteY1" fmla="*/ 0 h 2653659"/>
                <a:gd name="connsiteX2" fmla="*/ 3801025 w 3815424"/>
                <a:gd name="connsiteY2" fmla="*/ 214243 h 2653659"/>
                <a:gd name="connsiteX3" fmla="*/ 587142 w 3815424"/>
                <a:gd name="connsiteY3" fmla="*/ 2653659 h 2653659"/>
                <a:gd name="connsiteX4" fmla="*/ 53389 w 3815424"/>
                <a:gd name="connsiteY4" fmla="*/ 2605041 h 2653659"/>
                <a:gd name="connsiteX5" fmla="*/ 0 w 3815424"/>
                <a:gd name="connsiteY5" fmla="*/ 2593136 h 2653659"/>
                <a:gd name="connsiteX6" fmla="*/ 0 w 3815424"/>
                <a:gd name="connsiteY6" fmla="*/ 1994836 h 2653659"/>
                <a:gd name="connsiteX7" fmla="*/ 159710 w 3815424"/>
                <a:gd name="connsiteY7" fmla="*/ 2035054 h 2653659"/>
                <a:gd name="connsiteX8" fmla="*/ 587142 w 3815424"/>
                <a:gd name="connsiteY8" fmla="*/ 2075152 h 2653659"/>
                <a:gd name="connsiteX9" fmla="*/ 1549283 w 3815424"/>
                <a:gd name="connsiteY9" fmla="*/ 1900153 h 2653659"/>
                <a:gd name="connsiteX10" fmla="*/ 2406698 w 3815424"/>
                <a:gd name="connsiteY10" fmla="*/ 1418450 h 2653659"/>
                <a:gd name="connsiteX11" fmla="*/ 2996069 w 3815424"/>
                <a:gd name="connsiteY11" fmla="*/ 728678 h 2653659"/>
                <a:gd name="connsiteX12" fmla="*/ 3193967 w 3815424"/>
                <a:gd name="connsiteY12" fmla="*/ 137719 h 26536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815424" h="2653659">
                  <a:moveTo>
                    <a:pt x="3203055" y="0"/>
                  </a:moveTo>
                  <a:lnTo>
                    <a:pt x="3815424" y="0"/>
                  </a:lnTo>
                  <a:lnTo>
                    <a:pt x="3801025" y="214243"/>
                  </a:lnTo>
                  <a:cubicBezTo>
                    <a:pt x="3616317" y="1584467"/>
                    <a:pt x="2091637" y="2653659"/>
                    <a:pt x="587142" y="2653659"/>
                  </a:cubicBezTo>
                  <a:cubicBezTo>
                    <a:pt x="400192" y="2653659"/>
                    <a:pt x="222112" y="2636953"/>
                    <a:pt x="53389" y="2605041"/>
                  </a:cubicBezTo>
                  <a:lnTo>
                    <a:pt x="0" y="2593136"/>
                  </a:lnTo>
                  <a:lnTo>
                    <a:pt x="0" y="1994836"/>
                  </a:lnTo>
                  <a:lnTo>
                    <a:pt x="159710" y="2035054"/>
                  </a:lnTo>
                  <a:cubicBezTo>
                    <a:pt x="295467" y="2061726"/>
                    <a:pt x="438268" y="2075152"/>
                    <a:pt x="587142" y="2075152"/>
                  </a:cubicBezTo>
                  <a:cubicBezTo>
                    <a:pt x="901731" y="2075152"/>
                    <a:pt x="1234490" y="2014697"/>
                    <a:pt x="1549283" y="1900153"/>
                  </a:cubicBezTo>
                  <a:cubicBezTo>
                    <a:pt x="1860709" y="1786959"/>
                    <a:pt x="2157231" y="1620350"/>
                    <a:pt x="2406698" y="1418450"/>
                  </a:cubicBezTo>
                  <a:cubicBezTo>
                    <a:pt x="2655859" y="1216840"/>
                    <a:pt x="2859596" y="978302"/>
                    <a:pt x="2996069" y="728678"/>
                  </a:cubicBezTo>
                  <a:cubicBezTo>
                    <a:pt x="3101178" y="536396"/>
                    <a:pt x="3167417" y="338366"/>
                    <a:pt x="3193967" y="13771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Freeform: Shape 13">
              <a:extLst>
                <a:ext uri="{FF2B5EF4-FFF2-40B4-BE49-F238E27FC236}">
                  <a16:creationId xmlns:a16="http://schemas.microsoft.com/office/drawing/2014/main" id="{4A32F7E8-35B4-451F-AA07-AECF7CA1D53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3815424" cy="2653660"/>
            </a:xfrm>
            <a:custGeom>
              <a:avLst/>
              <a:gdLst>
                <a:gd name="connsiteX0" fmla="*/ 3305038 w 3815424"/>
                <a:gd name="connsiteY0" fmla="*/ 0 h 2653660"/>
                <a:gd name="connsiteX1" fmla="*/ 3815424 w 3815424"/>
                <a:gd name="connsiteY1" fmla="*/ 0 h 2653660"/>
                <a:gd name="connsiteX2" fmla="*/ 3801025 w 3815424"/>
                <a:gd name="connsiteY2" fmla="*/ 214244 h 2653660"/>
                <a:gd name="connsiteX3" fmla="*/ 587142 w 3815424"/>
                <a:gd name="connsiteY3" fmla="*/ 2653660 h 2653660"/>
                <a:gd name="connsiteX4" fmla="*/ 53389 w 3815424"/>
                <a:gd name="connsiteY4" fmla="*/ 2605042 h 2653660"/>
                <a:gd name="connsiteX5" fmla="*/ 0 w 3815424"/>
                <a:gd name="connsiteY5" fmla="*/ 2593137 h 2653660"/>
                <a:gd name="connsiteX6" fmla="*/ 0 w 3815424"/>
                <a:gd name="connsiteY6" fmla="*/ 2094444 h 2653660"/>
                <a:gd name="connsiteX7" fmla="*/ 137675 w 3815424"/>
                <a:gd name="connsiteY7" fmla="*/ 2129195 h 2653660"/>
                <a:gd name="connsiteX8" fmla="*/ 587142 w 3815424"/>
                <a:gd name="connsiteY8" fmla="*/ 2171571 h 2653660"/>
                <a:gd name="connsiteX9" fmla="*/ 1585826 w 3815424"/>
                <a:gd name="connsiteY9" fmla="*/ 1990112 h 2653660"/>
                <a:gd name="connsiteX10" fmla="*/ 2473046 w 3815424"/>
                <a:gd name="connsiteY10" fmla="*/ 1491633 h 2653660"/>
                <a:gd name="connsiteX11" fmla="*/ 3086710 w 3815424"/>
                <a:gd name="connsiteY11" fmla="*/ 772838 h 2653660"/>
                <a:gd name="connsiteX12" fmla="*/ 3295217 w 3815424"/>
                <a:gd name="connsiteY12" fmla="*/ 149229 h 26536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815424" h="2653660">
                  <a:moveTo>
                    <a:pt x="3305038" y="0"/>
                  </a:moveTo>
                  <a:lnTo>
                    <a:pt x="3815424" y="0"/>
                  </a:lnTo>
                  <a:lnTo>
                    <a:pt x="3801025" y="214244"/>
                  </a:lnTo>
                  <a:cubicBezTo>
                    <a:pt x="3616317" y="1584467"/>
                    <a:pt x="2091637" y="2653660"/>
                    <a:pt x="587142" y="2653660"/>
                  </a:cubicBezTo>
                  <a:cubicBezTo>
                    <a:pt x="400192" y="2653660"/>
                    <a:pt x="222112" y="2636954"/>
                    <a:pt x="53389" y="2605042"/>
                  </a:cubicBezTo>
                  <a:lnTo>
                    <a:pt x="0" y="2593137"/>
                  </a:lnTo>
                  <a:lnTo>
                    <a:pt x="0" y="2094444"/>
                  </a:lnTo>
                  <a:lnTo>
                    <a:pt x="137675" y="2129195"/>
                  </a:lnTo>
                  <a:cubicBezTo>
                    <a:pt x="280616" y="2157374"/>
                    <a:pt x="430766" y="2171571"/>
                    <a:pt x="587142" y="2171571"/>
                  </a:cubicBezTo>
                  <a:cubicBezTo>
                    <a:pt x="918879" y="2171571"/>
                    <a:pt x="1254904" y="2110634"/>
                    <a:pt x="1585826" y="1990112"/>
                  </a:cubicBezTo>
                  <a:cubicBezTo>
                    <a:pt x="1908071" y="1873061"/>
                    <a:pt x="2214800" y="1700666"/>
                    <a:pt x="2473046" y="1491633"/>
                  </a:cubicBezTo>
                  <a:cubicBezTo>
                    <a:pt x="2735782" y="1279031"/>
                    <a:pt x="2942276" y="1037118"/>
                    <a:pt x="3086710" y="772838"/>
                  </a:cubicBezTo>
                  <a:cubicBezTo>
                    <a:pt x="3197408" y="570216"/>
                    <a:pt x="3267226" y="361248"/>
                    <a:pt x="3295217" y="14922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Freeform: Shape 14">
              <a:extLst>
                <a:ext uri="{FF2B5EF4-FFF2-40B4-BE49-F238E27FC236}">
                  <a16:creationId xmlns:a16="http://schemas.microsoft.com/office/drawing/2014/main" id="{E1097796-C3C8-4772-9EBD-9F5CA368F5A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3815986" cy="2675935"/>
            </a:xfrm>
            <a:custGeom>
              <a:avLst/>
              <a:gdLst>
                <a:gd name="connsiteX0" fmla="*/ 3648768 w 3815986"/>
                <a:gd name="connsiteY0" fmla="*/ 0 h 2675935"/>
                <a:gd name="connsiteX1" fmla="*/ 3815986 w 3815986"/>
                <a:gd name="connsiteY1" fmla="*/ 0 h 2675935"/>
                <a:gd name="connsiteX2" fmla="*/ 3804695 w 3815986"/>
                <a:gd name="connsiteY2" fmla="*/ 200084 h 2675935"/>
                <a:gd name="connsiteX3" fmla="*/ 3762590 w 3815986"/>
                <a:gd name="connsiteY3" fmla="*/ 455543 h 2675935"/>
                <a:gd name="connsiteX4" fmla="*/ 3592332 w 3815986"/>
                <a:gd name="connsiteY4" fmla="*/ 947274 h 2675935"/>
                <a:gd name="connsiteX5" fmla="*/ 2953967 w 3815986"/>
                <a:gd name="connsiteY5" fmla="*/ 1782349 h 2675935"/>
                <a:gd name="connsiteX6" fmla="*/ 2530669 w 3815986"/>
                <a:gd name="connsiteY6" fmla="*/ 2109494 h 2675935"/>
                <a:gd name="connsiteX7" fmla="*/ 2057561 w 3815986"/>
                <a:gd name="connsiteY7" fmla="*/ 2369245 h 2675935"/>
                <a:gd name="connsiteX8" fmla="*/ 1007330 w 3815986"/>
                <a:gd name="connsiteY8" fmla="*/ 2655701 h 2675935"/>
                <a:gd name="connsiteX9" fmla="*/ 732765 w 3815986"/>
                <a:gd name="connsiteY9" fmla="*/ 2674696 h 2675935"/>
                <a:gd name="connsiteX10" fmla="*/ 457666 w 3815986"/>
                <a:gd name="connsiteY10" fmla="*/ 2670839 h 2675935"/>
                <a:gd name="connsiteX11" fmla="*/ 183574 w 3815986"/>
                <a:gd name="connsiteY11" fmla="*/ 2643312 h 2675935"/>
                <a:gd name="connsiteX12" fmla="*/ 0 w 3815986"/>
                <a:gd name="connsiteY12" fmla="*/ 2607798 h 2675935"/>
                <a:gd name="connsiteX13" fmla="*/ 0 w 3815986"/>
                <a:gd name="connsiteY13" fmla="*/ 2356652 h 2675935"/>
                <a:gd name="connsiteX14" fmla="*/ 222195 w 3815986"/>
                <a:gd name="connsiteY14" fmla="*/ 2396940 h 2675935"/>
                <a:gd name="connsiteX15" fmla="*/ 472364 w 3815986"/>
                <a:gd name="connsiteY15" fmla="*/ 2419092 h 2675935"/>
                <a:gd name="connsiteX16" fmla="*/ 974972 w 3815986"/>
                <a:gd name="connsiteY16" fmla="*/ 2402122 h 2675935"/>
                <a:gd name="connsiteX17" fmla="*/ 1468292 w 3815986"/>
                <a:gd name="connsiteY17" fmla="*/ 2304162 h 2675935"/>
                <a:gd name="connsiteX18" fmla="*/ 1940176 w 3815986"/>
                <a:gd name="connsiteY18" fmla="*/ 2133695 h 2675935"/>
                <a:gd name="connsiteX19" fmla="*/ 2783403 w 3815986"/>
                <a:gd name="connsiteY19" fmla="*/ 1609954 h 2675935"/>
                <a:gd name="connsiteX20" fmla="*/ 3128104 w 3815986"/>
                <a:gd name="connsiteY20" fmla="*/ 1260439 h 2675935"/>
                <a:gd name="connsiteX21" fmla="*/ 3400639 w 3815986"/>
                <a:gd name="connsiteY21" fmla="*/ 859052 h 2675935"/>
                <a:gd name="connsiteX22" fmla="*/ 3585595 w 3815986"/>
                <a:gd name="connsiteY22" fmla="*/ 415336 h 2675935"/>
                <a:gd name="connsiteX23" fmla="*/ 3635918 w 3815986"/>
                <a:gd name="connsiteY23" fmla="*/ 181137 h 26759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3815986" h="2675935">
                  <a:moveTo>
                    <a:pt x="3648768" y="0"/>
                  </a:moveTo>
                  <a:lnTo>
                    <a:pt x="3815986" y="0"/>
                  </a:lnTo>
                  <a:lnTo>
                    <a:pt x="3804695" y="200084"/>
                  </a:lnTo>
                  <a:cubicBezTo>
                    <a:pt x="3795228" y="285751"/>
                    <a:pt x="3781167" y="371032"/>
                    <a:pt x="3762590" y="455543"/>
                  </a:cubicBezTo>
                  <a:cubicBezTo>
                    <a:pt x="3725537" y="624467"/>
                    <a:pt x="3668784" y="790112"/>
                    <a:pt x="3592332" y="947274"/>
                  </a:cubicBezTo>
                  <a:cubicBezTo>
                    <a:pt x="3438712" y="1261596"/>
                    <a:pt x="3216091" y="1542847"/>
                    <a:pt x="2953967" y="1782349"/>
                  </a:cubicBezTo>
                  <a:cubicBezTo>
                    <a:pt x="2822599" y="1902099"/>
                    <a:pt x="2680615" y="2011341"/>
                    <a:pt x="2530669" y="2109494"/>
                  </a:cubicBezTo>
                  <a:cubicBezTo>
                    <a:pt x="2380520" y="2207551"/>
                    <a:pt x="2222510" y="2294906"/>
                    <a:pt x="2057561" y="2369245"/>
                  </a:cubicBezTo>
                  <a:cubicBezTo>
                    <a:pt x="1727252" y="2516859"/>
                    <a:pt x="1371629" y="2614434"/>
                    <a:pt x="1007330" y="2655701"/>
                  </a:cubicBezTo>
                  <a:cubicBezTo>
                    <a:pt x="916281" y="2665873"/>
                    <a:pt x="824568" y="2672188"/>
                    <a:pt x="732765" y="2674696"/>
                  </a:cubicBezTo>
                  <a:cubicBezTo>
                    <a:pt x="640963" y="2677203"/>
                    <a:pt x="549072" y="2675901"/>
                    <a:pt x="457666" y="2670839"/>
                  </a:cubicBezTo>
                  <a:cubicBezTo>
                    <a:pt x="366106" y="2665584"/>
                    <a:pt x="274572" y="2656521"/>
                    <a:pt x="183574" y="2643312"/>
                  </a:cubicBezTo>
                  <a:lnTo>
                    <a:pt x="0" y="2607798"/>
                  </a:lnTo>
                  <a:lnTo>
                    <a:pt x="0" y="2356652"/>
                  </a:lnTo>
                  <a:lnTo>
                    <a:pt x="222195" y="2396940"/>
                  </a:lnTo>
                  <a:cubicBezTo>
                    <a:pt x="304990" y="2407980"/>
                    <a:pt x="388511" y="2415283"/>
                    <a:pt x="472364" y="2419092"/>
                  </a:cubicBezTo>
                  <a:cubicBezTo>
                    <a:pt x="640376" y="2427095"/>
                    <a:pt x="808184" y="2421791"/>
                    <a:pt x="974972" y="2402122"/>
                  </a:cubicBezTo>
                  <a:cubicBezTo>
                    <a:pt x="1141658" y="2382358"/>
                    <a:pt x="1306812" y="2349286"/>
                    <a:pt x="1468292" y="2304162"/>
                  </a:cubicBezTo>
                  <a:cubicBezTo>
                    <a:pt x="1629874" y="2259231"/>
                    <a:pt x="1787475" y="2201091"/>
                    <a:pt x="1940176" y="2133695"/>
                  </a:cubicBezTo>
                  <a:cubicBezTo>
                    <a:pt x="2246498" y="2000349"/>
                    <a:pt x="2532507" y="1823520"/>
                    <a:pt x="2783403" y="1609954"/>
                  </a:cubicBezTo>
                  <a:cubicBezTo>
                    <a:pt x="2908442" y="1502833"/>
                    <a:pt x="3024295" y="1385975"/>
                    <a:pt x="3128104" y="1260439"/>
                  </a:cubicBezTo>
                  <a:cubicBezTo>
                    <a:pt x="3232116" y="1135096"/>
                    <a:pt x="3323881" y="1000689"/>
                    <a:pt x="3400639" y="859052"/>
                  </a:cubicBezTo>
                  <a:cubicBezTo>
                    <a:pt x="3477399" y="717510"/>
                    <a:pt x="3541296" y="569316"/>
                    <a:pt x="3585595" y="415336"/>
                  </a:cubicBezTo>
                  <a:cubicBezTo>
                    <a:pt x="3607796" y="338540"/>
                    <a:pt x="3624638" y="260224"/>
                    <a:pt x="3635918" y="181137"/>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Freeform: Shape 15">
              <a:extLst>
                <a:ext uri="{FF2B5EF4-FFF2-40B4-BE49-F238E27FC236}">
                  <a16:creationId xmlns:a16="http://schemas.microsoft.com/office/drawing/2014/main" id="{EC4BC137-BB50-4235-A83F-4B4EEE15904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3832270" cy="2876136"/>
            </a:xfrm>
            <a:custGeom>
              <a:avLst/>
              <a:gdLst>
                <a:gd name="connsiteX0" fmla="*/ 3800718 w 3832270"/>
                <a:gd name="connsiteY0" fmla="*/ 0 h 2876136"/>
                <a:gd name="connsiteX1" fmla="*/ 3832270 w 3832270"/>
                <a:gd name="connsiteY1" fmla="*/ 0 h 2876136"/>
                <a:gd name="connsiteX2" fmla="*/ 3824562 w 3832270"/>
                <a:gd name="connsiteY2" fmla="*/ 143769 h 2876136"/>
                <a:gd name="connsiteX3" fmla="*/ 3628155 w 3832270"/>
                <a:gd name="connsiteY3" fmla="*/ 922055 h 2876136"/>
                <a:gd name="connsiteX4" fmla="*/ 3514853 w 3832270"/>
                <a:gd name="connsiteY4" fmla="*/ 1169078 h 2876136"/>
                <a:gd name="connsiteX5" fmla="*/ 3379198 w 3832270"/>
                <a:gd name="connsiteY5" fmla="*/ 1407037 h 2876136"/>
                <a:gd name="connsiteX6" fmla="*/ 3043787 w 3832270"/>
                <a:gd name="connsiteY6" fmla="*/ 1848342 h 2876136"/>
                <a:gd name="connsiteX7" fmla="*/ 2845661 w 3832270"/>
                <a:gd name="connsiteY7" fmla="*/ 2047444 h 2876136"/>
                <a:gd name="connsiteX8" fmla="*/ 2793197 w 3832270"/>
                <a:gd name="connsiteY8" fmla="*/ 2094689 h 2876136"/>
                <a:gd name="connsiteX9" fmla="*/ 2739710 w 3832270"/>
                <a:gd name="connsiteY9" fmla="*/ 2140969 h 2876136"/>
                <a:gd name="connsiteX10" fmla="*/ 2629166 w 3832270"/>
                <a:gd name="connsiteY10" fmla="*/ 2229867 h 2876136"/>
                <a:gd name="connsiteX11" fmla="*/ 2145952 w 3832270"/>
                <a:gd name="connsiteY11" fmla="*/ 2535994 h 2876136"/>
                <a:gd name="connsiteX12" fmla="*/ 1034987 w 3832270"/>
                <a:gd name="connsiteY12" fmla="*/ 2863910 h 2876136"/>
                <a:gd name="connsiteX13" fmla="*/ 741909 w 3832270"/>
                <a:gd name="connsiteY13" fmla="*/ 2875939 h 2876136"/>
                <a:gd name="connsiteX14" fmla="*/ 450208 w 3832270"/>
                <a:gd name="connsiteY14" fmla="*/ 2857451 h 2876136"/>
                <a:gd name="connsiteX15" fmla="*/ 22215 w 3832270"/>
                <a:gd name="connsiteY15" fmla="*/ 2775923 h 2876136"/>
                <a:gd name="connsiteX16" fmla="*/ 0 w 3832270"/>
                <a:gd name="connsiteY16" fmla="*/ 2769256 h 2876136"/>
                <a:gd name="connsiteX17" fmla="*/ 0 w 3832270"/>
                <a:gd name="connsiteY17" fmla="*/ 2590612 h 2876136"/>
                <a:gd name="connsiteX18" fmla="*/ 199046 w 3832270"/>
                <a:gd name="connsiteY18" fmla="*/ 2627410 h 2876136"/>
                <a:gd name="connsiteX19" fmla="*/ 468174 w 3832270"/>
                <a:gd name="connsiteY19" fmla="*/ 2649670 h 2876136"/>
                <a:gd name="connsiteX20" fmla="*/ 1003650 w 3832270"/>
                <a:gd name="connsiteY20" fmla="*/ 2622480 h 2876136"/>
                <a:gd name="connsiteX21" fmla="*/ 1266489 w 3832270"/>
                <a:gd name="connsiteY21" fmla="*/ 2573982 h 2876136"/>
                <a:gd name="connsiteX22" fmla="*/ 1524223 w 3832270"/>
                <a:gd name="connsiteY22" fmla="*/ 2504657 h 2876136"/>
                <a:gd name="connsiteX23" fmla="*/ 1775731 w 3832270"/>
                <a:gd name="connsiteY23" fmla="*/ 2416243 h 2876136"/>
                <a:gd name="connsiteX24" fmla="*/ 2019789 w 3832270"/>
                <a:gd name="connsiteY24" fmla="*/ 2309412 h 2876136"/>
                <a:gd name="connsiteX25" fmla="*/ 2482486 w 3832270"/>
                <a:gd name="connsiteY25" fmla="*/ 2046962 h 2876136"/>
                <a:gd name="connsiteX26" fmla="*/ 2591908 w 3832270"/>
                <a:gd name="connsiteY26" fmla="*/ 1971371 h 2876136"/>
                <a:gd name="connsiteX27" fmla="*/ 2645702 w 3832270"/>
                <a:gd name="connsiteY27" fmla="*/ 1932321 h 2876136"/>
                <a:gd name="connsiteX28" fmla="*/ 2698779 w 3832270"/>
                <a:gd name="connsiteY28" fmla="*/ 1892309 h 2876136"/>
                <a:gd name="connsiteX29" fmla="*/ 2903537 w 3832270"/>
                <a:gd name="connsiteY29" fmla="*/ 1722516 h 2876136"/>
                <a:gd name="connsiteX30" fmla="*/ 3269061 w 3832270"/>
                <a:gd name="connsiteY30" fmla="*/ 1337327 h 2876136"/>
                <a:gd name="connsiteX31" fmla="*/ 3424928 w 3832270"/>
                <a:gd name="connsiteY31" fmla="*/ 1122508 h 2876136"/>
                <a:gd name="connsiteX32" fmla="*/ 3557622 w 3832270"/>
                <a:gd name="connsiteY32" fmla="*/ 893226 h 2876136"/>
                <a:gd name="connsiteX33" fmla="*/ 3587019 w 3832270"/>
                <a:gd name="connsiteY33" fmla="*/ 833929 h 2876136"/>
                <a:gd name="connsiteX34" fmla="*/ 3601310 w 3832270"/>
                <a:gd name="connsiteY34" fmla="*/ 804040 h 2876136"/>
                <a:gd name="connsiteX35" fmla="*/ 3614885 w 3832270"/>
                <a:gd name="connsiteY35" fmla="*/ 773861 h 2876136"/>
                <a:gd name="connsiteX36" fmla="*/ 3640812 w 3832270"/>
                <a:gd name="connsiteY36" fmla="*/ 713022 h 2876136"/>
                <a:gd name="connsiteX37" fmla="*/ 3665105 w 3832270"/>
                <a:gd name="connsiteY37" fmla="*/ 651506 h 2876136"/>
                <a:gd name="connsiteX38" fmla="*/ 3744110 w 3832270"/>
                <a:gd name="connsiteY38" fmla="*/ 399567 h 2876136"/>
                <a:gd name="connsiteX39" fmla="*/ 3792123 w 3832270"/>
                <a:gd name="connsiteY39" fmla="*/ 140444 h 28761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3832270" h="2876136">
                  <a:moveTo>
                    <a:pt x="3800718" y="0"/>
                  </a:moveTo>
                  <a:lnTo>
                    <a:pt x="3832270" y="0"/>
                  </a:lnTo>
                  <a:lnTo>
                    <a:pt x="3824562" y="143769"/>
                  </a:lnTo>
                  <a:cubicBezTo>
                    <a:pt x="3797131" y="409191"/>
                    <a:pt x="3730585" y="671345"/>
                    <a:pt x="3628155" y="922055"/>
                  </a:cubicBezTo>
                  <a:cubicBezTo>
                    <a:pt x="3593858" y="1005553"/>
                    <a:pt x="3556704" y="1088280"/>
                    <a:pt x="3514853" y="1169078"/>
                  </a:cubicBezTo>
                  <a:cubicBezTo>
                    <a:pt x="3473616" y="1250166"/>
                    <a:pt x="3428194" y="1329517"/>
                    <a:pt x="3379198" y="1407037"/>
                  </a:cubicBezTo>
                  <a:cubicBezTo>
                    <a:pt x="3281106" y="1561980"/>
                    <a:pt x="3169132" y="1710174"/>
                    <a:pt x="3043787" y="1848342"/>
                  </a:cubicBezTo>
                  <a:cubicBezTo>
                    <a:pt x="2980806" y="1917184"/>
                    <a:pt x="2915071" y="1984001"/>
                    <a:pt x="2845661" y="2047444"/>
                  </a:cubicBezTo>
                  <a:cubicBezTo>
                    <a:pt x="2828411" y="2063450"/>
                    <a:pt x="2811060" y="2079263"/>
                    <a:pt x="2793197" y="2094689"/>
                  </a:cubicBezTo>
                  <a:cubicBezTo>
                    <a:pt x="2775436" y="2110213"/>
                    <a:pt x="2757982" y="2126025"/>
                    <a:pt x="2739710" y="2140969"/>
                  </a:cubicBezTo>
                  <a:cubicBezTo>
                    <a:pt x="2703576" y="2171341"/>
                    <a:pt x="2666524" y="2200749"/>
                    <a:pt x="2629166" y="2229867"/>
                  </a:cubicBezTo>
                  <a:cubicBezTo>
                    <a:pt x="2479015" y="2345569"/>
                    <a:pt x="2316821" y="2448061"/>
                    <a:pt x="2145952" y="2535994"/>
                  </a:cubicBezTo>
                  <a:cubicBezTo>
                    <a:pt x="1804312" y="2711957"/>
                    <a:pt x="1424600" y="2826982"/>
                    <a:pt x="1034987" y="2863910"/>
                  </a:cubicBezTo>
                  <a:cubicBezTo>
                    <a:pt x="937762" y="2873167"/>
                    <a:pt x="839720" y="2877096"/>
                    <a:pt x="741909" y="2875939"/>
                  </a:cubicBezTo>
                  <a:cubicBezTo>
                    <a:pt x="644097" y="2874782"/>
                    <a:pt x="546515" y="2868539"/>
                    <a:pt x="450208" y="2857451"/>
                  </a:cubicBezTo>
                  <a:cubicBezTo>
                    <a:pt x="305520" y="2840674"/>
                    <a:pt x="162095" y="2813810"/>
                    <a:pt x="22215" y="2775923"/>
                  </a:cubicBezTo>
                  <a:lnTo>
                    <a:pt x="0" y="2769256"/>
                  </a:lnTo>
                  <a:lnTo>
                    <a:pt x="0" y="2590612"/>
                  </a:lnTo>
                  <a:lnTo>
                    <a:pt x="199046" y="2627410"/>
                  </a:lnTo>
                  <a:cubicBezTo>
                    <a:pt x="288321" y="2639209"/>
                    <a:pt x="378197" y="2646537"/>
                    <a:pt x="468174" y="2649670"/>
                  </a:cubicBezTo>
                  <a:cubicBezTo>
                    <a:pt x="648333" y="2656805"/>
                    <a:pt x="826655" y="2647163"/>
                    <a:pt x="1003650" y="2622480"/>
                  </a:cubicBezTo>
                  <a:cubicBezTo>
                    <a:pt x="1091943" y="2609658"/>
                    <a:pt x="1179725" y="2593747"/>
                    <a:pt x="1266489" y="2573982"/>
                  </a:cubicBezTo>
                  <a:cubicBezTo>
                    <a:pt x="1353250" y="2553927"/>
                    <a:pt x="1439298" y="2531076"/>
                    <a:pt x="1524223" y="2504657"/>
                  </a:cubicBezTo>
                  <a:cubicBezTo>
                    <a:pt x="1609149" y="2478336"/>
                    <a:pt x="1693052" y="2448833"/>
                    <a:pt x="1775731" y="2416243"/>
                  </a:cubicBezTo>
                  <a:cubicBezTo>
                    <a:pt x="1858309" y="2383557"/>
                    <a:pt x="1939764" y="2347882"/>
                    <a:pt x="2019789" y="2309412"/>
                  </a:cubicBezTo>
                  <a:cubicBezTo>
                    <a:pt x="2179839" y="2232567"/>
                    <a:pt x="2334583" y="2144923"/>
                    <a:pt x="2482486" y="2046962"/>
                  </a:cubicBezTo>
                  <a:cubicBezTo>
                    <a:pt x="2519334" y="2022376"/>
                    <a:pt x="2556081" y="1997403"/>
                    <a:pt x="2591908" y="1971371"/>
                  </a:cubicBezTo>
                  <a:cubicBezTo>
                    <a:pt x="2610077" y="1958644"/>
                    <a:pt x="2627838" y="1945434"/>
                    <a:pt x="2645702" y="1932321"/>
                  </a:cubicBezTo>
                  <a:cubicBezTo>
                    <a:pt x="2663666" y="1919305"/>
                    <a:pt x="2681325" y="1905903"/>
                    <a:pt x="2698779" y="1892309"/>
                  </a:cubicBezTo>
                  <a:cubicBezTo>
                    <a:pt x="2768903" y="1838025"/>
                    <a:pt x="2837496" y="1781717"/>
                    <a:pt x="2903537" y="1722516"/>
                  </a:cubicBezTo>
                  <a:cubicBezTo>
                    <a:pt x="3035926" y="1604501"/>
                    <a:pt x="3158720" y="1475784"/>
                    <a:pt x="3269061" y="1337327"/>
                  </a:cubicBezTo>
                  <a:cubicBezTo>
                    <a:pt x="3324182" y="1268099"/>
                    <a:pt x="3376341" y="1196461"/>
                    <a:pt x="3424928" y="1122508"/>
                  </a:cubicBezTo>
                  <a:cubicBezTo>
                    <a:pt x="3472697" y="1048170"/>
                    <a:pt x="3517814" y="972000"/>
                    <a:pt x="3557622" y="893226"/>
                  </a:cubicBezTo>
                  <a:cubicBezTo>
                    <a:pt x="3567931" y="873654"/>
                    <a:pt x="3577526" y="853791"/>
                    <a:pt x="3587019" y="833929"/>
                  </a:cubicBezTo>
                  <a:lnTo>
                    <a:pt x="3601310" y="804040"/>
                  </a:lnTo>
                  <a:lnTo>
                    <a:pt x="3614885" y="773861"/>
                  </a:lnTo>
                  <a:cubicBezTo>
                    <a:pt x="3623766" y="753709"/>
                    <a:pt x="3632748" y="733559"/>
                    <a:pt x="3640812" y="713022"/>
                  </a:cubicBezTo>
                  <a:cubicBezTo>
                    <a:pt x="3648876" y="692485"/>
                    <a:pt x="3657756" y="672236"/>
                    <a:pt x="3665105" y="651506"/>
                  </a:cubicBezTo>
                  <a:cubicBezTo>
                    <a:pt x="3696544" y="569166"/>
                    <a:pt x="3723185" y="485089"/>
                    <a:pt x="3744110" y="399567"/>
                  </a:cubicBezTo>
                  <a:cubicBezTo>
                    <a:pt x="3765341" y="314238"/>
                    <a:pt x="3781392" y="227654"/>
                    <a:pt x="3792123" y="140444"/>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3" name="Sisällön paikkamerkki 2">
            <a:extLst>
              <a:ext uri="{FF2B5EF4-FFF2-40B4-BE49-F238E27FC236}">
                <a16:creationId xmlns:a16="http://schemas.microsoft.com/office/drawing/2014/main" id="{D386A787-AAF7-A2A9-E7EC-CEDF8065AB9C}"/>
              </a:ext>
            </a:extLst>
          </p:cNvPr>
          <p:cNvSpPr>
            <a:spLocks noGrp="1"/>
          </p:cNvSpPr>
          <p:nvPr>
            <p:ph idx="1"/>
          </p:nvPr>
        </p:nvSpPr>
        <p:spPr>
          <a:xfrm>
            <a:off x="1178564" y="1479893"/>
            <a:ext cx="9833548" cy="4986221"/>
          </a:xfrm>
        </p:spPr>
        <p:txBody>
          <a:bodyPr>
            <a:normAutofit fontScale="92500" lnSpcReduction="20000"/>
          </a:bodyPr>
          <a:lstStyle/>
          <a:p>
            <a:r>
              <a:rPr lang="fi-FI" sz="1800" dirty="0">
                <a:solidFill>
                  <a:schemeClr val="tx2"/>
                </a:solidFill>
              </a:rPr>
              <a:t>Aikuiset voivat ottaa sinulta pois tavaroita, jos ne ovat käytössäsi vaarallisia tai niistä voi  todennäköisesti aiheutua vahinkoa sinulle tai muille tai ne ovat hallussasi lain vastaisesti.</a:t>
            </a:r>
          </a:p>
          <a:p>
            <a:r>
              <a:rPr lang="fi-FI" sz="1800" dirty="0">
                <a:solidFill>
                  <a:schemeClr val="tx2"/>
                </a:solidFill>
              </a:rPr>
              <a:t>Tällaisia tavaroita voivat olla esimerkiksi:</a:t>
            </a:r>
          </a:p>
          <a:p>
            <a:pPr lvl="1">
              <a:buFont typeface="Courier New" panose="02070309020205020404" pitchFamily="49" charset="0"/>
              <a:buChar char="o"/>
            </a:pPr>
            <a:r>
              <a:rPr lang="fi-FI" sz="1400" dirty="0">
                <a:solidFill>
                  <a:schemeClr val="tx2"/>
                </a:solidFill>
              </a:rPr>
              <a:t>Terävät esineet kuten puukot ja veitset</a:t>
            </a:r>
          </a:p>
          <a:p>
            <a:pPr lvl="1">
              <a:buFont typeface="Courier New" panose="02070309020205020404" pitchFamily="49" charset="0"/>
              <a:buChar char="o"/>
            </a:pPr>
            <a:r>
              <a:rPr lang="fi-FI" sz="1400" dirty="0">
                <a:solidFill>
                  <a:schemeClr val="tx2"/>
                </a:solidFill>
              </a:rPr>
              <a:t>Alkoholi/päihteet/tupakka tuotteet</a:t>
            </a:r>
          </a:p>
          <a:p>
            <a:pPr lvl="1">
              <a:buFont typeface="Courier New" panose="02070309020205020404" pitchFamily="49" charset="0"/>
              <a:buChar char="o"/>
            </a:pPr>
            <a:r>
              <a:rPr lang="fi-FI" sz="1400" dirty="0">
                <a:solidFill>
                  <a:schemeClr val="tx2"/>
                </a:solidFill>
              </a:rPr>
              <a:t>Tulentekovälineet</a:t>
            </a:r>
          </a:p>
          <a:p>
            <a:pPr lvl="1">
              <a:buFont typeface="Courier New" panose="02070309020205020404" pitchFamily="49" charset="0"/>
              <a:buChar char="o"/>
            </a:pPr>
            <a:r>
              <a:rPr lang="fi-FI" sz="1400" dirty="0">
                <a:solidFill>
                  <a:schemeClr val="tx2"/>
                </a:solidFill>
              </a:rPr>
              <a:t>Erilaiset aseiksi tarkoitetut esineet</a:t>
            </a:r>
          </a:p>
          <a:p>
            <a:pPr marL="457200" lvl="1" indent="0">
              <a:buNone/>
            </a:pPr>
            <a:endParaRPr lang="fi-FI" sz="1400" dirty="0">
              <a:solidFill>
                <a:schemeClr val="tx2"/>
              </a:solidFill>
            </a:endParaRPr>
          </a:p>
          <a:p>
            <a:pPr lvl="1"/>
            <a:r>
              <a:rPr lang="fi-FI" sz="1800" dirty="0">
                <a:solidFill>
                  <a:schemeClr val="tx2"/>
                </a:solidFill>
              </a:rPr>
              <a:t>Tavarat otetaan ohjaajan haltuun vain sen vuoksi, että pysyisit turvassa tai et aiheuttaisi niillä vahinkoa muille.</a:t>
            </a:r>
          </a:p>
          <a:p>
            <a:pPr marL="457200" lvl="1" indent="0">
              <a:buNone/>
            </a:pPr>
            <a:endParaRPr lang="fi-FI" sz="1800" dirty="0">
              <a:solidFill>
                <a:schemeClr val="tx2"/>
              </a:solidFill>
            </a:endParaRPr>
          </a:p>
          <a:p>
            <a:pPr lvl="1"/>
            <a:r>
              <a:rPr lang="fi-FI" sz="1800" dirty="0">
                <a:solidFill>
                  <a:schemeClr val="tx2"/>
                </a:solidFill>
              </a:rPr>
              <a:t>Haltuun otetut esineet laitetaan talteen ja palautetaan sinulle kun tilanne on turvallinen.</a:t>
            </a:r>
          </a:p>
          <a:p>
            <a:pPr marL="457200" lvl="1" indent="0">
              <a:buNone/>
            </a:pPr>
            <a:endParaRPr lang="fi-FI" sz="1800" dirty="0">
              <a:solidFill>
                <a:schemeClr val="tx2"/>
              </a:solidFill>
            </a:endParaRPr>
          </a:p>
          <a:p>
            <a:pPr lvl="1"/>
            <a:r>
              <a:rPr lang="fi-FI" sz="1800" dirty="0">
                <a:solidFill>
                  <a:schemeClr val="tx2"/>
                </a:solidFill>
              </a:rPr>
              <a:t>Sinulle kerrotaan selkeästi miksi tavara otettiin pois, mihin se on laitettu talteen ja milloin sen voi saada takaisin.</a:t>
            </a:r>
          </a:p>
          <a:p>
            <a:pPr marL="457200" lvl="1" indent="0">
              <a:buNone/>
            </a:pPr>
            <a:endParaRPr lang="fi-FI" sz="1800" dirty="0">
              <a:solidFill>
                <a:schemeClr val="tx2"/>
              </a:solidFill>
            </a:endParaRPr>
          </a:p>
          <a:p>
            <a:pPr lvl="1"/>
            <a:r>
              <a:rPr lang="fi-FI" sz="1800" dirty="0">
                <a:solidFill>
                  <a:schemeClr val="tx2"/>
                </a:solidFill>
              </a:rPr>
              <a:t>Tavaroidesi pois ottamisesta tehdään kirjallinen päätös ja lapsikohtainen selvitys Nappula asiakastietojärjestelmään.</a:t>
            </a:r>
          </a:p>
          <a:p>
            <a:pPr marL="457200" lvl="1" indent="0">
              <a:buNone/>
            </a:pPr>
            <a:endParaRPr lang="fi-FI" sz="1800" dirty="0">
              <a:solidFill>
                <a:schemeClr val="tx2"/>
              </a:solidFill>
            </a:endParaRPr>
          </a:p>
          <a:p>
            <a:pPr lvl="1"/>
            <a:r>
              <a:rPr lang="fi-FI" sz="1800" dirty="0">
                <a:solidFill>
                  <a:schemeClr val="tx2"/>
                </a:solidFill>
              </a:rPr>
              <a:t>Sinulla on oikeus tehdä virallinen valitus tavaroidesi pois ottamisesta. </a:t>
            </a:r>
          </a:p>
        </p:txBody>
      </p:sp>
      <p:grpSp>
        <p:nvGrpSpPr>
          <p:cNvPr id="18" name="Group 17">
            <a:extLst>
              <a:ext uri="{FF2B5EF4-FFF2-40B4-BE49-F238E27FC236}">
                <a16:creationId xmlns:a16="http://schemas.microsoft.com/office/drawing/2014/main" id="{9DB3963A-4187-4A72-9DA4-CA6BADE22931}"/>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rot="5400000">
            <a:off x="9072780" y="3734338"/>
            <a:ext cx="3878664" cy="2368659"/>
            <a:chOff x="6867015" y="-1"/>
            <a:chExt cx="5324985" cy="3251912"/>
          </a:xfrm>
          <a:solidFill>
            <a:schemeClr val="accent5">
              <a:alpha val="10000"/>
            </a:schemeClr>
          </a:solidFill>
        </p:grpSpPr>
        <p:sp>
          <p:nvSpPr>
            <p:cNvPr id="19" name="Freeform: Shape 18">
              <a:extLst>
                <a:ext uri="{FF2B5EF4-FFF2-40B4-BE49-F238E27FC236}">
                  <a16:creationId xmlns:a16="http://schemas.microsoft.com/office/drawing/2014/main" id="{2428E75E-001A-4568-B035-574F1303EF5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867015" y="-1"/>
              <a:ext cx="5324985" cy="3251912"/>
            </a:xfrm>
            <a:custGeom>
              <a:avLst/>
              <a:gdLst>
                <a:gd name="connsiteX0" fmla="*/ 0 w 5324985"/>
                <a:gd name="connsiteY0" fmla="*/ 0 h 3251912"/>
                <a:gd name="connsiteX1" fmla="*/ 36826 w 5324985"/>
                <a:gd name="connsiteY1" fmla="*/ 0 h 3251912"/>
                <a:gd name="connsiteX2" fmla="*/ 45003 w 5324985"/>
                <a:gd name="connsiteY2" fmla="*/ 152909 h 3251912"/>
                <a:gd name="connsiteX3" fmla="*/ 68956 w 5324985"/>
                <a:gd name="connsiteY3" fmla="*/ 308600 h 3251912"/>
                <a:gd name="connsiteX4" fmla="*/ 167774 w 5324985"/>
                <a:gd name="connsiteY4" fmla="*/ 607968 h 3251912"/>
                <a:gd name="connsiteX5" fmla="*/ 201857 w 5324985"/>
                <a:gd name="connsiteY5" fmla="*/ 679539 h 3251912"/>
                <a:gd name="connsiteX6" fmla="*/ 239741 w 5324985"/>
                <a:gd name="connsiteY6" fmla="*/ 749488 h 3251912"/>
                <a:gd name="connsiteX7" fmla="*/ 323724 w 5324985"/>
                <a:gd name="connsiteY7" fmla="*/ 885101 h 3251912"/>
                <a:gd name="connsiteX8" fmla="*/ 416412 w 5324985"/>
                <a:gd name="connsiteY8" fmla="*/ 1016081 h 3251912"/>
                <a:gd name="connsiteX9" fmla="*/ 515719 w 5324985"/>
                <a:gd name="connsiteY9" fmla="*/ 1143356 h 3251912"/>
                <a:gd name="connsiteX10" fmla="*/ 722427 w 5324985"/>
                <a:gd name="connsiteY10" fmla="*/ 1395127 h 3251912"/>
                <a:gd name="connsiteX11" fmla="*/ 825780 w 5324985"/>
                <a:gd name="connsiteY11" fmla="*/ 1522749 h 3251912"/>
                <a:gd name="connsiteX12" fmla="*/ 926314 w 5324985"/>
                <a:gd name="connsiteY12" fmla="*/ 1651992 h 3251912"/>
                <a:gd name="connsiteX13" fmla="*/ 1026848 w 5324985"/>
                <a:gd name="connsiteY13" fmla="*/ 1776836 h 3251912"/>
                <a:gd name="connsiteX14" fmla="*/ 1131918 w 5324985"/>
                <a:gd name="connsiteY14" fmla="*/ 1897393 h 3251912"/>
                <a:gd name="connsiteX15" fmla="*/ 1354688 w 5324985"/>
                <a:gd name="connsiteY15" fmla="*/ 2124728 h 3251912"/>
                <a:gd name="connsiteX16" fmla="*/ 1855027 w 5324985"/>
                <a:gd name="connsiteY16" fmla="*/ 2504236 h 3251912"/>
                <a:gd name="connsiteX17" fmla="*/ 2131618 w 5324985"/>
                <a:gd name="connsiteY17" fmla="*/ 2646913 h 3251912"/>
                <a:gd name="connsiteX18" fmla="*/ 2423534 w 5324985"/>
                <a:gd name="connsiteY18" fmla="*/ 2754732 h 3251912"/>
                <a:gd name="connsiteX19" fmla="*/ 2727588 w 5324985"/>
                <a:gd name="connsiteY19" fmla="*/ 2829197 h 3251912"/>
                <a:gd name="connsiteX20" fmla="*/ 3041083 w 5324985"/>
                <a:gd name="connsiteY20" fmla="*/ 2870890 h 3251912"/>
                <a:gd name="connsiteX21" fmla="*/ 3360340 w 5324985"/>
                <a:gd name="connsiteY21" fmla="*/ 2883976 h 3251912"/>
                <a:gd name="connsiteX22" fmla="*/ 3439663 w 5324985"/>
                <a:gd name="connsiteY22" fmla="*/ 2883396 h 3251912"/>
                <a:gd name="connsiteX23" fmla="*/ 3478529 w 5324985"/>
                <a:gd name="connsiteY23" fmla="*/ 2882471 h 3251912"/>
                <a:gd name="connsiteX24" fmla="*/ 3517271 w 5324985"/>
                <a:gd name="connsiteY24" fmla="*/ 2880616 h 3251912"/>
                <a:gd name="connsiteX25" fmla="*/ 3671260 w 5324985"/>
                <a:gd name="connsiteY25" fmla="*/ 2867878 h 3251912"/>
                <a:gd name="connsiteX26" fmla="*/ 4265268 w 5324985"/>
                <a:gd name="connsiteY26" fmla="*/ 2716283 h 3251912"/>
                <a:gd name="connsiteX27" fmla="*/ 4546395 w 5324985"/>
                <a:gd name="connsiteY27" fmla="*/ 2584724 h 3251912"/>
                <a:gd name="connsiteX28" fmla="*/ 4817837 w 5324985"/>
                <a:gd name="connsiteY28" fmla="*/ 2424674 h 3251912"/>
                <a:gd name="connsiteX29" fmla="*/ 5081677 w 5324985"/>
                <a:gd name="connsiteY29" fmla="*/ 2243548 h 3251912"/>
                <a:gd name="connsiteX30" fmla="*/ 5211881 w 5324985"/>
                <a:gd name="connsiteY30" fmla="*/ 2147658 h 3251912"/>
                <a:gd name="connsiteX31" fmla="*/ 5324985 w 5324985"/>
                <a:gd name="connsiteY31" fmla="*/ 2062128 h 3251912"/>
                <a:gd name="connsiteX32" fmla="*/ 5324985 w 5324985"/>
                <a:gd name="connsiteY32" fmla="*/ 2514993 h 3251912"/>
                <a:gd name="connsiteX33" fmla="*/ 5314867 w 5324985"/>
                <a:gd name="connsiteY33" fmla="*/ 2522881 h 3251912"/>
                <a:gd name="connsiteX34" fmla="*/ 5038276 w 5324985"/>
                <a:gd name="connsiteY34" fmla="*/ 2722421 h 3251912"/>
                <a:gd name="connsiteX35" fmla="*/ 4741701 w 5324985"/>
                <a:gd name="connsiteY35" fmla="*/ 2904937 h 3251912"/>
                <a:gd name="connsiteX36" fmla="*/ 4420728 w 5324985"/>
                <a:gd name="connsiteY36" fmla="*/ 3058848 h 3251912"/>
                <a:gd name="connsiteX37" fmla="*/ 3717481 w 5324985"/>
                <a:gd name="connsiteY37" fmla="*/ 3237079 h 3251912"/>
                <a:gd name="connsiteX38" fmla="*/ 3535661 w 5324985"/>
                <a:gd name="connsiteY38" fmla="*/ 3249934 h 3251912"/>
                <a:gd name="connsiteX39" fmla="*/ 3490175 w 5324985"/>
                <a:gd name="connsiteY39" fmla="*/ 3251555 h 3251912"/>
                <a:gd name="connsiteX40" fmla="*/ 3444813 w 5324985"/>
                <a:gd name="connsiteY40" fmla="*/ 3251787 h 3251912"/>
                <a:gd name="connsiteX41" fmla="*/ 3355681 w 5324985"/>
                <a:gd name="connsiteY41" fmla="*/ 3250745 h 3251912"/>
                <a:gd name="connsiteX42" fmla="*/ 3179011 w 5324985"/>
                <a:gd name="connsiteY42" fmla="*/ 3243795 h 3251912"/>
                <a:gd name="connsiteX43" fmla="*/ 3002217 w 5324985"/>
                <a:gd name="connsiteY43" fmla="*/ 3227814 h 3251912"/>
                <a:gd name="connsiteX44" fmla="*/ 2650103 w 5324985"/>
                <a:gd name="connsiteY44" fmla="*/ 3170836 h 3251912"/>
                <a:gd name="connsiteX45" fmla="*/ 2305836 w 5324985"/>
                <a:gd name="connsiteY45" fmla="*/ 3072514 h 3251912"/>
                <a:gd name="connsiteX46" fmla="*/ 1978611 w 5324985"/>
                <a:gd name="connsiteY46" fmla="*/ 2929952 h 3251912"/>
                <a:gd name="connsiteX47" fmla="*/ 1678235 w 5324985"/>
                <a:gd name="connsiteY47" fmla="*/ 2744424 h 3251912"/>
                <a:gd name="connsiteX48" fmla="*/ 1175688 w 5324985"/>
                <a:gd name="connsiteY48" fmla="*/ 2277018 h 3251912"/>
                <a:gd name="connsiteX49" fmla="*/ 971310 w 5324985"/>
                <a:gd name="connsiteY49" fmla="*/ 2012044 h 3251912"/>
                <a:gd name="connsiteX50" fmla="*/ 790717 w 5324985"/>
                <a:gd name="connsiteY50" fmla="*/ 1735723 h 3251912"/>
                <a:gd name="connsiteX51" fmla="*/ 706488 w 5324985"/>
                <a:gd name="connsiteY51" fmla="*/ 1598604 h 3251912"/>
                <a:gd name="connsiteX52" fmla="*/ 618951 w 5324985"/>
                <a:gd name="connsiteY52" fmla="*/ 1463802 h 3251912"/>
                <a:gd name="connsiteX53" fmla="*/ 436273 w 5324985"/>
                <a:gd name="connsiteY53" fmla="*/ 1195355 h 3251912"/>
                <a:gd name="connsiteX54" fmla="*/ 346896 w 5324985"/>
                <a:gd name="connsiteY54" fmla="*/ 1058816 h 3251912"/>
                <a:gd name="connsiteX55" fmla="*/ 261809 w 5324985"/>
                <a:gd name="connsiteY55" fmla="*/ 919264 h 3251912"/>
                <a:gd name="connsiteX56" fmla="*/ 118487 w 5324985"/>
                <a:gd name="connsiteY56" fmla="*/ 626498 h 3251912"/>
                <a:gd name="connsiteX57" fmla="*/ 28130 w 5324985"/>
                <a:gd name="connsiteY57" fmla="*/ 315781 h 3251912"/>
                <a:gd name="connsiteX58" fmla="*/ 6751 w 5324985"/>
                <a:gd name="connsiteY58" fmla="*/ 156195 h 32519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Lst>
              <a:rect l="l" t="t" r="r" b="b"/>
              <a:pathLst>
                <a:path w="5324985" h="3251912">
                  <a:moveTo>
                    <a:pt x="0" y="0"/>
                  </a:moveTo>
                  <a:lnTo>
                    <a:pt x="36826" y="0"/>
                  </a:lnTo>
                  <a:lnTo>
                    <a:pt x="45003" y="152909"/>
                  </a:lnTo>
                  <a:cubicBezTo>
                    <a:pt x="50351" y="205154"/>
                    <a:pt x="58290" y="257123"/>
                    <a:pt x="68956" y="308600"/>
                  </a:cubicBezTo>
                  <a:cubicBezTo>
                    <a:pt x="91393" y="411324"/>
                    <a:pt x="123882" y="511847"/>
                    <a:pt x="167774" y="607968"/>
                  </a:cubicBezTo>
                  <a:cubicBezTo>
                    <a:pt x="178195" y="632173"/>
                    <a:pt x="190333" y="655798"/>
                    <a:pt x="201857" y="679539"/>
                  </a:cubicBezTo>
                  <a:cubicBezTo>
                    <a:pt x="214363" y="702933"/>
                    <a:pt x="226255" y="726557"/>
                    <a:pt x="239741" y="749488"/>
                  </a:cubicBezTo>
                  <a:cubicBezTo>
                    <a:pt x="265488" y="795812"/>
                    <a:pt x="294176" y="840746"/>
                    <a:pt x="323724" y="885101"/>
                  </a:cubicBezTo>
                  <a:cubicBezTo>
                    <a:pt x="353149" y="929572"/>
                    <a:pt x="384657" y="972885"/>
                    <a:pt x="416412" y="1016081"/>
                  </a:cubicBezTo>
                  <a:cubicBezTo>
                    <a:pt x="448655" y="1058931"/>
                    <a:pt x="482127" y="1101202"/>
                    <a:pt x="515719" y="1143356"/>
                  </a:cubicBezTo>
                  <a:cubicBezTo>
                    <a:pt x="583027" y="1227782"/>
                    <a:pt x="653402" y="1310470"/>
                    <a:pt x="722427" y="1395127"/>
                  </a:cubicBezTo>
                  <a:cubicBezTo>
                    <a:pt x="757123" y="1437282"/>
                    <a:pt x="791697" y="1479783"/>
                    <a:pt x="825780" y="1522749"/>
                  </a:cubicBezTo>
                  <a:cubicBezTo>
                    <a:pt x="859742" y="1565367"/>
                    <a:pt x="893457" y="1610649"/>
                    <a:pt x="926314" y="1651992"/>
                  </a:cubicBezTo>
                  <a:cubicBezTo>
                    <a:pt x="958927" y="1694379"/>
                    <a:pt x="993132" y="1735492"/>
                    <a:pt x="1026848" y="1776836"/>
                  </a:cubicBezTo>
                  <a:cubicBezTo>
                    <a:pt x="1061545" y="1817485"/>
                    <a:pt x="1095996" y="1858133"/>
                    <a:pt x="1131918" y="1897393"/>
                  </a:cubicBezTo>
                  <a:cubicBezTo>
                    <a:pt x="1203273" y="1976376"/>
                    <a:pt x="1277447" y="2052463"/>
                    <a:pt x="1354688" y="2124728"/>
                  </a:cubicBezTo>
                  <a:cubicBezTo>
                    <a:pt x="1509411" y="2268911"/>
                    <a:pt x="1676396" y="2397575"/>
                    <a:pt x="1855027" y="2504236"/>
                  </a:cubicBezTo>
                  <a:cubicBezTo>
                    <a:pt x="1944528" y="2557277"/>
                    <a:pt x="2036357" y="2605917"/>
                    <a:pt x="2131618" y="2646913"/>
                  </a:cubicBezTo>
                  <a:cubicBezTo>
                    <a:pt x="2226267" y="2689068"/>
                    <a:pt x="2323981" y="2724622"/>
                    <a:pt x="2423534" y="2754732"/>
                  </a:cubicBezTo>
                  <a:cubicBezTo>
                    <a:pt x="2523087" y="2784958"/>
                    <a:pt x="2624602" y="2809394"/>
                    <a:pt x="2727588" y="2829197"/>
                  </a:cubicBezTo>
                  <a:cubicBezTo>
                    <a:pt x="2830698" y="2848653"/>
                    <a:pt x="2935522" y="2861971"/>
                    <a:pt x="3041083" y="2870890"/>
                  </a:cubicBezTo>
                  <a:cubicBezTo>
                    <a:pt x="3146644" y="2879922"/>
                    <a:pt x="3253307" y="2883860"/>
                    <a:pt x="3360340" y="2883976"/>
                  </a:cubicBezTo>
                  <a:cubicBezTo>
                    <a:pt x="3387067" y="2883976"/>
                    <a:pt x="3414162" y="2884439"/>
                    <a:pt x="3439663" y="2883396"/>
                  </a:cubicBezTo>
                  <a:lnTo>
                    <a:pt x="3478529" y="2882471"/>
                  </a:lnTo>
                  <a:lnTo>
                    <a:pt x="3517271" y="2880616"/>
                  </a:lnTo>
                  <a:cubicBezTo>
                    <a:pt x="3568887" y="2878417"/>
                    <a:pt x="3620257" y="2873552"/>
                    <a:pt x="3671260" y="2867878"/>
                  </a:cubicBezTo>
                  <a:cubicBezTo>
                    <a:pt x="3875515" y="2844253"/>
                    <a:pt x="4074253" y="2792486"/>
                    <a:pt x="4265268" y="2716283"/>
                  </a:cubicBezTo>
                  <a:cubicBezTo>
                    <a:pt x="4361020" y="2678529"/>
                    <a:pt x="4454444" y="2633710"/>
                    <a:pt x="4546395" y="2584724"/>
                  </a:cubicBezTo>
                  <a:cubicBezTo>
                    <a:pt x="4638470" y="2535967"/>
                    <a:pt x="4728827" y="2481885"/>
                    <a:pt x="4817837" y="2424674"/>
                  </a:cubicBezTo>
                  <a:cubicBezTo>
                    <a:pt x="4906846" y="2367348"/>
                    <a:pt x="4994385" y="2306317"/>
                    <a:pt x="5081677" y="2243548"/>
                  </a:cubicBezTo>
                  <a:cubicBezTo>
                    <a:pt x="5125201" y="2212164"/>
                    <a:pt x="5168603" y="2179969"/>
                    <a:pt x="5211881" y="2147658"/>
                  </a:cubicBezTo>
                  <a:lnTo>
                    <a:pt x="5324985" y="2062128"/>
                  </a:lnTo>
                  <a:lnTo>
                    <a:pt x="5324985" y="2514993"/>
                  </a:lnTo>
                  <a:lnTo>
                    <a:pt x="5314867" y="2522881"/>
                  </a:lnTo>
                  <a:cubicBezTo>
                    <a:pt x="5225490" y="2591325"/>
                    <a:pt x="5133783" y="2658379"/>
                    <a:pt x="5038276" y="2722421"/>
                  </a:cubicBezTo>
                  <a:cubicBezTo>
                    <a:pt x="4942892" y="2786348"/>
                    <a:pt x="4844810" y="2848422"/>
                    <a:pt x="4741701" y="2904937"/>
                  </a:cubicBezTo>
                  <a:cubicBezTo>
                    <a:pt x="4638592" y="2961337"/>
                    <a:pt x="4531929" y="3013683"/>
                    <a:pt x="4420728" y="3058848"/>
                  </a:cubicBezTo>
                  <a:cubicBezTo>
                    <a:pt x="4199063" y="3150338"/>
                    <a:pt x="3959621" y="3211485"/>
                    <a:pt x="3717481" y="3237079"/>
                  </a:cubicBezTo>
                  <a:cubicBezTo>
                    <a:pt x="3656914" y="3243101"/>
                    <a:pt x="3596227" y="3247966"/>
                    <a:pt x="3535661" y="3249934"/>
                  </a:cubicBezTo>
                  <a:lnTo>
                    <a:pt x="3490175" y="3251555"/>
                  </a:lnTo>
                  <a:lnTo>
                    <a:pt x="3444813" y="3251787"/>
                  </a:lnTo>
                  <a:cubicBezTo>
                    <a:pt x="3414162" y="3252250"/>
                    <a:pt x="3385105" y="3251324"/>
                    <a:pt x="3355681" y="3250745"/>
                  </a:cubicBezTo>
                  <a:cubicBezTo>
                    <a:pt x="3296954" y="3250050"/>
                    <a:pt x="3237860" y="3246692"/>
                    <a:pt x="3179011" y="3243795"/>
                  </a:cubicBezTo>
                  <a:cubicBezTo>
                    <a:pt x="3120039" y="3239164"/>
                    <a:pt x="3061067" y="3234878"/>
                    <a:pt x="3002217" y="3227814"/>
                  </a:cubicBezTo>
                  <a:cubicBezTo>
                    <a:pt x="2884397" y="3214496"/>
                    <a:pt x="2766699" y="3196314"/>
                    <a:pt x="2650103" y="3170836"/>
                  </a:cubicBezTo>
                  <a:cubicBezTo>
                    <a:pt x="2533510" y="3145358"/>
                    <a:pt x="2418263" y="3112583"/>
                    <a:pt x="2305836" y="3072514"/>
                  </a:cubicBezTo>
                  <a:cubicBezTo>
                    <a:pt x="2193410" y="3032328"/>
                    <a:pt x="2083926" y="2984383"/>
                    <a:pt x="1978611" y="2929952"/>
                  </a:cubicBezTo>
                  <a:cubicBezTo>
                    <a:pt x="1873663" y="2874711"/>
                    <a:pt x="1772884" y="2812985"/>
                    <a:pt x="1678235" y="2744424"/>
                  </a:cubicBezTo>
                  <a:cubicBezTo>
                    <a:pt x="1488201" y="2608001"/>
                    <a:pt x="1321708" y="2448068"/>
                    <a:pt x="1175688" y="2277018"/>
                  </a:cubicBezTo>
                  <a:cubicBezTo>
                    <a:pt x="1102985" y="2191086"/>
                    <a:pt x="1035309" y="2102377"/>
                    <a:pt x="971310" y="2012044"/>
                  </a:cubicBezTo>
                  <a:cubicBezTo>
                    <a:pt x="907188" y="1921714"/>
                    <a:pt x="847358" y="1829413"/>
                    <a:pt x="790717" y="1735723"/>
                  </a:cubicBezTo>
                  <a:cubicBezTo>
                    <a:pt x="761782" y="1688357"/>
                    <a:pt x="735300" y="1644002"/>
                    <a:pt x="706488" y="1598604"/>
                  </a:cubicBezTo>
                  <a:cubicBezTo>
                    <a:pt x="677922" y="1553555"/>
                    <a:pt x="648866" y="1508505"/>
                    <a:pt x="618951" y="1463802"/>
                  </a:cubicBezTo>
                  <a:lnTo>
                    <a:pt x="436273" y="1195355"/>
                  </a:lnTo>
                  <a:cubicBezTo>
                    <a:pt x="405990" y="1150189"/>
                    <a:pt x="376075" y="1104792"/>
                    <a:pt x="346896" y="1058816"/>
                  </a:cubicBezTo>
                  <a:cubicBezTo>
                    <a:pt x="317716" y="1012838"/>
                    <a:pt x="288782" y="966747"/>
                    <a:pt x="261809" y="919264"/>
                  </a:cubicBezTo>
                  <a:cubicBezTo>
                    <a:pt x="207742" y="824764"/>
                    <a:pt x="158088" y="727485"/>
                    <a:pt x="118487" y="626498"/>
                  </a:cubicBezTo>
                  <a:cubicBezTo>
                    <a:pt x="78151" y="525859"/>
                    <a:pt x="48237" y="421515"/>
                    <a:pt x="28130" y="315781"/>
                  </a:cubicBezTo>
                  <a:cubicBezTo>
                    <a:pt x="18506" y="262914"/>
                    <a:pt x="11425" y="209642"/>
                    <a:pt x="6751" y="156195"/>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Freeform: Shape 19">
              <a:extLst>
                <a:ext uri="{FF2B5EF4-FFF2-40B4-BE49-F238E27FC236}">
                  <a16:creationId xmlns:a16="http://schemas.microsoft.com/office/drawing/2014/main" id="{64AC8CFC-1164-4525-82A0-25F75ADCF4C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16467" y="-1"/>
              <a:ext cx="5275533" cy="2980757"/>
            </a:xfrm>
            <a:custGeom>
              <a:avLst/>
              <a:gdLst>
                <a:gd name="connsiteX0" fmla="*/ 0 w 5275533"/>
                <a:gd name="connsiteY0" fmla="*/ 0 h 2980757"/>
                <a:gd name="connsiteX1" fmla="*/ 201166 w 5275533"/>
                <a:gd name="connsiteY1" fmla="*/ 0 h 2980757"/>
                <a:gd name="connsiteX2" fmla="*/ 206734 w 5275533"/>
                <a:gd name="connsiteY2" fmla="*/ 89286 h 2980757"/>
                <a:gd name="connsiteX3" fmla="*/ 232051 w 5275533"/>
                <a:gd name="connsiteY3" fmla="*/ 226897 h 2980757"/>
                <a:gd name="connsiteX4" fmla="*/ 332707 w 5275533"/>
                <a:gd name="connsiteY4" fmla="*/ 487120 h 2980757"/>
                <a:gd name="connsiteX5" fmla="*/ 402959 w 5275533"/>
                <a:gd name="connsiteY5" fmla="*/ 609647 h 2980757"/>
                <a:gd name="connsiteX6" fmla="*/ 483631 w 5275533"/>
                <a:gd name="connsiteY6" fmla="*/ 728236 h 2980757"/>
                <a:gd name="connsiteX7" fmla="*/ 669986 w 5275533"/>
                <a:gd name="connsiteY7" fmla="*/ 957424 h 2980757"/>
                <a:gd name="connsiteX8" fmla="*/ 871667 w 5275533"/>
                <a:gd name="connsiteY8" fmla="*/ 1188348 h 2980757"/>
                <a:gd name="connsiteX9" fmla="*/ 971956 w 5275533"/>
                <a:gd name="connsiteY9" fmla="*/ 1308905 h 2980757"/>
                <a:gd name="connsiteX10" fmla="*/ 1020139 w 5275533"/>
                <a:gd name="connsiteY10" fmla="*/ 1368084 h 2980757"/>
                <a:gd name="connsiteX11" fmla="*/ 1067340 w 5275533"/>
                <a:gd name="connsiteY11" fmla="*/ 1424715 h 2980757"/>
                <a:gd name="connsiteX12" fmla="*/ 1472909 w 5275533"/>
                <a:gd name="connsiteY12" fmla="*/ 1843252 h 2980757"/>
                <a:gd name="connsiteX13" fmla="*/ 1688567 w 5275533"/>
                <a:gd name="connsiteY13" fmla="*/ 2031559 h 2980757"/>
                <a:gd name="connsiteX14" fmla="*/ 1914401 w 5275533"/>
                <a:gd name="connsiteY14" fmla="*/ 2205156 h 2980757"/>
                <a:gd name="connsiteX15" fmla="*/ 2418909 w 5275533"/>
                <a:gd name="connsiteY15" fmla="*/ 2479741 h 2980757"/>
                <a:gd name="connsiteX16" fmla="*/ 2701141 w 5275533"/>
                <a:gd name="connsiteY16" fmla="*/ 2557333 h 2980757"/>
                <a:gd name="connsiteX17" fmla="*/ 2773475 w 5275533"/>
                <a:gd name="connsiteY17" fmla="*/ 2570999 h 2980757"/>
                <a:gd name="connsiteX18" fmla="*/ 2846424 w 5275533"/>
                <a:gd name="connsiteY18" fmla="*/ 2582465 h 2980757"/>
                <a:gd name="connsiteX19" fmla="*/ 2993669 w 5275533"/>
                <a:gd name="connsiteY19" fmla="*/ 2598909 h 2980757"/>
                <a:gd name="connsiteX20" fmla="*/ 3067721 w 5275533"/>
                <a:gd name="connsiteY20" fmla="*/ 2604237 h 2980757"/>
                <a:gd name="connsiteX21" fmla="*/ 3142019 w 5275533"/>
                <a:gd name="connsiteY21" fmla="*/ 2607943 h 2980757"/>
                <a:gd name="connsiteX22" fmla="*/ 3216561 w 5275533"/>
                <a:gd name="connsiteY22" fmla="*/ 2609564 h 2980757"/>
                <a:gd name="connsiteX23" fmla="*/ 3291225 w 5275533"/>
                <a:gd name="connsiteY23" fmla="*/ 2609217 h 2980757"/>
                <a:gd name="connsiteX24" fmla="*/ 3328619 w 5275533"/>
                <a:gd name="connsiteY24" fmla="*/ 2608869 h 2980757"/>
                <a:gd name="connsiteX25" fmla="*/ 3364665 w 5275533"/>
                <a:gd name="connsiteY25" fmla="*/ 2607363 h 2980757"/>
                <a:gd name="connsiteX26" fmla="*/ 3400587 w 5275533"/>
                <a:gd name="connsiteY26" fmla="*/ 2605627 h 2980757"/>
                <a:gd name="connsiteX27" fmla="*/ 3436387 w 5275533"/>
                <a:gd name="connsiteY27" fmla="*/ 2602847 h 2980757"/>
                <a:gd name="connsiteX28" fmla="*/ 3578361 w 5275533"/>
                <a:gd name="connsiteY28" fmla="*/ 2586286 h 2980757"/>
                <a:gd name="connsiteX29" fmla="*/ 4119159 w 5275533"/>
                <a:gd name="connsiteY29" fmla="*/ 2418594 h 2980757"/>
                <a:gd name="connsiteX30" fmla="*/ 4618765 w 5275533"/>
                <a:gd name="connsiteY30" fmla="*/ 2124668 h 2980757"/>
                <a:gd name="connsiteX31" fmla="*/ 4739895 w 5275533"/>
                <a:gd name="connsiteY31" fmla="*/ 2038275 h 2980757"/>
                <a:gd name="connsiteX32" fmla="*/ 4861027 w 5275533"/>
                <a:gd name="connsiteY32" fmla="*/ 1948986 h 2980757"/>
                <a:gd name="connsiteX33" fmla="*/ 5106354 w 5275533"/>
                <a:gd name="connsiteY33" fmla="*/ 1763690 h 2980757"/>
                <a:gd name="connsiteX34" fmla="*/ 5275533 w 5275533"/>
                <a:gd name="connsiteY34" fmla="*/ 1641017 h 2980757"/>
                <a:gd name="connsiteX35" fmla="*/ 5275533 w 5275533"/>
                <a:gd name="connsiteY35" fmla="*/ 2257481 h 2980757"/>
                <a:gd name="connsiteX36" fmla="*/ 5168881 w 5275533"/>
                <a:gd name="connsiteY36" fmla="*/ 2332084 h 2980757"/>
                <a:gd name="connsiteX37" fmla="*/ 5036225 w 5275533"/>
                <a:gd name="connsiteY37" fmla="*/ 2421489 h 2980757"/>
                <a:gd name="connsiteX38" fmla="*/ 4899401 w 5275533"/>
                <a:gd name="connsiteY38" fmla="*/ 2508347 h 2980757"/>
                <a:gd name="connsiteX39" fmla="*/ 4612145 w 5275533"/>
                <a:gd name="connsiteY39" fmla="*/ 2671407 h 2980757"/>
                <a:gd name="connsiteX40" fmla="*/ 4303187 w 5275533"/>
                <a:gd name="connsiteY40" fmla="*/ 2810030 h 2980757"/>
                <a:gd name="connsiteX41" fmla="*/ 3630835 w 5275533"/>
                <a:gd name="connsiteY41" fmla="*/ 2969500 h 2980757"/>
                <a:gd name="connsiteX42" fmla="*/ 3457719 w 5275533"/>
                <a:gd name="connsiteY42" fmla="*/ 2979808 h 2980757"/>
                <a:gd name="connsiteX43" fmla="*/ 3414441 w 5275533"/>
                <a:gd name="connsiteY43" fmla="*/ 2980733 h 2980757"/>
                <a:gd name="connsiteX44" fmla="*/ 3371285 w 5275533"/>
                <a:gd name="connsiteY44" fmla="*/ 2980502 h 2980757"/>
                <a:gd name="connsiteX45" fmla="*/ 3328252 w 5275533"/>
                <a:gd name="connsiteY45" fmla="*/ 2980039 h 2980757"/>
                <a:gd name="connsiteX46" fmla="*/ 3286445 w 5275533"/>
                <a:gd name="connsiteY46" fmla="*/ 2978534 h 2980757"/>
                <a:gd name="connsiteX47" fmla="*/ 2952475 w 5275533"/>
                <a:gd name="connsiteY47" fmla="*/ 2953402 h 2980757"/>
                <a:gd name="connsiteX48" fmla="*/ 2620591 w 5275533"/>
                <a:gd name="connsiteY48" fmla="*/ 2898046 h 2980757"/>
                <a:gd name="connsiteX49" fmla="*/ 2294591 w 5275533"/>
                <a:gd name="connsiteY49" fmla="*/ 2811305 h 2980757"/>
                <a:gd name="connsiteX50" fmla="*/ 1670544 w 5275533"/>
                <a:gd name="connsiteY50" fmla="*/ 2550501 h 2980757"/>
                <a:gd name="connsiteX51" fmla="*/ 1144703 w 5275533"/>
                <a:gd name="connsiteY51" fmla="*/ 2144472 h 2980757"/>
                <a:gd name="connsiteX52" fmla="*/ 931497 w 5275533"/>
                <a:gd name="connsiteY52" fmla="*/ 1900114 h 2980757"/>
                <a:gd name="connsiteX53" fmla="*/ 745265 w 5275533"/>
                <a:gd name="connsiteY53" fmla="*/ 1641395 h 2980757"/>
                <a:gd name="connsiteX54" fmla="*/ 701741 w 5275533"/>
                <a:gd name="connsiteY54" fmla="*/ 1575500 h 2980757"/>
                <a:gd name="connsiteX55" fmla="*/ 660178 w 5275533"/>
                <a:gd name="connsiteY55" fmla="*/ 1511573 h 2980757"/>
                <a:gd name="connsiteX56" fmla="*/ 578158 w 5275533"/>
                <a:gd name="connsiteY56" fmla="*/ 1387656 h 2980757"/>
                <a:gd name="connsiteX57" fmla="*/ 408230 w 5275533"/>
                <a:gd name="connsiteY57" fmla="*/ 1134497 h 2980757"/>
                <a:gd name="connsiteX58" fmla="*/ 242349 w 5275533"/>
                <a:gd name="connsiteY58" fmla="*/ 866860 h 2980757"/>
                <a:gd name="connsiteX59" fmla="*/ 167562 w 5275533"/>
                <a:gd name="connsiteY59" fmla="*/ 724994 h 2980757"/>
                <a:gd name="connsiteX60" fmla="*/ 104054 w 5275533"/>
                <a:gd name="connsiteY60" fmla="*/ 576525 h 2980757"/>
                <a:gd name="connsiteX61" fmla="*/ 55381 w 5275533"/>
                <a:gd name="connsiteY61" fmla="*/ 422499 h 2980757"/>
                <a:gd name="connsiteX62" fmla="*/ 37236 w 5275533"/>
                <a:gd name="connsiteY62" fmla="*/ 343980 h 2980757"/>
                <a:gd name="connsiteX63" fmla="*/ 29267 w 5275533"/>
                <a:gd name="connsiteY63" fmla="*/ 304604 h 2980757"/>
                <a:gd name="connsiteX64" fmla="*/ 22646 w 5275533"/>
                <a:gd name="connsiteY64" fmla="*/ 265113 h 2980757"/>
                <a:gd name="connsiteX65" fmla="*/ 3903 w 5275533"/>
                <a:gd name="connsiteY65" fmla="*/ 106787 h 29807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Lst>
              <a:rect l="l" t="t" r="r" b="b"/>
              <a:pathLst>
                <a:path w="5275533" h="2980757">
                  <a:moveTo>
                    <a:pt x="0" y="0"/>
                  </a:moveTo>
                  <a:lnTo>
                    <a:pt x="201166" y="0"/>
                  </a:lnTo>
                  <a:lnTo>
                    <a:pt x="206734" y="89286"/>
                  </a:lnTo>
                  <a:cubicBezTo>
                    <a:pt x="212220" y="135755"/>
                    <a:pt x="220465" y="181731"/>
                    <a:pt x="232051" y="226897"/>
                  </a:cubicBezTo>
                  <a:cubicBezTo>
                    <a:pt x="254855" y="317344"/>
                    <a:pt x="290287" y="403854"/>
                    <a:pt x="332707" y="487120"/>
                  </a:cubicBezTo>
                  <a:cubicBezTo>
                    <a:pt x="354163" y="528696"/>
                    <a:pt x="377948" y="569461"/>
                    <a:pt x="402959" y="609647"/>
                  </a:cubicBezTo>
                  <a:cubicBezTo>
                    <a:pt x="428337" y="649717"/>
                    <a:pt x="455433" y="689209"/>
                    <a:pt x="483631" y="728236"/>
                  </a:cubicBezTo>
                  <a:cubicBezTo>
                    <a:pt x="540764" y="806061"/>
                    <a:pt x="604271" y="881569"/>
                    <a:pt x="669986" y="957424"/>
                  </a:cubicBezTo>
                  <a:cubicBezTo>
                    <a:pt x="735701" y="1033395"/>
                    <a:pt x="804359" y="1109366"/>
                    <a:pt x="871667" y="1188348"/>
                  </a:cubicBezTo>
                  <a:cubicBezTo>
                    <a:pt x="905383" y="1227723"/>
                    <a:pt x="938731" y="1268025"/>
                    <a:pt x="971956" y="1308905"/>
                  </a:cubicBezTo>
                  <a:lnTo>
                    <a:pt x="1020139" y="1368084"/>
                  </a:lnTo>
                  <a:cubicBezTo>
                    <a:pt x="1035954" y="1386962"/>
                    <a:pt x="1051035" y="1406302"/>
                    <a:pt x="1067340" y="1424715"/>
                  </a:cubicBezTo>
                  <a:cubicBezTo>
                    <a:pt x="1194602" y="1574573"/>
                    <a:pt x="1332652" y="1712503"/>
                    <a:pt x="1472909" y="1843252"/>
                  </a:cubicBezTo>
                  <a:cubicBezTo>
                    <a:pt x="1543406" y="1908337"/>
                    <a:pt x="1615128" y="1971221"/>
                    <a:pt x="1688567" y="2031559"/>
                  </a:cubicBezTo>
                  <a:cubicBezTo>
                    <a:pt x="1762006" y="2091895"/>
                    <a:pt x="1836793" y="2150263"/>
                    <a:pt x="1914401" y="2205156"/>
                  </a:cubicBezTo>
                  <a:cubicBezTo>
                    <a:pt x="2069003" y="2315176"/>
                    <a:pt x="2235742" y="2413498"/>
                    <a:pt x="2418909" y="2479741"/>
                  </a:cubicBezTo>
                  <a:cubicBezTo>
                    <a:pt x="2510249" y="2512863"/>
                    <a:pt x="2604898" y="2538225"/>
                    <a:pt x="2701141" y="2557333"/>
                  </a:cubicBezTo>
                  <a:cubicBezTo>
                    <a:pt x="2725293" y="2561850"/>
                    <a:pt x="2749201" y="2567062"/>
                    <a:pt x="2773475" y="2570999"/>
                  </a:cubicBezTo>
                  <a:lnTo>
                    <a:pt x="2846424" y="2582465"/>
                  </a:lnTo>
                  <a:cubicBezTo>
                    <a:pt x="2895343" y="2588602"/>
                    <a:pt x="2944261" y="2595088"/>
                    <a:pt x="2993669" y="2598909"/>
                  </a:cubicBezTo>
                  <a:cubicBezTo>
                    <a:pt x="3018313" y="2601110"/>
                    <a:pt x="3042956" y="2603195"/>
                    <a:pt x="3067721" y="2604237"/>
                  </a:cubicBezTo>
                  <a:cubicBezTo>
                    <a:pt x="3092487" y="2605394"/>
                    <a:pt x="3117130" y="2607247"/>
                    <a:pt x="3142019" y="2607943"/>
                  </a:cubicBezTo>
                  <a:lnTo>
                    <a:pt x="3216561" y="2609564"/>
                  </a:lnTo>
                  <a:cubicBezTo>
                    <a:pt x="3241326" y="2610142"/>
                    <a:pt x="3266337" y="2609333"/>
                    <a:pt x="3291225" y="2609217"/>
                  </a:cubicBezTo>
                  <a:lnTo>
                    <a:pt x="3328619" y="2608869"/>
                  </a:lnTo>
                  <a:cubicBezTo>
                    <a:pt x="3340757" y="2608522"/>
                    <a:pt x="3352649" y="2607827"/>
                    <a:pt x="3364665" y="2607363"/>
                  </a:cubicBezTo>
                  <a:cubicBezTo>
                    <a:pt x="3376679" y="2606784"/>
                    <a:pt x="3388695" y="2606438"/>
                    <a:pt x="3400587" y="2605627"/>
                  </a:cubicBezTo>
                  <a:lnTo>
                    <a:pt x="3436387" y="2602847"/>
                  </a:lnTo>
                  <a:cubicBezTo>
                    <a:pt x="3484079" y="2599257"/>
                    <a:pt x="3531404" y="2593235"/>
                    <a:pt x="3578361" y="2586286"/>
                  </a:cubicBezTo>
                  <a:cubicBezTo>
                    <a:pt x="3766310" y="2556871"/>
                    <a:pt x="3947025" y="2499314"/>
                    <a:pt x="4119159" y="2418594"/>
                  </a:cubicBezTo>
                  <a:cubicBezTo>
                    <a:pt x="4291907" y="2338801"/>
                    <a:pt x="4456317" y="2236657"/>
                    <a:pt x="4618765" y="2124668"/>
                  </a:cubicBezTo>
                  <a:cubicBezTo>
                    <a:pt x="4659346" y="2096759"/>
                    <a:pt x="4699682" y="2067575"/>
                    <a:pt x="4739895" y="2038275"/>
                  </a:cubicBezTo>
                  <a:cubicBezTo>
                    <a:pt x="4780355" y="2008976"/>
                    <a:pt x="4820691" y="1979212"/>
                    <a:pt x="4861027" y="1948986"/>
                  </a:cubicBezTo>
                  <a:lnTo>
                    <a:pt x="5106354" y="1763690"/>
                  </a:lnTo>
                  <a:lnTo>
                    <a:pt x="5275533" y="1641017"/>
                  </a:lnTo>
                  <a:lnTo>
                    <a:pt x="5275533" y="2257481"/>
                  </a:lnTo>
                  <a:lnTo>
                    <a:pt x="5168881" y="2332084"/>
                  </a:lnTo>
                  <a:cubicBezTo>
                    <a:pt x="5125235" y="2362079"/>
                    <a:pt x="5081099" y="2391958"/>
                    <a:pt x="5036225" y="2421489"/>
                  </a:cubicBezTo>
                  <a:cubicBezTo>
                    <a:pt x="4991231" y="2450790"/>
                    <a:pt x="4945867" y="2479857"/>
                    <a:pt x="4899401" y="2508347"/>
                  </a:cubicBezTo>
                  <a:cubicBezTo>
                    <a:pt x="4806959" y="2565440"/>
                    <a:pt x="4711574" y="2620798"/>
                    <a:pt x="4612145" y="2671407"/>
                  </a:cubicBezTo>
                  <a:cubicBezTo>
                    <a:pt x="4512836" y="2722247"/>
                    <a:pt x="4410095" y="2769496"/>
                    <a:pt x="4303187" y="2810030"/>
                  </a:cubicBezTo>
                  <a:cubicBezTo>
                    <a:pt x="4090349" y="2892256"/>
                    <a:pt x="3861694" y="2947728"/>
                    <a:pt x="3630835" y="2969500"/>
                  </a:cubicBezTo>
                  <a:cubicBezTo>
                    <a:pt x="3573089" y="2974712"/>
                    <a:pt x="3515343" y="2978649"/>
                    <a:pt x="3457719" y="2979808"/>
                  </a:cubicBezTo>
                  <a:lnTo>
                    <a:pt x="3414441" y="2980733"/>
                  </a:lnTo>
                  <a:cubicBezTo>
                    <a:pt x="3400097" y="2980850"/>
                    <a:pt x="3385630" y="2980502"/>
                    <a:pt x="3371285" y="2980502"/>
                  </a:cubicBezTo>
                  <a:lnTo>
                    <a:pt x="3328252" y="2980039"/>
                  </a:lnTo>
                  <a:lnTo>
                    <a:pt x="3286445" y="2978534"/>
                  </a:lnTo>
                  <a:cubicBezTo>
                    <a:pt x="3175121" y="2975174"/>
                    <a:pt x="3063553" y="2966837"/>
                    <a:pt x="2952475" y="2953402"/>
                  </a:cubicBezTo>
                  <a:cubicBezTo>
                    <a:pt x="2841275" y="2940664"/>
                    <a:pt x="2730319" y="2922365"/>
                    <a:pt x="2620591" y="2898046"/>
                  </a:cubicBezTo>
                  <a:cubicBezTo>
                    <a:pt x="2510984" y="2873494"/>
                    <a:pt x="2402235" y="2844426"/>
                    <a:pt x="2294591" y="2811305"/>
                  </a:cubicBezTo>
                  <a:cubicBezTo>
                    <a:pt x="2079669" y="2744483"/>
                    <a:pt x="1867198" y="2661331"/>
                    <a:pt x="1670544" y="2550501"/>
                  </a:cubicBezTo>
                  <a:cubicBezTo>
                    <a:pt x="1473767" y="2439903"/>
                    <a:pt x="1298079" y="2299657"/>
                    <a:pt x="1144703" y="2144472"/>
                  </a:cubicBezTo>
                  <a:cubicBezTo>
                    <a:pt x="1067586" y="2066996"/>
                    <a:pt x="997458" y="1984539"/>
                    <a:pt x="931497" y="1900114"/>
                  </a:cubicBezTo>
                  <a:cubicBezTo>
                    <a:pt x="865906" y="1815342"/>
                    <a:pt x="803500" y="1729295"/>
                    <a:pt x="745265" y="1641395"/>
                  </a:cubicBezTo>
                  <a:cubicBezTo>
                    <a:pt x="730307" y="1619623"/>
                    <a:pt x="716207" y="1597503"/>
                    <a:pt x="701741" y="1575500"/>
                  </a:cubicBezTo>
                  <a:lnTo>
                    <a:pt x="660178" y="1511573"/>
                  </a:lnTo>
                  <a:cubicBezTo>
                    <a:pt x="633574" y="1470229"/>
                    <a:pt x="605989" y="1429232"/>
                    <a:pt x="578158" y="1387656"/>
                  </a:cubicBezTo>
                  <a:lnTo>
                    <a:pt x="408230" y="1134497"/>
                  </a:lnTo>
                  <a:cubicBezTo>
                    <a:pt x="351220" y="1048219"/>
                    <a:pt x="294945" y="959392"/>
                    <a:pt x="242349" y="866860"/>
                  </a:cubicBezTo>
                  <a:cubicBezTo>
                    <a:pt x="216112" y="820536"/>
                    <a:pt x="190734" y="773402"/>
                    <a:pt x="167562" y="724994"/>
                  </a:cubicBezTo>
                  <a:cubicBezTo>
                    <a:pt x="144513" y="676469"/>
                    <a:pt x="123057" y="627019"/>
                    <a:pt x="104054" y="576525"/>
                  </a:cubicBezTo>
                  <a:cubicBezTo>
                    <a:pt x="85418" y="525917"/>
                    <a:pt x="68867" y="474613"/>
                    <a:pt x="55381" y="422499"/>
                  </a:cubicBezTo>
                  <a:cubicBezTo>
                    <a:pt x="49006" y="396442"/>
                    <a:pt x="42508" y="370269"/>
                    <a:pt x="37236" y="343980"/>
                  </a:cubicBezTo>
                  <a:lnTo>
                    <a:pt x="29267" y="304604"/>
                  </a:lnTo>
                  <a:lnTo>
                    <a:pt x="22646" y="265113"/>
                  </a:lnTo>
                  <a:cubicBezTo>
                    <a:pt x="14003" y="212420"/>
                    <a:pt x="7872" y="159582"/>
                    <a:pt x="3903" y="106787"/>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Freeform: Shape 20">
              <a:extLst>
                <a:ext uri="{FF2B5EF4-FFF2-40B4-BE49-F238E27FC236}">
                  <a16:creationId xmlns:a16="http://schemas.microsoft.com/office/drawing/2014/main" id="{6F35C856-5B70-4CA2-BB8F-A37197D8F94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21214" y="-1"/>
              <a:ext cx="5270786" cy="2927775"/>
            </a:xfrm>
            <a:custGeom>
              <a:avLst/>
              <a:gdLst>
                <a:gd name="connsiteX0" fmla="*/ 0 w 5270786"/>
                <a:gd name="connsiteY0" fmla="*/ 0 h 2927775"/>
                <a:gd name="connsiteX1" fmla="*/ 613805 w 5270786"/>
                <a:gd name="connsiteY1" fmla="*/ 0 h 2927775"/>
                <a:gd name="connsiteX2" fmla="*/ 618487 w 5270786"/>
                <a:gd name="connsiteY2" fmla="*/ 85404 h 2927775"/>
                <a:gd name="connsiteX3" fmla="*/ 1054084 w 5270786"/>
                <a:gd name="connsiteY3" fmla="*/ 895200 h 2927775"/>
                <a:gd name="connsiteX4" fmla="*/ 1276976 w 5270786"/>
                <a:gd name="connsiteY4" fmla="*/ 1191325 h 2927775"/>
                <a:gd name="connsiteX5" fmla="*/ 3368450 w 5270786"/>
                <a:gd name="connsiteY5" fmla="*/ 2348843 h 2927775"/>
                <a:gd name="connsiteX6" fmla="*/ 4956151 w 5270786"/>
                <a:gd name="connsiteY6" fmla="*/ 1636730 h 2927775"/>
                <a:gd name="connsiteX7" fmla="*/ 5149372 w 5270786"/>
                <a:gd name="connsiteY7" fmla="*/ 1495325 h 2927775"/>
                <a:gd name="connsiteX8" fmla="*/ 5270786 w 5270786"/>
                <a:gd name="connsiteY8" fmla="*/ 1406110 h 2927775"/>
                <a:gd name="connsiteX9" fmla="*/ 5270786 w 5270786"/>
                <a:gd name="connsiteY9" fmla="*/ 2138641 h 2927775"/>
                <a:gd name="connsiteX10" fmla="*/ 5112925 w 5270786"/>
                <a:gd name="connsiteY10" fmla="*/ 2253730 h 2927775"/>
                <a:gd name="connsiteX11" fmla="*/ 3368327 w 5270786"/>
                <a:gd name="connsiteY11" fmla="*/ 2927775 h 2927775"/>
                <a:gd name="connsiteX12" fmla="*/ 769646 w 5270786"/>
                <a:gd name="connsiteY12" fmla="*/ 1516288 h 2927775"/>
                <a:gd name="connsiteX13" fmla="*/ 3149 w 5270786"/>
                <a:gd name="connsiteY13" fmla="*/ 85252 h 2927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5270786" h="2927775">
                  <a:moveTo>
                    <a:pt x="0" y="0"/>
                  </a:moveTo>
                  <a:lnTo>
                    <a:pt x="613805" y="0"/>
                  </a:lnTo>
                  <a:lnTo>
                    <a:pt x="618487" y="85404"/>
                  </a:lnTo>
                  <a:cubicBezTo>
                    <a:pt x="650052" y="360109"/>
                    <a:pt x="792650" y="556543"/>
                    <a:pt x="1054084" y="895200"/>
                  </a:cubicBezTo>
                  <a:cubicBezTo>
                    <a:pt x="1126174" y="988542"/>
                    <a:pt x="1200716" y="1085128"/>
                    <a:pt x="1276976" y="1191325"/>
                  </a:cubicBezTo>
                  <a:cubicBezTo>
                    <a:pt x="1859704" y="2002688"/>
                    <a:pt x="2485223" y="2348843"/>
                    <a:pt x="3368450" y="2348843"/>
                  </a:cubicBezTo>
                  <a:cubicBezTo>
                    <a:pt x="3948114" y="2348843"/>
                    <a:pt x="4373422" y="2066846"/>
                    <a:pt x="4956151" y="1636730"/>
                  </a:cubicBezTo>
                  <a:cubicBezTo>
                    <a:pt x="5021253" y="1588668"/>
                    <a:pt x="5086356" y="1541186"/>
                    <a:pt x="5149372" y="1495325"/>
                  </a:cubicBezTo>
                  <a:lnTo>
                    <a:pt x="5270786" y="1406110"/>
                  </a:lnTo>
                  <a:lnTo>
                    <a:pt x="5270786" y="2138641"/>
                  </a:lnTo>
                  <a:lnTo>
                    <a:pt x="5112925" y="2253730"/>
                  </a:lnTo>
                  <a:cubicBezTo>
                    <a:pt x="4598179" y="2621786"/>
                    <a:pt x="4074961" y="2927775"/>
                    <a:pt x="3368327" y="2927775"/>
                  </a:cubicBezTo>
                  <a:cubicBezTo>
                    <a:pt x="2170746" y="2927775"/>
                    <a:pt x="1393203" y="2384512"/>
                    <a:pt x="769646" y="1516288"/>
                  </a:cubicBezTo>
                  <a:cubicBezTo>
                    <a:pt x="418850" y="1027932"/>
                    <a:pt x="48120" y="683401"/>
                    <a:pt x="3149" y="8525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Freeform: Shape 21">
              <a:extLst>
                <a:ext uri="{FF2B5EF4-FFF2-40B4-BE49-F238E27FC236}">
                  <a16:creationId xmlns:a16="http://schemas.microsoft.com/office/drawing/2014/main" id="{550FD8B0-DE97-47B1-84ED-67A3BD00FE2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21214" y="-1"/>
              <a:ext cx="5270786" cy="2927775"/>
            </a:xfrm>
            <a:custGeom>
              <a:avLst/>
              <a:gdLst>
                <a:gd name="connsiteX0" fmla="*/ 0 w 5270786"/>
                <a:gd name="connsiteY0" fmla="*/ 0 h 2927775"/>
                <a:gd name="connsiteX1" fmla="*/ 736294 w 5270786"/>
                <a:gd name="connsiteY1" fmla="*/ 0 h 2927775"/>
                <a:gd name="connsiteX2" fmla="*/ 740298 w 5270786"/>
                <a:gd name="connsiteY2" fmla="*/ 72745 h 2927775"/>
                <a:gd name="connsiteX3" fmla="*/ 1153024 w 5270786"/>
                <a:gd name="connsiteY3" fmla="*/ 826989 h 2927775"/>
                <a:gd name="connsiteX4" fmla="*/ 1378368 w 5270786"/>
                <a:gd name="connsiteY4" fmla="*/ 1126356 h 2927775"/>
                <a:gd name="connsiteX5" fmla="*/ 2238056 w 5270786"/>
                <a:gd name="connsiteY5" fmla="*/ 1955322 h 2927775"/>
                <a:gd name="connsiteX6" fmla="*/ 3368327 w 5270786"/>
                <a:gd name="connsiteY6" fmla="*/ 2233033 h 2927775"/>
                <a:gd name="connsiteX7" fmla="*/ 4095360 w 5270786"/>
                <a:gd name="connsiteY7" fmla="*/ 2056192 h 2927775"/>
                <a:gd name="connsiteX8" fmla="*/ 4880506 w 5270786"/>
                <a:gd name="connsiteY8" fmla="*/ 1545587 h 2927775"/>
                <a:gd name="connsiteX9" fmla="*/ 5074340 w 5270786"/>
                <a:gd name="connsiteY9" fmla="*/ 1403721 h 2927775"/>
                <a:gd name="connsiteX10" fmla="*/ 5270786 w 5270786"/>
                <a:gd name="connsiteY10" fmla="*/ 1259367 h 2927775"/>
                <a:gd name="connsiteX11" fmla="*/ 5270786 w 5270786"/>
                <a:gd name="connsiteY11" fmla="*/ 2138641 h 2927775"/>
                <a:gd name="connsiteX12" fmla="*/ 5112925 w 5270786"/>
                <a:gd name="connsiteY12" fmla="*/ 2253730 h 2927775"/>
                <a:gd name="connsiteX13" fmla="*/ 3368327 w 5270786"/>
                <a:gd name="connsiteY13" fmla="*/ 2927775 h 2927775"/>
                <a:gd name="connsiteX14" fmla="*/ 769646 w 5270786"/>
                <a:gd name="connsiteY14" fmla="*/ 1516288 h 2927775"/>
                <a:gd name="connsiteX15" fmla="*/ 3149 w 5270786"/>
                <a:gd name="connsiteY15" fmla="*/ 85252 h 2927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5270786" h="2927775">
                  <a:moveTo>
                    <a:pt x="0" y="0"/>
                  </a:moveTo>
                  <a:lnTo>
                    <a:pt x="736294" y="0"/>
                  </a:lnTo>
                  <a:lnTo>
                    <a:pt x="740298" y="72745"/>
                  </a:lnTo>
                  <a:cubicBezTo>
                    <a:pt x="768839" y="319371"/>
                    <a:pt x="898885" y="497858"/>
                    <a:pt x="1153024" y="826989"/>
                  </a:cubicBezTo>
                  <a:cubicBezTo>
                    <a:pt x="1225727" y="921142"/>
                    <a:pt x="1300882" y="1018537"/>
                    <a:pt x="1378368" y="1126356"/>
                  </a:cubicBezTo>
                  <a:cubicBezTo>
                    <a:pt x="1652384" y="1507833"/>
                    <a:pt x="1933512" y="1779060"/>
                    <a:pt x="2238056" y="1955322"/>
                  </a:cubicBezTo>
                  <a:cubicBezTo>
                    <a:pt x="2560868" y="2142238"/>
                    <a:pt x="2930637" y="2233033"/>
                    <a:pt x="3368327" y="2233033"/>
                  </a:cubicBezTo>
                  <a:cubicBezTo>
                    <a:pt x="3616720" y="2233033"/>
                    <a:pt x="3847703" y="2176866"/>
                    <a:pt x="4095360" y="2056192"/>
                  </a:cubicBezTo>
                  <a:cubicBezTo>
                    <a:pt x="4349636" y="1932276"/>
                    <a:pt x="4601340" y="1751613"/>
                    <a:pt x="4880506" y="1545587"/>
                  </a:cubicBezTo>
                  <a:cubicBezTo>
                    <a:pt x="4945974" y="1497295"/>
                    <a:pt x="5011199" y="1449697"/>
                    <a:pt x="5074340" y="1403721"/>
                  </a:cubicBezTo>
                  <a:lnTo>
                    <a:pt x="5270786" y="1259367"/>
                  </a:lnTo>
                  <a:lnTo>
                    <a:pt x="5270786" y="2138641"/>
                  </a:lnTo>
                  <a:lnTo>
                    <a:pt x="5112925" y="2253730"/>
                  </a:lnTo>
                  <a:cubicBezTo>
                    <a:pt x="4598179" y="2621786"/>
                    <a:pt x="4074961" y="2927775"/>
                    <a:pt x="3368327" y="2927775"/>
                  </a:cubicBezTo>
                  <a:cubicBezTo>
                    <a:pt x="2170746" y="2927775"/>
                    <a:pt x="1393203" y="2384512"/>
                    <a:pt x="769646" y="1516288"/>
                  </a:cubicBezTo>
                  <a:cubicBezTo>
                    <a:pt x="418850" y="1027932"/>
                    <a:pt x="48120" y="683401"/>
                    <a:pt x="3149" y="8525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120454887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5" name="Rectangle 7">
            <a:extLst>
              <a:ext uri="{FF2B5EF4-FFF2-40B4-BE49-F238E27FC236}">
                <a16:creationId xmlns:a16="http://schemas.microsoft.com/office/drawing/2014/main" id="{4BC99CB9-DDAD-44A2-8A1C-E3AF4E72DF5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Rectangle 9">
            <a:extLst>
              <a:ext uri="{FF2B5EF4-FFF2-40B4-BE49-F238E27FC236}">
                <a16:creationId xmlns:a16="http://schemas.microsoft.com/office/drawing/2014/main" id="{1561AEE4-4E38-4BAC-976D-E0DE523FC5D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gradFill flip="none" rotWithShape="1">
            <a:gsLst>
              <a:gs pos="16000">
                <a:schemeClr val="accent6">
                  <a:alpha val="20000"/>
                </a:schemeClr>
              </a:gs>
              <a:gs pos="85000">
                <a:schemeClr val="accent1">
                  <a:alpha val="40000"/>
                </a:schemeClr>
              </a:gs>
            </a:gsLst>
            <a:lin ang="120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37" name="Group 11">
            <a:extLst>
              <a:ext uri="{FF2B5EF4-FFF2-40B4-BE49-F238E27FC236}">
                <a16:creationId xmlns:a16="http://schemas.microsoft.com/office/drawing/2014/main" id="{F0BC676B-D19A-44DB-910A-0C0E6D43397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024431" y="3985"/>
            <a:ext cx="9772765" cy="6858000"/>
            <a:chOff x="1303402" y="3985"/>
            <a:chExt cx="9772765" cy="6858000"/>
          </a:xfrm>
        </p:grpSpPr>
        <p:sp>
          <p:nvSpPr>
            <p:cNvPr id="13" name="Freeform: Shape 12">
              <a:extLst>
                <a:ext uri="{FF2B5EF4-FFF2-40B4-BE49-F238E27FC236}">
                  <a16:creationId xmlns:a16="http://schemas.microsoft.com/office/drawing/2014/main" id="{999AA485-A13F-4455-814E-C116AD7E04B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560551" y="3985"/>
              <a:ext cx="9313016" cy="6858000"/>
            </a:xfrm>
            <a:custGeom>
              <a:avLst/>
              <a:gdLst>
                <a:gd name="connsiteX0" fmla="*/ 6993556 w 9313016"/>
                <a:gd name="connsiteY0" fmla="*/ 0 h 6858000"/>
                <a:gd name="connsiteX1" fmla="*/ 7358516 w 9313016"/>
                <a:gd name="connsiteY1" fmla="*/ 0 h 6858000"/>
                <a:gd name="connsiteX2" fmla="*/ 7475006 w 9313016"/>
                <a:gd name="connsiteY2" fmla="*/ 82722 h 6858000"/>
                <a:gd name="connsiteX3" fmla="*/ 7816357 w 9313016"/>
                <a:gd name="connsiteY3" fmla="*/ 358482 h 6858000"/>
                <a:gd name="connsiteX4" fmla="*/ 8421752 w 9313016"/>
                <a:gd name="connsiteY4" fmla="*/ 995405 h 6858000"/>
                <a:gd name="connsiteX5" fmla="*/ 8897059 w 9313016"/>
                <a:gd name="connsiteY5" fmla="*/ 1737211 h 6858000"/>
                <a:gd name="connsiteX6" fmla="*/ 9206633 w 9313016"/>
                <a:gd name="connsiteY6" fmla="*/ 2564460 h 6858000"/>
                <a:gd name="connsiteX7" fmla="*/ 9286787 w 9313016"/>
                <a:gd name="connsiteY7" fmla="*/ 3000164 h 6858000"/>
                <a:gd name="connsiteX8" fmla="*/ 9312914 w 9313016"/>
                <a:gd name="connsiteY8" fmla="*/ 3442493 h 6858000"/>
                <a:gd name="connsiteX9" fmla="*/ 9190562 w 9313016"/>
                <a:gd name="connsiteY9" fmla="*/ 4316686 h 6858000"/>
                <a:gd name="connsiteX10" fmla="*/ 9043416 w 9313016"/>
                <a:gd name="connsiteY10" fmla="*/ 4734917 h 6858000"/>
                <a:gd name="connsiteX11" fmla="*/ 8809657 w 9313016"/>
                <a:gd name="connsiteY11" fmla="*/ 5128718 h 6858000"/>
                <a:gd name="connsiteX12" fmla="*/ 8645997 w 9313016"/>
                <a:gd name="connsiteY12" fmla="*/ 5297441 h 6858000"/>
                <a:gd name="connsiteX13" fmla="*/ 8457787 w 9313016"/>
                <a:gd name="connsiteY13" fmla="*/ 5433763 h 6858000"/>
                <a:gd name="connsiteX14" fmla="*/ 8260803 w 9313016"/>
                <a:gd name="connsiteY14" fmla="*/ 5541237 h 6858000"/>
                <a:gd name="connsiteX15" fmla="*/ 8066136 w 9313016"/>
                <a:gd name="connsiteY15" fmla="*/ 5635704 h 6858000"/>
                <a:gd name="connsiteX16" fmla="*/ 7698638 w 9313016"/>
                <a:gd name="connsiteY16" fmla="*/ 5837163 h 6858000"/>
                <a:gd name="connsiteX17" fmla="*/ 7370135 w 9313016"/>
                <a:gd name="connsiteY17" fmla="*/ 6090081 h 6858000"/>
                <a:gd name="connsiteX18" fmla="*/ 7218897 w 9313016"/>
                <a:gd name="connsiteY18" fmla="*/ 6235860 h 6858000"/>
                <a:gd name="connsiteX19" fmla="*/ 7070665 w 9313016"/>
                <a:gd name="connsiteY19" fmla="*/ 6387205 h 6858000"/>
                <a:gd name="connsiteX20" fmla="*/ 6779035 w 9313016"/>
                <a:gd name="connsiteY20" fmla="*/ 6697100 h 6858000"/>
                <a:gd name="connsiteX21" fmla="*/ 6631837 w 9313016"/>
                <a:gd name="connsiteY21" fmla="*/ 6852239 h 6858000"/>
                <a:gd name="connsiteX22" fmla="*/ 6626221 w 9313016"/>
                <a:gd name="connsiteY22" fmla="*/ 6858000 h 6858000"/>
                <a:gd name="connsiteX23" fmla="*/ 6424725 w 9313016"/>
                <a:gd name="connsiteY23" fmla="*/ 6858000 h 6858000"/>
                <a:gd name="connsiteX24" fmla="*/ 6527382 w 9313016"/>
                <a:gd name="connsiteY24" fmla="*/ 6756333 h 6858000"/>
                <a:gd name="connsiteX25" fmla="*/ 6674233 w 9313016"/>
                <a:gd name="connsiteY25" fmla="*/ 6603450 h 6858000"/>
                <a:gd name="connsiteX26" fmla="*/ 6965813 w 9313016"/>
                <a:gd name="connsiteY26" fmla="*/ 6292932 h 6858000"/>
                <a:gd name="connsiteX27" fmla="*/ 7112961 w 9313016"/>
                <a:gd name="connsiteY27" fmla="*/ 6137505 h 6858000"/>
                <a:gd name="connsiteX28" fmla="*/ 7264790 w 9313016"/>
                <a:gd name="connsiteY28" fmla="*/ 5983710 h 6858000"/>
                <a:gd name="connsiteX29" fmla="*/ 7974595 w 9313016"/>
                <a:gd name="connsiteY29" fmla="*/ 5470773 h 6858000"/>
                <a:gd name="connsiteX30" fmla="*/ 8331591 w 9313016"/>
                <a:gd name="connsiteY30" fmla="*/ 5254048 h 6858000"/>
                <a:gd name="connsiteX31" fmla="*/ 8599807 w 9313016"/>
                <a:gd name="connsiteY31" fmla="*/ 4980010 h 6858000"/>
                <a:gd name="connsiteX32" fmla="*/ 8766474 w 9313016"/>
                <a:gd name="connsiteY32" fmla="*/ 4631524 h 6858000"/>
                <a:gd name="connsiteX33" fmla="*/ 8865755 w 9313016"/>
                <a:gd name="connsiteY33" fmla="*/ 4244445 h 6858000"/>
                <a:gd name="connsiteX34" fmla="*/ 8882911 w 9313016"/>
                <a:gd name="connsiteY34" fmla="*/ 4145659 h 6858000"/>
                <a:gd name="connsiteX35" fmla="*/ 8897403 w 9313016"/>
                <a:gd name="connsiteY35" fmla="*/ 4046633 h 6858000"/>
                <a:gd name="connsiteX36" fmla="*/ 8908298 w 9313016"/>
                <a:gd name="connsiteY36" fmla="*/ 3947271 h 6858000"/>
                <a:gd name="connsiteX37" fmla="*/ 8916184 w 9313016"/>
                <a:gd name="connsiteY37" fmla="*/ 3847765 h 6858000"/>
                <a:gd name="connsiteX38" fmla="*/ 8920670 w 9313016"/>
                <a:gd name="connsiteY38" fmla="*/ 3449597 h 6858000"/>
                <a:gd name="connsiteX39" fmla="*/ 8914607 w 9313016"/>
                <a:gd name="connsiteY39" fmla="*/ 3350283 h 6858000"/>
                <a:gd name="connsiteX40" fmla="*/ 8905340 w 9313016"/>
                <a:gd name="connsiteY40" fmla="*/ 3251209 h 6858000"/>
                <a:gd name="connsiteX41" fmla="*/ 8893854 w 9313016"/>
                <a:gd name="connsiteY41" fmla="*/ 3152376 h 6858000"/>
                <a:gd name="connsiteX42" fmla="*/ 8879706 w 9313016"/>
                <a:gd name="connsiteY42" fmla="*/ 3053878 h 6858000"/>
                <a:gd name="connsiteX43" fmla="*/ 8797531 w 9313016"/>
                <a:gd name="connsiteY43" fmla="*/ 2663966 h 6858000"/>
                <a:gd name="connsiteX44" fmla="*/ 8520442 w 9313016"/>
                <a:gd name="connsiteY44" fmla="*/ 1911983 h 6858000"/>
                <a:gd name="connsiteX45" fmla="*/ 8332626 w 9313016"/>
                <a:gd name="connsiteY45" fmla="*/ 1553608 h 6858000"/>
                <a:gd name="connsiteX46" fmla="*/ 8116317 w 9313016"/>
                <a:gd name="connsiteY46" fmla="*/ 1208529 h 6858000"/>
                <a:gd name="connsiteX47" fmla="*/ 7873293 w 9313016"/>
                <a:gd name="connsiteY47" fmla="*/ 878284 h 6858000"/>
                <a:gd name="connsiteX48" fmla="*/ 7604337 w 9313016"/>
                <a:gd name="connsiteY48" fmla="*/ 565125 h 6858000"/>
                <a:gd name="connsiteX49" fmla="*/ 7311128 w 9313016"/>
                <a:gd name="connsiteY49" fmla="*/ 270591 h 6858000"/>
                <a:gd name="connsiteX50" fmla="*/ 1752019 w 9313016"/>
                <a:gd name="connsiteY50" fmla="*/ 0 h 6858000"/>
                <a:gd name="connsiteX51" fmla="*/ 2155804 w 9313016"/>
                <a:gd name="connsiteY51" fmla="*/ 0 h 6858000"/>
                <a:gd name="connsiteX52" fmla="*/ 2103975 w 9313016"/>
                <a:gd name="connsiteY52" fmla="*/ 40789 h 6858000"/>
                <a:gd name="connsiteX53" fmla="*/ 1656310 w 9313016"/>
                <a:gd name="connsiteY53" fmla="*/ 470035 h 6858000"/>
                <a:gd name="connsiteX54" fmla="*/ 806013 w 9313016"/>
                <a:gd name="connsiteY54" fmla="*/ 1841133 h 6858000"/>
                <a:gd name="connsiteX55" fmla="*/ 580685 w 9313016"/>
                <a:gd name="connsiteY55" fmla="*/ 2606364 h 6858000"/>
                <a:gd name="connsiteX56" fmla="*/ 503489 w 9313016"/>
                <a:gd name="connsiteY56" fmla="*/ 3397276 h 6858000"/>
                <a:gd name="connsiteX57" fmla="*/ 570135 w 9313016"/>
                <a:gd name="connsiteY57" fmla="*/ 4188235 h 6858000"/>
                <a:gd name="connsiteX58" fmla="*/ 783387 w 9313016"/>
                <a:gd name="connsiteY58" fmla="*/ 4953850 h 6858000"/>
                <a:gd name="connsiteX59" fmla="*/ 1628014 w 9313016"/>
                <a:gd name="connsiteY59" fmla="*/ 6308245 h 6858000"/>
                <a:gd name="connsiteX60" fmla="*/ 2235998 w 9313016"/>
                <a:gd name="connsiteY60" fmla="*/ 6844829 h 6858000"/>
                <a:gd name="connsiteX61" fmla="*/ 2255028 w 9313016"/>
                <a:gd name="connsiteY61" fmla="*/ 6858000 h 6858000"/>
                <a:gd name="connsiteX62" fmla="*/ 1578787 w 9313016"/>
                <a:gd name="connsiteY62" fmla="*/ 6858000 h 6858000"/>
                <a:gd name="connsiteX63" fmla="*/ 1465153 w 9313016"/>
                <a:gd name="connsiteY63" fmla="*/ 6759050 h 6858000"/>
                <a:gd name="connsiteX64" fmla="*/ 1303650 w 9313016"/>
                <a:gd name="connsiteY64" fmla="*/ 6604267 h 6858000"/>
                <a:gd name="connsiteX65" fmla="*/ 323708 w 9313016"/>
                <a:gd name="connsiteY65" fmla="*/ 5126365 h 6858000"/>
                <a:gd name="connsiteX66" fmla="*/ 872 w 9313016"/>
                <a:gd name="connsiteY66" fmla="*/ 3391228 h 6858000"/>
                <a:gd name="connsiteX67" fmla="*/ 105428 w 9313016"/>
                <a:gd name="connsiteY67" fmla="*/ 2511899 h 6858000"/>
                <a:gd name="connsiteX68" fmla="*/ 384933 w 9313016"/>
                <a:gd name="connsiteY68" fmla="*/ 1670971 h 6858000"/>
                <a:gd name="connsiteX69" fmla="*/ 1433593 w 9313016"/>
                <a:gd name="connsiteY69" fmla="*/ 256095 h 6858000"/>
                <a:gd name="connsiteX70" fmla="*/ 1602664 w 9313016"/>
                <a:gd name="connsiteY70" fmla="*/ 113704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Lst>
              <a:rect l="l" t="t" r="r" b="b"/>
              <a:pathLst>
                <a:path w="9313016" h="6858000">
                  <a:moveTo>
                    <a:pt x="6993556" y="0"/>
                  </a:moveTo>
                  <a:lnTo>
                    <a:pt x="7358516" y="0"/>
                  </a:lnTo>
                  <a:lnTo>
                    <a:pt x="7475006" y="82722"/>
                  </a:lnTo>
                  <a:cubicBezTo>
                    <a:pt x="7592423" y="169778"/>
                    <a:pt x="7706366" y="261748"/>
                    <a:pt x="7816357" y="358482"/>
                  </a:cubicBezTo>
                  <a:cubicBezTo>
                    <a:pt x="8036559" y="551589"/>
                    <a:pt x="8239655" y="764905"/>
                    <a:pt x="8421752" y="995405"/>
                  </a:cubicBezTo>
                  <a:cubicBezTo>
                    <a:pt x="8604736" y="1225282"/>
                    <a:pt x="8763567" y="1474646"/>
                    <a:pt x="8897059" y="1737211"/>
                  </a:cubicBezTo>
                  <a:cubicBezTo>
                    <a:pt x="9029909" y="2000162"/>
                    <a:pt x="9134317" y="2277990"/>
                    <a:pt x="9206633" y="2564460"/>
                  </a:cubicBezTo>
                  <a:cubicBezTo>
                    <a:pt x="9242322" y="2707791"/>
                    <a:pt x="9269041" y="2853474"/>
                    <a:pt x="9286787" y="3000164"/>
                  </a:cubicBezTo>
                  <a:cubicBezTo>
                    <a:pt x="9304977" y="3146856"/>
                    <a:pt x="9314097" y="3294698"/>
                    <a:pt x="9312914" y="3442493"/>
                  </a:cubicBezTo>
                  <a:cubicBezTo>
                    <a:pt x="9309906" y="3737987"/>
                    <a:pt x="9270717" y="4033288"/>
                    <a:pt x="9190562" y="4316686"/>
                  </a:cubicBezTo>
                  <a:cubicBezTo>
                    <a:pt x="9150486" y="4458240"/>
                    <a:pt x="9103951" y="4597587"/>
                    <a:pt x="9043416" y="4734917"/>
                  </a:cubicBezTo>
                  <a:cubicBezTo>
                    <a:pt x="8982980" y="4871817"/>
                    <a:pt x="8908740" y="5007131"/>
                    <a:pt x="8809657" y="5128718"/>
                  </a:cubicBezTo>
                  <a:cubicBezTo>
                    <a:pt x="8760312" y="5189247"/>
                    <a:pt x="8706137" y="5246945"/>
                    <a:pt x="8645997" y="5297441"/>
                  </a:cubicBezTo>
                  <a:cubicBezTo>
                    <a:pt x="8586252" y="5348274"/>
                    <a:pt x="8522809" y="5393730"/>
                    <a:pt x="8457787" y="5433763"/>
                  </a:cubicBezTo>
                  <a:cubicBezTo>
                    <a:pt x="8392816" y="5474132"/>
                    <a:pt x="8326219" y="5508213"/>
                    <a:pt x="8260803" y="5541237"/>
                  </a:cubicBezTo>
                  <a:cubicBezTo>
                    <a:pt x="8195289" y="5574071"/>
                    <a:pt x="8130023" y="5604838"/>
                    <a:pt x="8066136" y="5635704"/>
                  </a:cubicBezTo>
                  <a:cubicBezTo>
                    <a:pt x="7938313" y="5697433"/>
                    <a:pt x="7815222" y="5762186"/>
                    <a:pt x="7698638" y="5837163"/>
                  </a:cubicBezTo>
                  <a:cubicBezTo>
                    <a:pt x="7582449" y="5912381"/>
                    <a:pt x="7471881" y="5996094"/>
                    <a:pt x="7370135" y="6090081"/>
                  </a:cubicBezTo>
                  <a:cubicBezTo>
                    <a:pt x="7319460" y="6136593"/>
                    <a:pt x="7268881" y="6186082"/>
                    <a:pt x="7218897" y="6235860"/>
                  </a:cubicBezTo>
                  <a:cubicBezTo>
                    <a:pt x="7168763" y="6285493"/>
                    <a:pt x="7119665" y="6336229"/>
                    <a:pt x="7070665" y="6387205"/>
                  </a:cubicBezTo>
                  <a:cubicBezTo>
                    <a:pt x="6972715" y="6489208"/>
                    <a:pt x="6876195" y="6593131"/>
                    <a:pt x="6779035" y="6697100"/>
                  </a:cubicBezTo>
                  <a:cubicBezTo>
                    <a:pt x="6730379" y="6748989"/>
                    <a:pt x="6681528" y="6800878"/>
                    <a:pt x="6631837" y="6852239"/>
                  </a:cubicBezTo>
                  <a:lnTo>
                    <a:pt x="6626221" y="6858000"/>
                  </a:lnTo>
                  <a:lnTo>
                    <a:pt x="6424725" y="6858000"/>
                  </a:lnTo>
                  <a:lnTo>
                    <a:pt x="6527382" y="6756333"/>
                  </a:lnTo>
                  <a:cubicBezTo>
                    <a:pt x="6576726" y="6705932"/>
                    <a:pt x="6625480" y="6654811"/>
                    <a:pt x="6674233" y="6603450"/>
                  </a:cubicBezTo>
                  <a:cubicBezTo>
                    <a:pt x="6771788" y="6500920"/>
                    <a:pt x="6868309" y="6396757"/>
                    <a:pt x="6965813" y="6292932"/>
                  </a:cubicBezTo>
                  <a:lnTo>
                    <a:pt x="7112961" y="6137505"/>
                  </a:lnTo>
                  <a:cubicBezTo>
                    <a:pt x="7162354" y="6085808"/>
                    <a:pt x="7211945" y="6034640"/>
                    <a:pt x="7264790" y="5983710"/>
                  </a:cubicBezTo>
                  <a:cubicBezTo>
                    <a:pt x="7472373" y="5779130"/>
                    <a:pt x="7721610" y="5610648"/>
                    <a:pt x="7974595" y="5470773"/>
                  </a:cubicBezTo>
                  <a:cubicBezTo>
                    <a:pt x="8099903" y="5399395"/>
                    <a:pt x="8224127" y="5332529"/>
                    <a:pt x="8331591" y="5254048"/>
                  </a:cubicBezTo>
                  <a:cubicBezTo>
                    <a:pt x="8439351" y="5176047"/>
                    <a:pt x="8529660" y="5085949"/>
                    <a:pt x="8599807" y="4980010"/>
                  </a:cubicBezTo>
                  <a:cubicBezTo>
                    <a:pt x="8671187" y="4875128"/>
                    <a:pt x="8723982" y="4756086"/>
                    <a:pt x="8766474" y="4631524"/>
                  </a:cubicBezTo>
                  <a:cubicBezTo>
                    <a:pt x="8808968" y="4507010"/>
                    <a:pt x="8840615" y="4375872"/>
                    <a:pt x="8865755" y="4244445"/>
                  </a:cubicBezTo>
                  <a:cubicBezTo>
                    <a:pt x="8871375" y="4211468"/>
                    <a:pt x="8878129" y="4178731"/>
                    <a:pt x="8882911" y="4145659"/>
                  </a:cubicBezTo>
                  <a:lnTo>
                    <a:pt x="8897403" y="4046633"/>
                  </a:lnTo>
                  <a:lnTo>
                    <a:pt x="8908298" y="3947271"/>
                  </a:lnTo>
                  <a:cubicBezTo>
                    <a:pt x="8912389" y="3914247"/>
                    <a:pt x="8913425" y="3880886"/>
                    <a:pt x="8916184" y="3847765"/>
                  </a:cubicBezTo>
                  <a:cubicBezTo>
                    <a:pt x="8925797" y="3715091"/>
                    <a:pt x="8925945" y="3582127"/>
                    <a:pt x="8920670" y="3449597"/>
                  </a:cubicBezTo>
                  <a:lnTo>
                    <a:pt x="8914607" y="3350283"/>
                  </a:lnTo>
                  <a:cubicBezTo>
                    <a:pt x="8911995" y="3317211"/>
                    <a:pt x="8908348" y="3284233"/>
                    <a:pt x="8905340" y="3251209"/>
                  </a:cubicBezTo>
                  <a:cubicBezTo>
                    <a:pt x="8902628" y="3218185"/>
                    <a:pt x="8897551" y="3185305"/>
                    <a:pt x="8893854" y="3152376"/>
                  </a:cubicBezTo>
                  <a:cubicBezTo>
                    <a:pt x="8890305" y="3119399"/>
                    <a:pt x="8884932" y="3086662"/>
                    <a:pt x="8879706" y="3053878"/>
                  </a:cubicBezTo>
                  <a:cubicBezTo>
                    <a:pt x="8858707" y="2922835"/>
                    <a:pt x="8831249" y="2792705"/>
                    <a:pt x="8797531" y="2663966"/>
                  </a:cubicBezTo>
                  <a:cubicBezTo>
                    <a:pt x="8728616" y="2406777"/>
                    <a:pt x="8635497" y="2155109"/>
                    <a:pt x="8520442" y="1911983"/>
                  </a:cubicBezTo>
                  <a:cubicBezTo>
                    <a:pt x="8462667" y="1790541"/>
                    <a:pt x="8400112" y="1670923"/>
                    <a:pt x="8332626" y="1553608"/>
                  </a:cubicBezTo>
                  <a:cubicBezTo>
                    <a:pt x="8265683" y="1436006"/>
                    <a:pt x="8192973" y="1321188"/>
                    <a:pt x="8116317" y="1208529"/>
                  </a:cubicBezTo>
                  <a:cubicBezTo>
                    <a:pt x="8039811" y="1095776"/>
                    <a:pt x="7958079" y="986094"/>
                    <a:pt x="7873293" y="878284"/>
                  </a:cubicBezTo>
                  <a:cubicBezTo>
                    <a:pt x="7787814" y="771002"/>
                    <a:pt x="7697999" y="666551"/>
                    <a:pt x="7604337" y="565125"/>
                  </a:cubicBezTo>
                  <a:cubicBezTo>
                    <a:pt x="7510479" y="463891"/>
                    <a:pt x="7413367" y="364818"/>
                    <a:pt x="7311128" y="270591"/>
                  </a:cubicBezTo>
                  <a:close/>
                  <a:moveTo>
                    <a:pt x="1752019" y="0"/>
                  </a:moveTo>
                  <a:lnTo>
                    <a:pt x="2155804" y="0"/>
                  </a:lnTo>
                  <a:lnTo>
                    <a:pt x="2103975" y="40789"/>
                  </a:lnTo>
                  <a:cubicBezTo>
                    <a:pt x="1943592" y="173585"/>
                    <a:pt x="1793955" y="317500"/>
                    <a:pt x="1656310" y="470035"/>
                  </a:cubicBezTo>
                  <a:cubicBezTo>
                    <a:pt x="1288172" y="876939"/>
                    <a:pt x="1002998" y="1344708"/>
                    <a:pt x="806013" y="1841133"/>
                  </a:cubicBezTo>
                  <a:cubicBezTo>
                    <a:pt x="707818" y="2089538"/>
                    <a:pt x="630868" y="2345480"/>
                    <a:pt x="580685" y="2606364"/>
                  </a:cubicBezTo>
                  <a:cubicBezTo>
                    <a:pt x="530749" y="2867250"/>
                    <a:pt x="504868" y="3132119"/>
                    <a:pt x="503489" y="3397276"/>
                  </a:cubicBezTo>
                  <a:cubicBezTo>
                    <a:pt x="501467" y="3662434"/>
                    <a:pt x="524093" y="3927351"/>
                    <a:pt x="570135" y="4188235"/>
                  </a:cubicBezTo>
                  <a:cubicBezTo>
                    <a:pt x="615734" y="4449264"/>
                    <a:pt x="688642" y="4705493"/>
                    <a:pt x="783387" y="4953850"/>
                  </a:cubicBezTo>
                  <a:cubicBezTo>
                    <a:pt x="974357" y="5449796"/>
                    <a:pt x="1259630" y="5913773"/>
                    <a:pt x="1628014" y="6308245"/>
                  </a:cubicBezTo>
                  <a:cubicBezTo>
                    <a:pt x="1812182" y="6505481"/>
                    <a:pt x="2016215" y="6685052"/>
                    <a:pt x="2235998" y="6844829"/>
                  </a:cubicBezTo>
                  <a:lnTo>
                    <a:pt x="2255028" y="6858000"/>
                  </a:lnTo>
                  <a:lnTo>
                    <a:pt x="1578787" y="6858000"/>
                  </a:lnTo>
                  <a:lnTo>
                    <a:pt x="1465153" y="6759050"/>
                  </a:lnTo>
                  <a:cubicBezTo>
                    <a:pt x="1410086" y="6708726"/>
                    <a:pt x="1356236" y="6657104"/>
                    <a:pt x="1303650" y="6604267"/>
                  </a:cubicBezTo>
                  <a:cubicBezTo>
                    <a:pt x="883506" y="6181043"/>
                    <a:pt x="548150" y="5676072"/>
                    <a:pt x="323708" y="5126365"/>
                  </a:cubicBezTo>
                  <a:cubicBezTo>
                    <a:pt x="97737" y="4577139"/>
                    <a:pt x="-10958" y="3981927"/>
                    <a:pt x="872" y="3391228"/>
                  </a:cubicBezTo>
                  <a:cubicBezTo>
                    <a:pt x="5951" y="3095783"/>
                    <a:pt x="40506" y="2800528"/>
                    <a:pt x="105428" y="2511899"/>
                  </a:cubicBezTo>
                  <a:cubicBezTo>
                    <a:pt x="170104" y="2223317"/>
                    <a:pt x="262089" y="1940399"/>
                    <a:pt x="384933" y="1670971"/>
                  </a:cubicBezTo>
                  <a:cubicBezTo>
                    <a:pt x="629092" y="1131344"/>
                    <a:pt x="991955" y="646919"/>
                    <a:pt x="1433593" y="256095"/>
                  </a:cubicBezTo>
                  <a:cubicBezTo>
                    <a:pt x="1488791" y="207206"/>
                    <a:pt x="1545179" y="159733"/>
                    <a:pt x="1602664" y="113704"/>
                  </a:cubicBezTo>
                  <a:close/>
                </a:path>
              </a:pathLst>
            </a:cu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38" name="Freeform: Shape 13">
              <a:extLst>
                <a:ext uri="{FF2B5EF4-FFF2-40B4-BE49-F238E27FC236}">
                  <a16:creationId xmlns:a16="http://schemas.microsoft.com/office/drawing/2014/main" id="{9C90D55F-0AFB-45E5-8815-A4701774CE1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659468" y="3985"/>
              <a:ext cx="9065550" cy="6858000"/>
            </a:xfrm>
            <a:custGeom>
              <a:avLst/>
              <a:gdLst>
                <a:gd name="connsiteX0" fmla="*/ 1839951 w 9065550"/>
                <a:gd name="connsiteY0" fmla="*/ 0 h 6858000"/>
                <a:gd name="connsiteX1" fmla="*/ 6979427 w 9065550"/>
                <a:gd name="connsiteY1" fmla="*/ 0 h 6858000"/>
                <a:gd name="connsiteX2" fmla="*/ 6989586 w 9065550"/>
                <a:gd name="connsiteY2" fmla="*/ 6825 h 6858000"/>
                <a:gd name="connsiteX3" fmla="*/ 8932062 w 9065550"/>
                <a:gd name="connsiteY3" fmla="*/ 4580835 h 6858000"/>
                <a:gd name="connsiteX4" fmla="*/ 7166294 w 9065550"/>
                <a:gd name="connsiteY4" fmla="*/ 6259703 h 6858000"/>
                <a:gd name="connsiteX5" fmla="*/ 6868878 w 9065550"/>
                <a:gd name="connsiteY5" fmla="*/ 6564765 h 6858000"/>
                <a:gd name="connsiteX6" fmla="*/ 6591881 w 9065550"/>
                <a:gd name="connsiteY6" fmla="*/ 6858000 h 6858000"/>
                <a:gd name="connsiteX7" fmla="*/ 5184648 w 9065550"/>
                <a:gd name="connsiteY7" fmla="*/ 6858000 h 6858000"/>
                <a:gd name="connsiteX8" fmla="*/ 5244877 w 9065550"/>
                <a:gd name="connsiteY8" fmla="*/ 6817615 h 6858000"/>
                <a:gd name="connsiteX9" fmla="*/ 6033853 w 9065550"/>
                <a:gd name="connsiteY9" fmla="*/ 6069135 h 6858000"/>
                <a:gd name="connsiteX10" fmla="*/ 6480248 w 9065550"/>
                <a:gd name="connsiteY10" fmla="*/ 5607082 h 6858000"/>
                <a:gd name="connsiteX11" fmla="*/ 7551502 w 9065550"/>
                <a:gd name="connsiteY11" fmla="*/ 4859004 h 6858000"/>
                <a:gd name="connsiteX12" fmla="*/ 7844227 w 9065550"/>
                <a:gd name="connsiteY12" fmla="*/ 4683074 h 6858000"/>
                <a:gd name="connsiteX13" fmla="*/ 8005810 w 9065550"/>
                <a:gd name="connsiteY13" fmla="*/ 4330239 h 6858000"/>
                <a:gd name="connsiteX14" fmla="*/ 8016191 w 9065550"/>
                <a:gd name="connsiteY14" fmla="*/ 2956574 h 6858000"/>
                <a:gd name="connsiteX15" fmla="*/ 7346424 w 9065550"/>
                <a:gd name="connsiteY15" fmla="*/ 1636739 h 6858000"/>
                <a:gd name="connsiteX16" fmla="*/ 5995751 w 9065550"/>
                <a:gd name="connsiteY16" fmla="*/ 493319 h 6858000"/>
                <a:gd name="connsiteX17" fmla="*/ 4494836 w 9065550"/>
                <a:gd name="connsiteY17" fmla="*/ 75383 h 6858000"/>
                <a:gd name="connsiteX18" fmla="*/ 2002499 w 9065550"/>
                <a:gd name="connsiteY18" fmla="*/ 1094261 h 6858000"/>
                <a:gd name="connsiteX19" fmla="*/ 1241306 w 9065550"/>
                <a:gd name="connsiteY19" fmla="*/ 2206935 h 6858000"/>
                <a:gd name="connsiteX20" fmla="*/ 961736 w 9065550"/>
                <a:gd name="connsiteY20" fmla="*/ 3573719 h 6858000"/>
                <a:gd name="connsiteX21" fmla="*/ 1193878 w 9065550"/>
                <a:gd name="connsiteY21" fmla="*/ 4824208 h 6858000"/>
                <a:gd name="connsiteX22" fmla="*/ 1832096 w 9065550"/>
                <a:gd name="connsiteY22" fmla="*/ 5873050 h 6858000"/>
                <a:gd name="connsiteX23" fmla="*/ 3010752 w 9065550"/>
                <a:gd name="connsiteY23" fmla="*/ 6749475 h 6858000"/>
                <a:gd name="connsiteX24" fmla="*/ 3187037 w 9065550"/>
                <a:gd name="connsiteY24" fmla="*/ 6824756 h 6858000"/>
                <a:gd name="connsiteX25" fmla="*/ 3278211 w 9065550"/>
                <a:gd name="connsiteY25" fmla="*/ 6858000 h 6858000"/>
                <a:gd name="connsiteX26" fmla="*/ 1480830 w 9065550"/>
                <a:gd name="connsiteY26" fmla="*/ 6858000 h 6858000"/>
                <a:gd name="connsiteX27" fmla="*/ 1427607 w 9065550"/>
                <a:gd name="connsiteY27" fmla="*/ 6811515 h 6858000"/>
                <a:gd name="connsiteX28" fmla="*/ 1100739 w 9065550"/>
                <a:gd name="connsiteY28" fmla="*/ 6477651 h 6858000"/>
                <a:gd name="connsiteX29" fmla="*/ 0 w 9065550"/>
                <a:gd name="connsiteY29" fmla="*/ 3573620 h 6858000"/>
                <a:gd name="connsiteX30" fmla="*/ 1805513 w 9065550"/>
                <a:gd name="connsiteY30" fmla="*/ 24133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Lst>
              <a:rect l="l" t="t" r="r" b="b"/>
              <a:pathLst>
                <a:path w="9065550" h="6858000">
                  <a:moveTo>
                    <a:pt x="1839951" y="0"/>
                  </a:moveTo>
                  <a:lnTo>
                    <a:pt x="6979427" y="0"/>
                  </a:lnTo>
                  <a:lnTo>
                    <a:pt x="6989586" y="6825"/>
                  </a:lnTo>
                  <a:cubicBezTo>
                    <a:pt x="8438828" y="1031353"/>
                    <a:pt x="9439169" y="2823601"/>
                    <a:pt x="8932062" y="4580835"/>
                  </a:cubicBezTo>
                  <a:cubicBezTo>
                    <a:pt x="8592517" y="5757293"/>
                    <a:pt x="7979652" y="5458140"/>
                    <a:pt x="7166294" y="6259703"/>
                  </a:cubicBezTo>
                  <a:cubicBezTo>
                    <a:pt x="7064618" y="6359905"/>
                    <a:pt x="6966014" y="6462297"/>
                    <a:pt x="6868878" y="6564765"/>
                  </a:cubicBezTo>
                  <a:lnTo>
                    <a:pt x="6591881" y="6858000"/>
                  </a:lnTo>
                  <a:lnTo>
                    <a:pt x="5184648" y="6858000"/>
                  </a:lnTo>
                  <a:lnTo>
                    <a:pt x="5244877" y="6817615"/>
                  </a:lnTo>
                  <a:cubicBezTo>
                    <a:pt x="5481027" y="6649287"/>
                    <a:pt x="5723665" y="6398593"/>
                    <a:pt x="6033853" y="6069135"/>
                  </a:cubicBezTo>
                  <a:cubicBezTo>
                    <a:pt x="6175680" y="5918484"/>
                    <a:pt x="6322395" y="5762660"/>
                    <a:pt x="6480248" y="5607082"/>
                  </a:cubicBezTo>
                  <a:cubicBezTo>
                    <a:pt x="6893276" y="5200077"/>
                    <a:pt x="7273697" y="5002920"/>
                    <a:pt x="7551502" y="4859004"/>
                  </a:cubicBezTo>
                  <a:cubicBezTo>
                    <a:pt x="7687884" y="4788339"/>
                    <a:pt x="7795540" y="4732559"/>
                    <a:pt x="7844227" y="4683074"/>
                  </a:cubicBezTo>
                  <a:cubicBezTo>
                    <a:pt x="7898759" y="4627636"/>
                    <a:pt x="7956165" y="4502313"/>
                    <a:pt x="8005810" y="4330239"/>
                  </a:cubicBezTo>
                  <a:cubicBezTo>
                    <a:pt x="8132968" y="3889611"/>
                    <a:pt x="8136446" y="3427460"/>
                    <a:pt x="8016191" y="2956574"/>
                  </a:cubicBezTo>
                  <a:cubicBezTo>
                    <a:pt x="7900876" y="2505064"/>
                    <a:pt x="7669287" y="2048671"/>
                    <a:pt x="7346424" y="1636739"/>
                  </a:cubicBezTo>
                  <a:cubicBezTo>
                    <a:pt x="6979764" y="1168830"/>
                    <a:pt x="6512706" y="773489"/>
                    <a:pt x="5995751" y="493319"/>
                  </a:cubicBezTo>
                  <a:cubicBezTo>
                    <a:pt x="5491195" y="219884"/>
                    <a:pt x="4972174" y="75383"/>
                    <a:pt x="4494836" y="75383"/>
                  </a:cubicBezTo>
                  <a:cubicBezTo>
                    <a:pt x="3554318" y="75383"/>
                    <a:pt x="2669191" y="437197"/>
                    <a:pt x="2002499" y="1094261"/>
                  </a:cubicBezTo>
                  <a:cubicBezTo>
                    <a:pt x="1676360" y="1415667"/>
                    <a:pt x="1420225" y="1790023"/>
                    <a:pt x="1241306" y="2206935"/>
                  </a:cubicBezTo>
                  <a:cubicBezTo>
                    <a:pt x="1055782" y="2639169"/>
                    <a:pt x="961736" y="3099027"/>
                    <a:pt x="961736" y="3573719"/>
                  </a:cubicBezTo>
                  <a:cubicBezTo>
                    <a:pt x="961736" y="4005124"/>
                    <a:pt x="1039805" y="4425841"/>
                    <a:pt x="1193878" y="4824208"/>
                  </a:cubicBezTo>
                  <a:cubicBezTo>
                    <a:pt x="1342457" y="5208423"/>
                    <a:pt x="1557214" y="5561306"/>
                    <a:pt x="1832096" y="5873050"/>
                  </a:cubicBezTo>
                  <a:cubicBezTo>
                    <a:pt x="2157126" y="6241599"/>
                    <a:pt x="2564661" y="6544656"/>
                    <a:pt x="3010752" y="6749475"/>
                  </a:cubicBezTo>
                  <a:cubicBezTo>
                    <a:pt x="3069003" y="6776219"/>
                    <a:pt x="3127773" y="6801314"/>
                    <a:pt x="3187037" y="6824756"/>
                  </a:cubicBezTo>
                  <a:lnTo>
                    <a:pt x="3278211" y="6858000"/>
                  </a:lnTo>
                  <a:lnTo>
                    <a:pt x="1480830" y="6858000"/>
                  </a:lnTo>
                  <a:lnTo>
                    <a:pt x="1427607" y="6811515"/>
                  </a:lnTo>
                  <a:cubicBezTo>
                    <a:pt x="1312870" y="6705919"/>
                    <a:pt x="1203751" y="6594470"/>
                    <a:pt x="1100739" y="6477651"/>
                  </a:cubicBezTo>
                  <a:cubicBezTo>
                    <a:pt x="415045" y="5700097"/>
                    <a:pt x="0" y="4684635"/>
                    <a:pt x="0" y="3573620"/>
                  </a:cubicBezTo>
                  <a:cubicBezTo>
                    <a:pt x="0" y="2121118"/>
                    <a:pt x="709459" y="831902"/>
                    <a:pt x="1805513" y="24133"/>
                  </a:cubicBezTo>
                  <a:close/>
                </a:path>
              </a:pathLst>
            </a:cu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39" name="Freeform: Shape 14">
              <a:extLst>
                <a:ext uri="{FF2B5EF4-FFF2-40B4-BE49-F238E27FC236}">
                  <a16:creationId xmlns:a16="http://schemas.microsoft.com/office/drawing/2014/main" id="{D476B6C1-4A41-48E6-8540-FC48FCD7691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648217" y="3985"/>
              <a:ext cx="9088051" cy="6858000"/>
            </a:xfrm>
            <a:custGeom>
              <a:avLst/>
              <a:gdLst>
                <a:gd name="connsiteX0" fmla="*/ 5158786 w 9088051"/>
                <a:gd name="connsiteY0" fmla="*/ 0 h 6858000"/>
                <a:gd name="connsiteX1" fmla="*/ 6996771 w 9088051"/>
                <a:gd name="connsiteY1" fmla="*/ 0 h 6858000"/>
                <a:gd name="connsiteX2" fmla="*/ 7006955 w 9088051"/>
                <a:gd name="connsiteY2" fmla="*/ 6825 h 6858000"/>
                <a:gd name="connsiteX3" fmla="*/ 8954230 w 9088051"/>
                <a:gd name="connsiteY3" fmla="*/ 4580835 h 6858000"/>
                <a:gd name="connsiteX4" fmla="*/ 7184080 w 9088051"/>
                <a:gd name="connsiteY4" fmla="*/ 6259703 h 6858000"/>
                <a:gd name="connsiteX5" fmla="*/ 6885926 w 9088051"/>
                <a:gd name="connsiteY5" fmla="*/ 6564765 h 6858000"/>
                <a:gd name="connsiteX6" fmla="*/ 6608241 w 9088051"/>
                <a:gd name="connsiteY6" fmla="*/ 6858000 h 6858000"/>
                <a:gd name="connsiteX7" fmla="*/ 5462870 w 9088051"/>
                <a:gd name="connsiteY7" fmla="*/ 6858000 h 6858000"/>
                <a:gd name="connsiteX8" fmla="*/ 5529056 w 9088051"/>
                <a:gd name="connsiteY8" fmla="*/ 6804645 h 6858000"/>
                <a:gd name="connsiteX9" fmla="*/ 6167613 w 9088051"/>
                <a:gd name="connsiteY9" fmla="*/ 6173667 h 6858000"/>
                <a:gd name="connsiteX10" fmla="*/ 6610973 w 9088051"/>
                <a:gd name="connsiteY10" fmla="*/ 5715860 h 6858000"/>
                <a:gd name="connsiteX11" fmla="*/ 7646083 w 9088051"/>
                <a:gd name="connsiteY11" fmla="*/ 4995842 h 6858000"/>
                <a:gd name="connsiteX12" fmla="*/ 7980054 w 9088051"/>
                <a:gd name="connsiteY12" fmla="*/ 4790095 h 6858000"/>
                <a:gd name="connsiteX13" fmla="*/ 8180437 w 9088051"/>
                <a:gd name="connsiteY13" fmla="*/ 4371964 h 6858000"/>
                <a:gd name="connsiteX14" fmla="*/ 8192058 w 9088051"/>
                <a:gd name="connsiteY14" fmla="*/ 2919242 h 6858000"/>
                <a:gd name="connsiteX15" fmla="*/ 7492638 w 9088051"/>
                <a:gd name="connsiteY15" fmla="*/ 1542845 h 6858000"/>
                <a:gd name="connsiteX16" fmla="*/ 6089097 w 9088051"/>
                <a:gd name="connsiteY16" fmla="*/ 357847 h 6858000"/>
                <a:gd name="connsiteX17" fmla="*/ 5288639 w 9088051"/>
                <a:gd name="connsiteY17" fmla="*/ 31627 h 6858000"/>
                <a:gd name="connsiteX18" fmla="*/ 1844517 w 9088051"/>
                <a:gd name="connsiteY18" fmla="*/ 0 h 6858000"/>
                <a:gd name="connsiteX19" fmla="*/ 3734467 w 9088051"/>
                <a:gd name="connsiteY19" fmla="*/ 0 h 6858000"/>
                <a:gd name="connsiteX20" fmla="*/ 3603618 w 9088051"/>
                <a:gd name="connsiteY20" fmla="*/ 28853 h 6858000"/>
                <a:gd name="connsiteX21" fmla="*/ 1892878 w 9088051"/>
                <a:gd name="connsiteY21" fmla="*/ 985434 h 6858000"/>
                <a:gd name="connsiteX22" fmla="*/ 1096045 w 9088051"/>
                <a:gd name="connsiteY22" fmla="*/ 2147349 h 6858000"/>
                <a:gd name="connsiteX23" fmla="*/ 803453 w 9088051"/>
                <a:gd name="connsiteY23" fmla="*/ 3573669 h 6858000"/>
                <a:gd name="connsiteX24" fmla="*/ 1046377 w 9088051"/>
                <a:gd name="connsiteY24" fmla="*/ 4878573 h 6858000"/>
                <a:gd name="connsiteX25" fmla="*/ 1714473 w 9088051"/>
                <a:gd name="connsiteY25" fmla="*/ 5973776 h 6858000"/>
                <a:gd name="connsiteX26" fmla="*/ 2776083 w 9088051"/>
                <a:gd name="connsiteY26" fmla="*/ 6804641 h 6858000"/>
                <a:gd name="connsiteX27" fmla="*/ 2884836 w 9088051"/>
                <a:gd name="connsiteY27" fmla="*/ 6858000 h 6858000"/>
                <a:gd name="connsiteX28" fmla="*/ 1484505 w 9088051"/>
                <a:gd name="connsiteY28" fmla="*/ 6858000 h 6858000"/>
                <a:gd name="connsiteX29" fmla="*/ 1431151 w 9088051"/>
                <a:gd name="connsiteY29" fmla="*/ 6811515 h 6858000"/>
                <a:gd name="connsiteX30" fmla="*/ 1103471 w 9088051"/>
                <a:gd name="connsiteY30" fmla="*/ 6477651 h 6858000"/>
                <a:gd name="connsiteX31" fmla="*/ 0 w 9088051"/>
                <a:gd name="connsiteY31" fmla="*/ 3573620 h 6858000"/>
                <a:gd name="connsiteX32" fmla="*/ 1809994 w 9088051"/>
                <a:gd name="connsiteY32" fmla="*/ 24133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Lst>
              <a:rect l="l" t="t" r="r" b="b"/>
              <a:pathLst>
                <a:path w="9088051" h="6858000">
                  <a:moveTo>
                    <a:pt x="5158786" y="0"/>
                  </a:moveTo>
                  <a:lnTo>
                    <a:pt x="6996771" y="0"/>
                  </a:lnTo>
                  <a:lnTo>
                    <a:pt x="7006955" y="6825"/>
                  </a:lnTo>
                  <a:cubicBezTo>
                    <a:pt x="8459794" y="1031353"/>
                    <a:pt x="9462596" y="2823601"/>
                    <a:pt x="8954230" y="4580835"/>
                  </a:cubicBezTo>
                  <a:cubicBezTo>
                    <a:pt x="8613842" y="5757293"/>
                    <a:pt x="7999457" y="5458140"/>
                    <a:pt x="7184080" y="6259703"/>
                  </a:cubicBezTo>
                  <a:cubicBezTo>
                    <a:pt x="7082152" y="6359905"/>
                    <a:pt x="6983303" y="6462297"/>
                    <a:pt x="6885926" y="6564765"/>
                  </a:cubicBezTo>
                  <a:lnTo>
                    <a:pt x="6608241" y="6858000"/>
                  </a:lnTo>
                  <a:lnTo>
                    <a:pt x="5462870" y="6858000"/>
                  </a:lnTo>
                  <a:lnTo>
                    <a:pt x="5529056" y="6804645"/>
                  </a:lnTo>
                  <a:cubicBezTo>
                    <a:pt x="5740217" y="6626505"/>
                    <a:pt x="5949382" y="6404876"/>
                    <a:pt x="6167613" y="6173667"/>
                  </a:cubicBezTo>
                  <a:cubicBezTo>
                    <a:pt x="6308782" y="6024091"/>
                    <a:pt x="6454799" y="5869390"/>
                    <a:pt x="6610973" y="5715860"/>
                  </a:cubicBezTo>
                  <a:cubicBezTo>
                    <a:pt x="7007847" y="5325741"/>
                    <a:pt x="7376733" y="5135074"/>
                    <a:pt x="7646083" y="4995842"/>
                  </a:cubicBezTo>
                  <a:cubicBezTo>
                    <a:pt x="7816858" y="4907561"/>
                    <a:pt x="7916545" y="4854514"/>
                    <a:pt x="7980054" y="4790095"/>
                  </a:cubicBezTo>
                  <a:cubicBezTo>
                    <a:pt x="8054629" y="4714405"/>
                    <a:pt x="8122031" y="4573758"/>
                    <a:pt x="8180437" y="4371964"/>
                  </a:cubicBezTo>
                  <a:cubicBezTo>
                    <a:pt x="8315441" y="3905228"/>
                    <a:pt x="8319381" y="3416431"/>
                    <a:pt x="8192058" y="2919242"/>
                  </a:cubicBezTo>
                  <a:cubicBezTo>
                    <a:pt x="8071251" y="2447381"/>
                    <a:pt x="7829388" y="1971467"/>
                    <a:pt x="7492638" y="1542845"/>
                  </a:cubicBezTo>
                  <a:cubicBezTo>
                    <a:pt x="7111829" y="1058099"/>
                    <a:pt x="6626484" y="648361"/>
                    <a:pt x="6089097" y="357847"/>
                  </a:cubicBezTo>
                  <a:cubicBezTo>
                    <a:pt x="5824244" y="214687"/>
                    <a:pt x="5554957" y="105262"/>
                    <a:pt x="5288639" y="31627"/>
                  </a:cubicBezTo>
                  <a:close/>
                  <a:moveTo>
                    <a:pt x="1844517" y="0"/>
                  </a:moveTo>
                  <a:lnTo>
                    <a:pt x="3734467" y="0"/>
                  </a:lnTo>
                  <a:lnTo>
                    <a:pt x="3603618" y="28853"/>
                  </a:lnTo>
                  <a:cubicBezTo>
                    <a:pt x="2962049" y="186733"/>
                    <a:pt x="2373277" y="513136"/>
                    <a:pt x="1892878" y="985434"/>
                  </a:cubicBezTo>
                  <a:cubicBezTo>
                    <a:pt x="1551428" y="1321091"/>
                    <a:pt x="1283341" y="1711990"/>
                    <a:pt x="1096045" y="2147349"/>
                  </a:cubicBezTo>
                  <a:cubicBezTo>
                    <a:pt x="901876" y="2598519"/>
                    <a:pt x="803453" y="3078432"/>
                    <a:pt x="803453" y="3573669"/>
                  </a:cubicBezTo>
                  <a:cubicBezTo>
                    <a:pt x="803453" y="4023717"/>
                    <a:pt x="885151" y="4462735"/>
                    <a:pt x="1046377" y="4878573"/>
                  </a:cubicBezTo>
                  <a:cubicBezTo>
                    <a:pt x="1201945" y="5279770"/>
                    <a:pt x="1426681" y="5648221"/>
                    <a:pt x="1714473" y="5973776"/>
                  </a:cubicBezTo>
                  <a:cubicBezTo>
                    <a:pt x="2012357" y="6310732"/>
                    <a:pt x="2376505" y="6595304"/>
                    <a:pt x="2776083" y="6804641"/>
                  </a:cubicBezTo>
                  <a:lnTo>
                    <a:pt x="2884836" y="6858000"/>
                  </a:lnTo>
                  <a:lnTo>
                    <a:pt x="1484505" y="6858000"/>
                  </a:lnTo>
                  <a:lnTo>
                    <a:pt x="1431151" y="6811515"/>
                  </a:lnTo>
                  <a:cubicBezTo>
                    <a:pt x="1316128" y="6705919"/>
                    <a:pt x="1206738" y="6594470"/>
                    <a:pt x="1103471" y="6477651"/>
                  </a:cubicBezTo>
                  <a:cubicBezTo>
                    <a:pt x="416075" y="5700097"/>
                    <a:pt x="0" y="4684635"/>
                    <a:pt x="0" y="3573620"/>
                  </a:cubicBezTo>
                  <a:cubicBezTo>
                    <a:pt x="0" y="2121118"/>
                    <a:pt x="711220" y="831902"/>
                    <a:pt x="1809994" y="24133"/>
                  </a:cubicBezTo>
                  <a:close/>
                </a:path>
              </a:pathLst>
            </a:cu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40" name="Freeform: Shape 15">
              <a:extLst>
                <a:ext uri="{FF2B5EF4-FFF2-40B4-BE49-F238E27FC236}">
                  <a16:creationId xmlns:a16="http://schemas.microsoft.com/office/drawing/2014/main" id="{3347F445-D2CA-4FEB-AB8E-7A47AB57CDD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629061" y="3985"/>
              <a:ext cx="9107210" cy="6858000"/>
            </a:xfrm>
            <a:custGeom>
              <a:avLst/>
              <a:gdLst>
                <a:gd name="connsiteX0" fmla="*/ 6184722 w 9107210"/>
                <a:gd name="connsiteY0" fmla="*/ 0 h 6858000"/>
                <a:gd name="connsiteX1" fmla="*/ 6985680 w 9107210"/>
                <a:gd name="connsiteY1" fmla="*/ 0 h 6858000"/>
                <a:gd name="connsiteX2" fmla="*/ 7324323 w 9107210"/>
                <a:gd name="connsiteY2" fmla="*/ 247136 h 6858000"/>
                <a:gd name="connsiteX3" fmla="*/ 7652712 w 9107210"/>
                <a:gd name="connsiteY3" fmla="*/ 528495 h 6858000"/>
                <a:gd name="connsiteX4" fmla="*/ 8236677 w 9107210"/>
                <a:gd name="connsiteY4" fmla="*/ 1166289 h 6858000"/>
                <a:gd name="connsiteX5" fmla="*/ 8704298 w 9107210"/>
                <a:gd name="connsiteY5" fmla="*/ 1897038 h 6858000"/>
                <a:gd name="connsiteX6" fmla="*/ 8885160 w 9107210"/>
                <a:gd name="connsiteY6" fmla="*/ 2294087 h 6858000"/>
                <a:gd name="connsiteX7" fmla="*/ 8924247 w 9107210"/>
                <a:gd name="connsiteY7" fmla="*/ 2396286 h 6858000"/>
                <a:gd name="connsiteX8" fmla="*/ 8960022 w 9107210"/>
                <a:gd name="connsiteY8" fmla="*/ 2499767 h 6858000"/>
                <a:gd name="connsiteX9" fmla="*/ 8991720 w 9107210"/>
                <a:gd name="connsiteY9" fmla="*/ 2604671 h 6858000"/>
                <a:gd name="connsiteX10" fmla="*/ 9019646 w 9107210"/>
                <a:gd name="connsiteY10" fmla="*/ 2710708 h 6858000"/>
                <a:gd name="connsiteX11" fmla="*/ 9105822 w 9107210"/>
                <a:gd name="connsiteY11" fmla="*/ 3582266 h 6858000"/>
                <a:gd name="connsiteX12" fmla="*/ 9057716 w 9107210"/>
                <a:gd name="connsiteY12" fmla="*/ 4017873 h 6858000"/>
                <a:gd name="connsiteX13" fmla="*/ 8945600 w 9107210"/>
                <a:gd name="connsiteY13" fmla="*/ 4439659 h 6858000"/>
                <a:gd name="connsiteX14" fmla="*/ 8796080 w 9107210"/>
                <a:gd name="connsiteY14" fmla="*/ 4847428 h 6858000"/>
                <a:gd name="connsiteX15" fmla="*/ 8702056 w 9107210"/>
                <a:gd name="connsiteY15" fmla="*/ 5050108 h 6858000"/>
                <a:gd name="connsiteX16" fmla="*/ 8581125 w 9107210"/>
                <a:gd name="connsiteY16" fmla="*/ 5247525 h 6858000"/>
                <a:gd name="connsiteX17" fmla="*/ 8426254 w 9107210"/>
                <a:gd name="connsiteY17" fmla="*/ 5429647 h 6858000"/>
                <a:gd name="connsiteX18" fmla="*/ 8337174 w 9107210"/>
                <a:gd name="connsiteY18" fmla="*/ 5510552 h 6858000"/>
                <a:gd name="connsiteX19" fmla="*/ 8243200 w 9107210"/>
                <a:gd name="connsiteY19" fmla="*/ 5582948 h 6858000"/>
                <a:gd name="connsiteX20" fmla="*/ 7868330 w 9107210"/>
                <a:gd name="connsiteY20" fmla="*/ 5811104 h 6858000"/>
                <a:gd name="connsiteX21" fmla="*/ 7538916 w 9107210"/>
                <a:gd name="connsiteY21" fmla="*/ 6018899 h 6858000"/>
                <a:gd name="connsiteX22" fmla="*/ 7391280 w 9107210"/>
                <a:gd name="connsiteY22" fmla="*/ 6134132 h 6858000"/>
                <a:gd name="connsiteX23" fmla="*/ 7252511 w 9107210"/>
                <a:gd name="connsiteY23" fmla="*/ 6259105 h 6858000"/>
                <a:gd name="connsiteX24" fmla="*/ 7185601 w 9107210"/>
                <a:gd name="connsiteY24" fmla="*/ 6325894 h 6858000"/>
                <a:gd name="connsiteX25" fmla="*/ 7116651 w 9107210"/>
                <a:gd name="connsiteY25" fmla="*/ 6397010 h 6858000"/>
                <a:gd name="connsiteX26" fmla="*/ 6978545 w 9107210"/>
                <a:gd name="connsiteY26" fmla="*/ 6541607 h 6858000"/>
                <a:gd name="connsiteX27" fmla="*/ 6693009 w 9107210"/>
                <a:gd name="connsiteY27" fmla="*/ 6832716 h 6858000"/>
                <a:gd name="connsiteX28" fmla="*/ 6667488 w 9107210"/>
                <a:gd name="connsiteY28" fmla="*/ 6858000 h 6858000"/>
                <a:gd name="connsiteX29" fmla="*/ 6056793 w 9107210"/>
                <a:gd name="connsiteY29" fmla="*/ 6858000 h 6858000"/>
                <a:gd name="connsiteX30" fmla="*/ 6077345 w 9107210"/>
                <a:gd name="connsiteY30" fmla="*/ 6835420 h 6858000"/>
                <a:gd name="connsiteX31" fmla="*/ 6208519 w 9107210"/>
                <a:gd name="connsiteY31" fmla="*/ 6683989 h 6858000"/>
                <a:gd name="connsiteX32" fmla="*/ 6340001 w 9107210"/>
                <a:gd name="connsiteY32" fmla="*/ 6529852 h 6858000"/>
                <a:gd name="connsiteX33" fmla="*/ 6611419 w 9107210"/>
                <a:gd name="connsiteY33" fmla="*/ 6219317 h 6858000"/>
                <a:gd name="connsiteX34" fmla="*/ 6757678 w 9107210"/>
                <a:gd name="connsiteY34" fmla="*/ 6068228 h 6858000"/>
                <a:gd name="connsiteX35" fmla="*/ 6833713 w 9107210"/>
                <a:gd name="connsiteY35" fmla="*/ 5994061 h 6858000"/>
                <a:gd name="connsiteX36" fmla="*/ 6915148 w 9107210"/>
                <a:gd name="connsiteY36" fmla="*/ 5918812 h 6858000"/>
                <a:gd name="connsiteX37" fmla="*/ 7276311 w 9107210"/>
                <a:gd name="connsiteY37" fmla="*/ 5650229 h 6858000"/>
                <a:gd name="connsiteX38" fmla="*/ 7664942 w 9107210"/>
                <a:gd name="connsiteY38" fmla="*/ 5445681 h 6858000"/>
                <a:gd name="connsiteX39" fmla="*/ 7848505 w 9107210"/>
                <a:gd name="connsiteY39" fmla="*/ 5358333 h 6858000"/>
                <a:gd name="connsiteX40" fmla="*/ 8011785 w 9107210"/>
                <a:gd name="connsiteY40" fmla="*/ 5267788 h 6858000"/>
                <a:gd name="connsiteX41" fmla="*/ 8260273 w 9107210"/>
                <a:gd name="connsiteY41" fmla="*/ 5034370 h 6858000"/>
                <a:gd name="connsiteX42" fmla="*/ 8417589 w 9107210"/>
                <a:gd name="connsiteY42" fmla="*/ 4714488 h 6858000"/>
                <a:gd name="connsiteX43" fmla="*/ 8495000 w 9107210"/>
                <a:gd name="connsiteY43" fmla="*/ 4346409 h 6858000"/>
                <a:gd name="connsiteX44" fmla="*/ 8508556 w 9107210"/>
                <a:gd name="connsiteY44" fmla="*/ 3971101 h 6858000"/>
                <a:gd name="connsiteX45" fmla="*/ 8483330 w 9107210"/>
                <a:gd name="connsiteY45" fmla="*/ 3600710 h 6858000"/>
                <a:gd name="connsiteX46" fmla="*/ 8425336 w 9107210"/>
                <a:gd name="connsiteY46" fmla="*/ 3236121 h 6858000"/>
                <a:gd name="connsiteX47" fmla="*/ 8334575 w 9107210"/>
                <a:gd name="connsiteY47" fmla="*/ 2877977 h 6858000"/>
                <a:gd name="connsiteX48" fmla="*/ 8087513 w 9107210"/>
                <a:gd name="connsiteY48" fmla="*/ 2174622 h 6858000"/>
                <a:gd name="connsiteX49" fmla="*/ 7723650 w 9107210"/>
                <a:gd name="connsiteY49" fmla="*/ 1507613 h 6858000"/>
                <a:gd name="connsiteX50" fmla="*/ 7501815 w 9107210"/>
                <a:gd name="connsiteY50" fmla="*/ 1192947 h 6858000"/>
                <a:gd name="connsiteX51" fmla="*/ 7254399 w 9107210"/>
                <a:gd name="connsiteY51" fmla="*/ 894361 h 6858000"/>
                <a:gd name="connsiteX52" fmla="*/ 6689339 w 9107210"/>
                <a:gd name="connsiteY52" fmla="*/ 354046 h 6858000"/>
                <a:gd name="connsiteX53" fmla="*/ 6206651 w 9107210"/>
                <a:gd name="connsiteY53" fmla="*/ 12626 h 6858000"/>
                <a:gd name="connsiteX54" fmla="*/ 1827105 w 9107210"/>
                <a:gd name="connsiteY54" fmla="*/ 0 h 6858000"/>
                <a:gd name="connsiteX55" fmla="*/ 2807607 w 9107210"/>
                <a:gd name="connsiteY55" fmla="*/ 0 h 6858000"/>
                <a:gd name="connsiteX56" fmla="*/ 2667958 w 9107210"/>
                <a:gd name="connsiteY56" fmla="*/ 88235 h 6858000"/>
                <a:gd name="connsiteX57" fmla="*/ 2354723 w 9107210"/>
                <a:gd name="connsiteY57" fmla="*/ 314947 h 6858000"/>
                <a:gd name="connsiteX58" fmla="*/ 2059963 w 9107210"/>
                <a:gd name="connsiteY58" fmla="*/ 561545 h 6858000"/>
                <a:gd name="connsiteX59" fmla="*/ 1780798 w 9107210"/>
                <a:gd name="connsiteY59" fmla="*/ 824425 h 6858000"/>
                <a:gd name="connsiteX60" fmla="*/ 954714 w 9107210"/>
                <a:gd name="connsiteY60" fmla="*/ 2094309 h 6858000"/>
                <a:gd name="connsiteX61" fmla="*/ 732676 w 9107210"/>
                <a:gd name="connsiteY61" fmla="*/ 2813646 h 6858000"/>
                <a:gd name="connsiteX62" fmla="*/ 673867 w 9107210"/>
                <a:gd name="connsiteY62" fmla="*/ 3183989 h 6858000"/>
                <a:gd name="connsiteX63" fmla="*/ 647621 w 9107210"/>
                <a:gd name="connsiteY63" fmla="*/ 3557281 h 6858000"/>
                <a:gd name="connsiteX64" fmla="*/ 653381 w 9107210"/>
                <a:gd name="connsiteY64" fmla="*/ 3931214 h 6858000"/>
                <a:gd name="connsiteX65" fmla="*/ 690428 w 9107210"/>
                <a:gd name="connsiteY65" fmla="*/ 4303719 h 6858000"/>
                <a:gd name="connsiteX66" fmla="*/ 871801 w 9107210"/>
                <a:gd name="connsiteY66" fmla="*/ 5033041 h 6858000"/>
                <a:gd name="connsiteX67" fmla="*/ 1197749 w 9107210"/>
                <a:gd name="connsiteY67" fmla="*/ 5718494 h 6858000"/>
                <a:gd name="connsiteX68" fmla="*/ 1411480 w 9107210"/>
                <a:gd name="connsiteY68" fmla="*/ 6036703 h 6858000"/>
                <a:gd name="connsiteX69" fmla="*/ 1530170 w 9107210"/>
                <a:gd name="connsiteY69" fmla="*/ 6188430 h 6858000"/>
                <a:gd name="connsiteX70" fmla="*/ 1657165 w 9107210"/>
                <a:gd name="connsiteY70" fmla="*/ 6335385 h 6858000"/>
                <a:gd name="connsiteX71" fmla="*/ 1931343 w 9107210"/>
                <a:gd name="connsiteY71" fmla="*/ 6612896 h 6858000"/>
                <a:gd name="connsiteX72" fmla="*/ 2220133 w 9107210"/>
                <a:gd name="connsiteY72" fmla="*/ 6858000 h 6858000"/>
                <a:gd name="connsiteX73" fmla="*/ 1539862 w 9107210"/>
                <a:gd name="connsiteY73" fmla="*/ 6858000 h 6858000"/>
                <a:gd name="connsiteX74" fmla="*/ 1307111 w 9107210"/>
                <a:gd name="connsiteY74" fmla="*/ 6648873 h 6858000"/>
                <a:gd name="connsiteX75" fmla="*/ 750258 w 9107210"/>
                <a:gd name="connsiteY75" fmla="*/ 5987570 h 6858000"/>
                <a:gd name="connsiteX76" fmla="*/ 335382 w 9107210"/>
                <a:gd name="connsiteY76" fmla="*/ 5229279 h 6858000"/>
                <a:gd name="connsiteX77" fmla="*/ 79351 w 9107210"/>
                <a:gd name="connsiteY77" fmla="*/ 4403854 h 6858000"/>
                <a:gd name="connsiteX78" fmla="*/ 16007 w 9107210"/>
                <a:gd name="connsiteY78" fmla="*/ 3975723 h 6858000"/>
                <a:gd name="connsiteX79" fmla="*/ 871 w 9107210"/>
                <a:gd name="connsiteY79" fmla="*/ 3543362 h 6858000"/>
                <a:gd name="connsiteX80" fmla="*/ 32519 w 9107210"/>
                <a:gd name="connsiteY80" fmla="*/ 3112085 h 6858000"/>
                <a:gd name="connsiteX81" fmla="*/ 108502 w 9107210"/>
                <a:gd name="connsiteY81" fmla="*/ 2686511 h 6858000"/>
                <a:gd name="connsiteX82" fmla="*/ 378239 w 9107210"/>
                <a:gd name="connsiteY82" fmla="*/ 1865955 h 6858000"/>
                <a:gd name="connsiteX83" fmla="*/ 1343701 w 9107210"/>
                <a:gd name="connsiteY83" fmla="*/ 431508 h 6858000"/>
                <a:gd name="connsiteX84" fmla="*/ 1661853 w 9107210"/>
                <a:gd name="connsiteY84" fmla="*/ 130268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Lst>
              <a:rect l="l" t="t" r="r" b="b"/>
              <a:pathLst>
                <a:path w="9107210" h="6858000">
                  <a:moveTo>
                    <a:pt x="6184722" y="0"/>
                  </a:moveTo>
                  <a:lnTo>
                    <a:pt x="6985680" y="0"/>
                  </a:lnTo>
                  <a:lnTo>
                    <a:pt x="7324323" y="247136"/>
                  </a:lnTo>
                  <a:cubicBezTo>
                    <a:pt x="7437502" y="336500"/>
                    <a:pt x="7547171" y="430254"/>
                    <a:pt x="7652712" y="528495"/>
                  </a:cubicBezTo>
                  <a:cubicBezTo>
                    <a:pt x="7863743" y="724929"/>
                    <a:pt x="8060097" y="937593"/>
                    <a:pt x="8236677" y="1166289"/>
                  </a:cubicBezTo>
                  <a:cubicBezTo>
                    <a:pt x="8413818" y="1394594"/>
                    <a:pt x="8570168" y="1639471"/>
                    <a:pt x="8704298" y="1897038"/>
                  </a:cubicBezTo>
                  <a:cubicBezTo>
                    <a:pt x="8770803" y="2026141"/>
                    <a:pt x="8830836" y="2158786"/>
                    <a:pt x="8885160" y="2294087"/>
                  </a:cubicBezTo>
                  <a:cubicBezTo>
                    <a:pt x="8898360" y="2328071"/>
                    <a:pt x="8912169" y="2361810"/>
                    <a:pt x="8924247" y="2396286"/>
                  </a:cubicBezTo>
                  <a:lnTo>
                    <a:pt x="8960022" y="2499767"/>
                  </a:lnTo>
                  <a:lnTo>
                    <a:pt x="8991720" y="2604671"/>
                  </a:lnTo>
                  <a:cubicBezTo>
                    <a:pt x="9002116" y="2639690"/>
                    <a:pt x="9010474" y="2675346"/>
                    <a:pt x="9019646" y="2710708"/>
                  </a:cubicBezTo>
                  <a:cubicBezTo>
                    <a:pt x="9089055" y="2995079"/>
                    <a:pt x="9113620" y="3289927"/>
                    <a:pt x="9105822" y="3582266"/>
                  </a:cubicBezTo>
                  <a:cubicBezTo>
                    <a:pt x="9101796" y="3728484"/>
                    <a:pt x="9085744" y="3874458"/>
                    <a:pt x="9057716" y="4017873"/>
                  </a:cubicBezTo>
                  <a:cubicBezTo>
                    <a:pt x="9029534" y="4161336"/>
                    <a:pt x="8990497" y="4302046"/>
                    <a:pt x="8945600" y="4439659"/>
                  </a:cubicBezTo>
                  <a:cubicBezTo>
                    <a:pt x="8900857" y="4577566"/>
                    <a:pt x="8852901" y="4711784"/>
                    <a:pt x="8796080" y="4847428"/>
                  </a:cubicBezTo>
                  <a:cubicBezTo>
                    <a:pt x="8767695" y="4915152"/>
                    <a:pt x="8737016" y="4982926"/>
                    <a:pt x="8702056" y="5050108"/>
                  </a:cubicBezTo>
                  <a:cubicBezTo>
                    <a:pt x="8666485" y="5116997"/>
                    <a:pt x="8627347" y="5183687"/>
                    <a:pt x="8581125" y="5247525"/>
                  </a:cubicBezTo>
                  <a:cubicBezTo>
                    <a:pt x="8535565" y="5311660"/>
                    <a:pt x="8483534" y="5373185"/>
                    <a:pt x="8426254" y="5429647"/>
                  </a:cubicBezTo>
                  <a:cubicBezTo>
                    <a:pt x="8397512" y="5457779"/>
                    <a:pt x="8367801" y="5484879"/>
                    <a:pt x="8337174" y="5510552"/>
                  </a:cubicBezTo>
                  <a:cubicBezTo>
                    <a:pt x="8306444" y="5536077"/>
                    <a:pt x="8274899" y="5560029"/>
                    <a:pt x="8243200" y="5582948"/>
                  </a:cubicBezTo>
                  <a:cubicBezTo>
                    <a:pt x="8115543" y="5674574"/>
                    <a:pt x="7986203" y="5743233"/>
                    <a:pt x="7868330" y="5811104"/>
                  </a:cubicBezTo>
                  <a:cubicBezTo>
                    <a:pt x="7749844" y="5878385"/>
                    <a:pt x="7640685" y="5945126"/>
                    <a:pt x="7538916" y="6018899"/>
                  </a:cubicBezTo>
                  <a:cubicBezTo>
                    <a:pt x="7487749" y="6055392"/>
                    <a:pt x="7438777" y="6093950"/>
                    <a:pt x="7391280" y="6134132"/>
                  </a:cubicBezTo>
                  <a:cubicBezTo>
                    <a:pt x="7343427" y="6173921"/>
                    <a:pt x="7297511" y="6215922"/>
                    <a:pt x="7252511" y="6259105"/>
                  </a:cubicBezTo>
                  <a:cubicBezTo>
                    <a:pt x="7229784" y="6280990"/>
                    <a:pt x="7208635" y="6302433"/>
                    <a:pt x="7185601" y="6325894"/>
                  </a:cubicBezTo>
                  <a:lnTo>
                    <a:pt x="7116651" y="6397010"/>
                  </a:lnTo>
                  <a:lnTo>
                    <a:pt x="6978545" y="6541607"/>
                  </a:lnTo>
                  <a:cubicBezTo>
                    <a:pt x="6885693" y="6638397"/>
                    <a:pt x="6789885" y="6734943"/>
                    <a:pt x="6693009" y="6832716"/>
                  </a:cubicBezTo>
                  <a:lnTo>
                    <a:pt x="6667488" y="6858000"/>
                  </a:lnTo>
                  <a:lnTo>
                    <a:pt x="6056793" y="6858000"/>
                  </a:lnTo>
                  <a:lnTo>
                    <a:pt x="6077345" y="6835420"/>
                  </a:lnTo>
                  <a:cubicBezTo>
                    <a:pt x="6121427" y="6785747"/>
                    <a:pt x="6164948" y="6735090"/>
                    <a:pt x="6208519" y="6683989"/>
                  </a:cubicBezTo>
                  <a:lnTo>
                    <a:pt x="6340001" y="6529852"/>
                  </a:lnTo>
                  <a:cubicBezTo>
                    <a:pt x="6428315" y="6426667"/>
                    <a:pt x="6516733" y="6321417"/>
                    <a:pt x="6611419" y="6219317"/>
                  </a:cubicBezTo>
                  <a:cubicBezTo>
                    <a:pt x="6658864" y="6168363"/>
                    <a:pt x="6707584" y="6117950"/>
                    <a:pt x="6757678" y="6068228"/>
                  </a:cubicBezTo>
                  <a:lnTo>
                    <a:pt x="6833713" y="5994061"/>
                  </a:lnTo>
                  <a:cubicBezTo>
                    <a:pt x="6859346" y="5969422"/>
                    <a:pt x="6887579" y="5943404"/>
                    <a:pt x="6915148" y="5918812"/>
                  </a:cubicBezTo>
                  <a:cubicBezTo>
                    <a:pt x="7026295" y="5819219"/>
                    <a:pt x="7148602" y="5729117"/>
                    <a:pt x="7276311" y="5650229"/>
                  </a:cubicBezTo>
                  <a:cubicBezTo>
                    <a:pt x="7403918" y="5571046"/>
                    <a:pt x="7537794" y="5505190"/>
                    <a:pt x="7664942" y="5445681"/>
                  </a:cubicBezTo>
                  <a:cubicBezTo>
                    <a:pt x="7728491" y="5416024"/>
                    <a:pt x="7790410" y="5387449"/>
                    <a:pt x="7848505" y="5358333"/>
                  </a:cubicBezTo>
                  <a:cubicBezTo>
                    <a:pt x="7906805" y="5329315"/>
                    <a:pt x="7961843" y="5300101"/>
                    <a:pt x="8011785" y="5267788"/>
                  </a:cubicBezTo>
                  <a:cubicBezTo>
                    <a:pt x="8112281" y="5203950"/>
                    <a:pt x="8193615" y="5128111"/>
                    <a:pt x="8260273" y="5034370"/>
                  </a:cubicBezTo>
                  <a:cubicBezTo>
                    <a:pt x="8326370" y="4940776"/>
                    <a:pt x="8378657" y="4831640"/>
                    <a:pt x="8417589" y="4714488"/>
                  </a:cubicBezTo>
                  <a:cubicBezTo>
                    <a:pt x="8456372" y="4597485"/>
                    <a:pt x="8481140" y="4471332"/>
                    <a:pt x="8495000" y="4346409"/>
                  </a:cubicBezTo>
                  <a:cubicBezTo>
                    <a:pt x="8508404" y="4221044"/>
                    <a:pt x="8511359" y="4095482"/>
                    <a:pt x="8508556" y="3971101"/>
                  </a:cubicBezTo>
                  <a:cubicBezTo>
                    <a:pt x="8504530" y="3846571"/>
                    <a:pt x="8495663" y="3723222"/>
                    <a:pt x="8483330" y="3600710"/>
                  </a:cubicBezTo>
                  <a:cubicBezTo>
                    <a:pt x="8470793" y="3478148"/>
                    <a:pt x="8451888" y="3356421"/>
                    <a:pt x="8425336" y="3236121"/>
                  </a:cubicBezTo>
                  <a:cubicBezTo>
                    <a:pt x="8399091" y="3115774"/>
                    <a:pt x="8367801" y="2996655"/>
                    <a:pt x="8334575" y="2877977"/>
                  </a:cubicBezTo>
                  <a:cubicBezTo>
                    <a:pt x="8268222" y="2640772"/>
                    <a:pt x="8190100" y="2404057"/>
                    <a:pt x="8087513" y="2174622"/>
                  </a:cubicBezTo>
                  <a:cubicBezTo>
                    <a:pt x="7985081" y="1945237"/>
                    <a:pt x="7863233" y="1721900"/>
                    <a:pt x="7723650" y="1507613"/>
                  </a:cubicBezTo>
                  <a:cubicBezTo>
                    <a:pt x="7653527" y="1400692"/>
                    <a:pt x="7579684" y="1295589"/>
                    <a:pt x="7501815" y="1192947"/>
                  </a:cubicBezTo>
                  <a:cubicBezTo>
                    <a:pt x="7423844" y="1090353"/>
                    <a:pt x="7340778" y="991103"/>
                    <a:pt x="7254399" y="894361"/>
                  </a:cubicBezTo>
                  <a:cubicBezTo>
                    <a:pt x="7082047" y="700485"/>
                    <a:pt x="6893083" y="519052"/>
                    <a:pt x="6689339" y="354046"/>
                  </a:cubicBezTo>
                  <a:cubicBezTo>
                    <a:pt x="6536914" y="229775"/>
                    <a:pt x="6375602" y="115325"/>
                    <a:pt x="6206651" y="12626"/>
                  </a:cubicBezTo>
                  <a:close/>
                  <a:moveTo>
                    <a:pt x="1827105" y="0"/>
                  </a:moveTo>
                  <a:lnTo>
                    <a:pt x="2807607" y="0"/>
                  </a:lnTo>
                  <a:lnTo>
                    <a:pt x="2667958" y="88235"/>
                  </a:lnTo>
                  <a:cubicBezTo>
                    <a:pt x="2560098" y="159777"/>
                    <a:pt x="2455754" y="235690"/>
                    <a:pt x="2354723" y="314947"/>
                  </a:cubicBezTo>
                  <a:cubicBezTo>
                    <a:pt x="2253464" y="394030"/>
                    <a:pt x="2156943" y="478181"/>
                    <a:pt x="2059963" y="561545"/>
                  </a:cubicBezTo>
                  <a:cubicBezTo>
                    <a:pt x="1962831" y="644811"/>
                    <a:pt x="1868297" y="731322"/>
                    <a:pt x="1780798" y="824425"/>
                  </a:cubicBezTo>
                  <a:cubicBezTo>
                    <a:pt x="1429010" y="1195013"/>
                    <a:pt x="1148011" y="1628455"/>
                    <a:pt x="954714" y="2094309"/>
                  </a:cubicBezTo>
                  <a:cubicBezTo>
                    <a:pt x="857938" y="2327186"/>
                    <a:pt x="783229" y="2568326"/>
                    <a:pt x="732676" y="2813646"/>
                  </a:cubicBezTo>
                  <a:cubicBezTo>
                    <a:pt x="707552" y="2936307"/>
                    <a:pt x="688085" y="3059952"/>
                    <a:pt x="673867" y="3183989"/>
                  </a:cubicBezTo>
                  <a:cubicBezTo>
                    <a:pt x="660056" y="3308075"/>
                    <a:pt x="651341" y="3432605"/>
                    <a:pt x="647621" y="3557281"/>
                  </a:cubicBezTo>
                  <a:cubicBezTo>
                    <a:pt x="644411" y="3681958"/>
                    <a:pt x="645329" y="3806733"/>
                    <a:pt x="653381" y="3931214"/>
                  </a:cubicBezTo>
                  <a:cubicBezTo>
                    <a:pt x="659852" y="4055792"/>
                    <a:pt x="672949" y="4179977"/>
                    <a:pt x="690428" y="4303719"/>
                  </a:cubicBezTo>
                  <a:cubicBezTo>
                    <a:pt x="726408" y="4551057"/>
                    <a:pt x="786440" y="4795835"/>
                    <a:pt x="871801" y="5033041"/>
                  </a:cubicBezTo>
                  <a:cubicBezTo>
                    <a:pt x="957007" y="5270247"/>
                    <a:pt x="1065962" y="5500322"/>
                    <a:pt x="1197749" y="5718494"/>
                  </a:cubicBezTo>
                  <a:cubicBezTo>
                    <a:pt x="1263846" y="5827433"/>
                    <a:pt x="1334937" y="5933813"/>
                    <a:pt x="1411480" y="6036703"/>
                  </a:cubicBezTo>
                  <a:cubicBezTo>
                    <a:pt x="1449548" y="6088295"/>
                    <a:pt x="1489451" y="6138609"/>
                    <a:pt x="1530170" y="6188430"/>
                  </a:cubicBezTo>
                  <a:cubicBezTo>
                    <a:pt x="1571447" y="6238055"/>
                    <a:pt x="1613644" y="6287336"/>
                    <a:pt x="1657165" y="6335385"/>
                  </a:cubicBezTo>
                  <a:cubicBezTo>
                    <a:pt x="1744079" y="6431708"/>
                    <a:pt x="1835644" y="6524282"/>
                    <a:pt x="1931343" y="6612896"/>
                  </a:cubicBezTo>
                  <a:lnTo>
                    <a:pt x="2220133" y="6858000"/>
                  </a:lnTo>
                  <a:lnTo>
                    <a:pt x="1539862" y="6858000"/>
                  </a:lnTo>
                  <a:lnTo>
                    <a:pt x="1307111" y="6648873"/>
                  </a:lnTo>
                  <a:cubicBezTo>
                    <a:pt x="1101839" y="6448063"/>
                    <a:pt x="913180" y="6225465"/>
                    <a:pt x="750258" y="5987570"/>
                  </a:cubicBezTo>
                  <a:cubicBezTo>
                    <a:pt x="587232" y="5749281"/>
                    <a:pt x="448261" y="5494813"/>
                    <a:pt x="335382" y="5229279"/>
                  </a:cubicBezTo>
                  <a:cubicBezTo>
                    <a:pt x="222298" y="4963793"/>
                    <a:pt x="137040" y="4686652"/>
                    <a:pt x="79351" y="4403854"/>
                  </a:cubicBezTo>
                  <a:cubicBezTo>
                    <a:pt x="50150" y="4262456"/>
                    <a:pt x="29767" y="4119385"/>
                    <a:pt x="16007" y="3975723"/>
                  </a:cubicBezTo>
                  <a:cubicBezTo>
                    <a:pt x="3930" y="3831964"/>
                    <a:pt x="-2441" y="3687614"/>
                    <a:pt x="871" y="3543362"/>
                  </a:cubicBezTo>
                  <a:cubicBezTo>
                    <a:pt x="3522" y="3399160"/>
                    <a:pt x="14172" y="3255105"/>
                    <a:pt x="32519" y="3112085"/>
                  </a:cubicBezTo>
                  <a:cubicBezTo>
                    <a:pt x="50508" y="2969014"/>
                    <a:pt x="76090" y="2826925"/>
                    <a:pt x="108502" y="2686511"/>
                  </a:cubicBezTo>
                  <a:cubicBezTo>
                    <a:pt x="173019" y="2405533"/>
                    <a:pt x="263474" y="2130703"/>
                    <a:pt x="378239" y="1865955"/>
                  </a:cubicBezTo>
                  <a:cubicBezTo>
                    <a:pt x="607922" y="1336607"/>
                    <a:pt x="935706" y="848228"/>
                    <a:pt x="1343701" y="431508"/>
                  </a:cubicBezTo>
                  <a:cubicBezTo>
                    <a:pt x="1446133" y="327783"/>
                    <a:pt x="1550910" y="225926"/>
                    <a:pt x="1661853" y="130268"/>
                  </a:cubicBezTo>
                  <a:close/>
                </a:path>
              </a:pathLst>
            </a:cu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41" name="Freeform: Shape 16">
              <a:extLst>
                <a:ext uri="{FF2B5EF4-FFF2-40B4-BE49-F238E27FC236}">
                  <a16:creationId xmlns:a16="http://schemas.microsoft.com/office/drawing/2014/main" id="{12F1B3D8-301E-4A54-9284-EB14E9056B3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303402" y="3985"/>
              <a:ext cx="9767847" cy="6858000"/>
            </a:xfrm>
            <a:custGeom>
              <a:avLst/>
              <a:gdLst>
                <a:gd name="connsiteX0" fmla="*/ 7145704 w 9767847"/>
                <a:gd name="connsiteY0" fmla="*/ 0 h 6858000"/>
                <a:gd name="connsiteX1" fmla="*/ 7875738 w 9767847"/>
                <a:gd name="connsiteY1" fmla="*/ 0 h 6858000"/>
                <a:gd name="connsiteX2" fmla="*/ 7990553 w 9767847"/>
                <a:gd name="connsiteY2" fmla="*/ 85415 h 6858000"/>
                <a:gd name="connsiteX3" fmla="*/ 9767847 w 9767847"/>
                <a:gd name="connsiteY3" fmla="*/ 3653129 h 6858000"/>
                <a:gd name="connsiteX4" fmla="*/ 8652597 w 9767847"/>
                <a:gd name="connsiteY4" fmla="*/ 6594103 h 6858000"/>
                <a:gd name="connsiteX5" fmla="*/ 8399240 w 9767847"/>
                <a:gd name="connsiteY5" fmla="*/ 6858000 h 6858000"/>
                <a:gd name="connsiteX6" fmla="*/ 6766926 w 9767847"/>
                <a:gd name="connsiteY6" fmla="*/ 6858000 h 6858000"/>
                <a:gd name="connsiteX7" fmla="*/ 6804586 w 9767847"/>
                <a:gd name="connsiteY7" fmla="*/ 6821201 h 6858000"/>
                <a:gd name="connsiteX8" fmla="*/ 6881735 w 9767847"/>
                <a:gd name="connsiteY8" fmla="*/ 6745295 h 6858000"/>
                <a:gd name="connsiteX9" fmla="*/ 6958883 w 9767847"/>
                <a:gd name="connsiteY9" fmla="*/ 6668920 h 6858000"/>
                <a:gd name="connsiteX10" fmla="*/ 7267925 w 9767847"/>
                <a:gd name="connsiteY10" fmla="*/ 6359792 h 6858000"/>
                <a:gd name="connsiteX11" fmla="*/ 7424360 w 9767847"/>
                <a:gd name="connsiteY11" fmla="*/ 6204783 h 6858000"/>
                <a:gd name="connsiteX12" fmla="*/ 7504938 w 9767847"/>
                <a:gd name="connsiteY12" fmla="*/ 6126806 h 6858000"/>
                <a:gd name="connsiteX13" fmla="*/ 7546396 w 9767847"/>
                <a:gd name="connsiteY13" fmla="*/ 6087795 h 6858000"/>
                <a:gd name="connsiteX14" fmla="*/ 7588002 w 9767847"/>
                <a:gd name="connsiteY14" fmla="*/ 6049630 h 6858000"/>
                <a:gd name="connsiteX15" fmla="*/ 7631000 w 9767847"/>
                <a:gd name="connsiteY15" fmla="*/ 6010807 h 6858000"/>
                <a:gd name="connsiteX16" fmla="*/ 7675440 w 9767847"/>
                <a:gd name="connsiteY16" fmla="*/ 5972407 h 6858000"/>
                <a:gd name="connsiteX17" fmla="*/ 7720626 w 9767847"/>
                <a:gd name="connsiteY17" fmla="*/ 5934949 h 6858000"/>
                <a:gd name="connsiteX18" fmla="*/ 7766458 w 9767847"/>
                <a:gd name="connsiteY18" fmla="*/ 5898432 h 6858000"/>
                <a:gd name="connsiteX19" fmla="*/ 7955254 w 9767847"/>
                <a:gd name="connsiteY19" fmla="*/ 5760926 h 6858000"/>
                <a:gd name="connsiteX20" fmla="*/ 8352678 w 9767847"/>
                <a:gd name="connsiteY20" fmla="*/ 5521728 h 6858000"/>
                <a:gd name="connsiteX21" fmla="*/ 8451350 w 9767847"/>
                <a:gd name="connsiteY21" fmla="*/ 5469352 h 6858000"/>
                <a:gd name="connsiteX22" fmla="*/ 8548532 w 9767847"/>
                <a:gd name="connsiteY22" fmla="*/ 5417493 h 6858000"/>
                <a:gd name="connsiteX23" fmla="*/ 8729473 w 9767847"/>
                <a:gd name="connsiteY23" fmla="*/ 5314059 h 6858000"/>
                <a:gd name="connsiteX24" fmla="*/ 8770781 w 9767847"/>
                <a:gd name="connsiteY24" fmla="*/ 5287330 h 6858000"/>
                <a:gd name="connsiteX25" fmla="*/ 8790964 w 9767847"/>
                <a:gd name="connsiteY25" fmla="*/ 5273590 h 6858000"/>
                <a:gd name="connsiteX26" fmla="*/ 8810499 w 9767847"/>
                <a:gd name="connsiteY26" fmla="*/ 5259801 h 6858000"/>
                <a:gd name="connsiteX27" fmla="*/ 8883571 w 9767847"/>
                <a:gd name="connsiteY27" fmla="*/ 5202577 h 6858000"/>
                <a:gd name="connsiteX28" fmla="*/ 9006651 w 9767847"/>
                <a:gd name="connsiteY28" fmla="*/ 5074625 h 6858000"/>
                <a:gd name="connsiteX29" fmla="*/ 9033494 w 9767847"/>
                <a:gd name="connsiteY29" fmla="*/ 5038203 h 6858000"/>
                <a:gd name="connsiteX30" fmla="*/ 9040305 w 9767847"/>
                <a:gd name="connsiteY30" fmla="*/ 5028649 h 6858000"/>
                <a:gd name="connsiteX31" fmla="*/ 9046568 w 9767847"/>
                <a:gd name="connsiteY31" fmla="*/ 5019379 h 6858000"/>
                <a:gd name="connsiteX32" fmla="*/ 9058846 w 9767847"/>
                <a:gd name="connsiteY32" fmla="*/ 5000743 h 6858000"/>
                <a:gd name="connsiteX33" fmla="*/ 9104529 w 9767847"/>
                <a:gd name="connsiteY33" fmla="*/ 4922203 h 6858000"/>
                <a:gd name="connsiteX34" fmla="*/ 9181081 w 9767847"/>
                <a:gd name="connsiteY34" fmla="*/ 4748792 h 6858000"/>
                <a:gd name="connsiteX35" fmla="*/ 9240731 w 9767847"/>
                <a:gd name="connsiteY35" fmla="*/ 4561970 h 6858000"/>
                <a:gd name="connsiteX36" fmla="*/ 9265388 w 9767847"/>
                <a:gd name="connsiteY36" fmla="*/ 4465171 h 6858000"/>
                <a:gd name="connsiteX37" fmla="*/ 9276571 w 9767847"/>
                <a:gd name="connsiteY37" fmla="*/ 4416041 h 6858000"/>
                <a:gd name="connsiteX38" fmla="*/ 9281841 w 9767847"/>
                <a:gd name="connsiteY38" fmla="*/ 4391477 h 6858000"/>
                <a:gd name="connsiteX39" fmla="*/ 9286513 w 9767847"/>
                <a:gd name="connsiteY39" fmla="*/ 4368936 h 6858000"/>
                <a:gd name="connsiteX40" fmla="*/ 9296754 w 9767847"/>
                <a:gd name="connsiteY40" fmla="*/ 4316136 h 6858000"/>
                <a:gd name="connsiteX41" fmla="*/ 9301029 w 9767847"/>
                <a:gd name="connsiteY41" fmla="*/ 4293172 h 6858000"/>
                <a:gd name="connsiteX42" fmla="*/ 9302818 w 9767847"/>
                <a:gd name="connsiteY42" fmla="*/ 4282679 h 6858000"/>
                <a:gd name="connsiteX43" fmla="*/ 9304658 w 9767847"/>
                <a:gd name="connsiteY43" fmla="*/ 4270914 h 6858000"/>
                <a:gd name="connsiteX44" fmla="*/ 9312810 w 9767847"/>
                <a:gd name="connsiteY44" fmla="*/ 4220043 h 6858000"/>
                <a:gd name="connsiteX45" fmla="*/ 9316887 w 9767847"/>
                <a:gd name="connsiteY45" fmla="*/ 4194584 h 6858000"/>
                <a:gd name="connsiteX46" fmla="*/ 9318923 w 9767847"/>
                <a:gd name="connsiteY46" fmla="*/ 4181878 h 6858000"/>
                <a:gd name="connsiteX47" fmla="*/ 9320515 w 9767847"/>
                <a:gd name="connsiteY47" fmla="*/ 4168984 h 6858000"/>
                <a:gd name="connsiteX48" fmla="*/ 9332445 w 9767847"/>
                <a:gd name="connsiteY48" fmla="*/ 4069079 h 6858000"/>
                <a:gd name="connsiteX49" fmla="*/ 9336173 w 9767847"/>
                <a:gd name="connsiteY49" fmla="*/ 4022774 h 6858000"/>
                <a:gd name="connsiteX50" fmla="*/ 9340199 w 9767847"/>
                <a:gd name="connsiteY50" fmla="*/ 3969269 h 6858000"/>
                <a:gd name="connsiteX51" fmla="*/ 9347557 w 9767847"/>
                <a:gd name="connsiteY51" fmla="*/ 3770070 h 6858000"/>
                <a:gd name="connsiteX52" fmla="*/ 9346364 w 9767847"/>
                <a:gd name="connsiteY52" fmla="*/ 3669036 h 6858000"/>
                <a:gd name="connsiteX53" fmla="*/ 9344921 w 9767847"/>
                <a:gd name="connsiteY53" fmla="*/ 3619341 h 6858000"/>
                <a:gd name="connsiteX54" fmla="*/ 9344524 w 9767847"/>
                <a:gd name="connsiteY54" fmla="*/ 3607624 h 6858000"/>
                <a:gd name="connsiteX55" fmla="*/ 9343728 w 9767847"/>
                <a:gd name="connsiteY55" fmla="*/ 3594872 h 6858000"/>
                <a:gd name="connsiteX56" fmla="*/ 9342188 w 9767847"/>
                <a:gd name="connsiteY56" fmla="*/ 3569366 h 6858000"/>
                <a:gd name="connsiteX57" fmla="*/ 9339056 w 9767847"/>
                <a:gd name="connsiteY57" fmla="*/ 3518354 h 6858000"/>
                <a:gd name="connsiteX58" fmla="*/ 9334334 w 9767847"/>
                <a:gd name="connsiteY58" fmla="*/ 3467155 h 6858000"/>
                <a:gd name="connsiteX59" fmla="*/ 9329363 w 9767847"/>
                <a:gd name="connsiteY59" fmla="*/ 3415908 h 6858000"/>
                <a:gd name="connsiteX60" fmla="*/ 9328319 w 9767847"/>
                <a:gd name="connsiteY60" fmla="*/ 3404755 h 6858000"/>
                <a:gd name="connsiteX61" fmla="*/ 9327177 w 9767847"/>
                <a:gd name="connsiteY61" fmla="*/ 3394214 h 6858000"/>
                <a:gd name="connsiteX62" fmla="*/ 9324293 w 9767847"/>
                <a:gd name="connsiteY62" fmla="*/ 3370872 h 6858000"/>
                <a:gd name="connsiteX63" fmla="*/ 9320763 w 9767847"/>
                <a:gd name="connsiteY63" fmla="*/ 3344427 h 6858000"/>
                <a:gd name="connsiteX64" fmla="*/ 9317184 w 9767847"/>
                <a:gd name="connsiteY64" fmla="*/ 3315343 h 6858000"/>
                <a:gd name="connsiteX65" fmla="*/ 9311021 w 9767847"/>
                <a:gd name="connsiteY65" fmla="*/ 3270309 h 6858000"/>
                <a:gd name="connsiteX66" fmla="*/ 9302719 w 9767847"/>
                <a:gd name="connsiteY66" fmla="*/ 3219815 h 6858000"/>
                <a:gd name="connsiteX67" fmla="*/ 9293970 w 9767847"/>
                <a:gd name="connsiteY67" fmla="*/ 3169887 h 6858000"/>
                <a:gd name="connsiteX68" fmla="*/ 9252065 w 9767847"/>
                <a:gd name="connsiteY68" fmla="*/ 2971205 h 6858000"/>
                <a:gd name="connsiteX69" fmla="*/ 9227211 w 9767847"/>
                <a:gd name="connsiteY69" fmla="*/ 2872571 h 6858000"/>
                <a:gd name="connsiteX70" fmla="*/ 9220699 w 9767847"/>
                <a:gd name="connsiteY70" fmla="*/ 2848524 h 6858000"/>
                <a:gd name="connsiteX71" fmla="*/ 9213740 w 9767847"/>
                <a:gd name="connsiteY71" fmla="*/ 2824289 h 6858000"/>
                <a:gd name="connsiteX72" fmla="*/ 9199374 w 9767847"/>
                <a:gd name="connsiteY72" fmla="*/ 2775536 h 6858000"/>
                <a:gd name="connsiteX73" fmla="*/ 9061829 w 9767847"/>
                <a:gd name="connsiteY73" fmla="*/ 2389515 h 6858000"/>
                <a:gd name="connsiteX74" fmla="*/ 8978865 w 9767847"/>
                <a:gd name="connsiteY74" fmla="*/ 2200953 h 6858000"/>
                <a:gd name="connsiteX75" fmla="*/ 8956694 w 9767847"/>
                <a:gd name="connsiteY75" fmla="*/ 2154317 h 6858000"/>
                <a:gd name="connsiteX76" fmla="*/ 8934176 w 9767847"/>
                <a:gd name="connsiteY76" fmla="*/ 2108012 h 6858000"/>
                <a:gd name="connsiteX77" fmla="*/ 8887151 w 9767847"/>
                <a:gd name="connsiteY77" fmla="*/ 2015448 h 6858000"/>
                <a:gd name="connsiteX78" fmla="*/ 8787533 w 9767847"/>
                <a:gd name="connsiteY78" fmla="*/ 1832625 h 6858000"/>
                <a:gd name="connsiteX79" fmla="*/ 8761485 w 9767847"/>
                <a:gd name="connsiteY79" fmla="*/ 1787496 h 6858000"/>
                <a:gd name="connsiteX80" fmla="*/ 8734791 w 9767847"/>
                <a:gd name="connsiteY80" fmla="*/ 1741991 h 6858000"/>
                <a:gd name="connsiteX81" fmla="*/ 8680808 w 9767847"/>
                <a:gd name="connsiteY81" fmla="*/ 1652910 h 6858000"/>
                <a:gd name="connsiteX82" fmla="*/ 8567024 w 9767847"/>
                <a:gd name="connsiteY82" fmla="*/ 1477004 h 6858000"/>
                <a:gd name="connsiteX83" fmla="*/ 8537446 w 9767847"/>
                <a:gd name="connsiteY83" fmla="*/ 1433428 h 6858000"/>
                <a:gd name="connsiteX84" fmla="*/ 8507423 w 9767847"/>
                <a:gd name="connsiteY84" fmla="*/ 1389994 h 6858000"/>
                <a:gd name="connsiteX85" fmla="*/ 8446529 w 9767847"/>
                <a:gd name="connsiteY85" fmla="*/ 1304393 h 6858000"/>
                <a:gd name="connsiteX86" fmla="*/ 8319224 w 9767847"/>
                <a:gd name="connsiteY86" fmla="*/ 1135124 h 6858000"/>
                <a:gd name="connsiteX87" fmla="*/ 8286366 w 9767847"/>
                <a:gd name="connsiteY87" fmla="*/ 1093148 h 6858000"/>
                <a:gd name="connsiteX88" fmla="*/ 8270161 w 9767847"/>
                <a:gd name="connsiteY88" fmla="*/ 1072538 h 6858000"/>
                <a:gd name="connsiteX89" fmla="*/ 8253856 w 9767847"/>
                <a:gd name="connsiteY89" fmla="*/ 1052254 h 6858000"/>
                <a:gd name="connsiteX90" fmla="*/ 8186352 w 9767847"/>
                <a:gd name="connsiteY90" fmla="*/ 970373 h 6858000"/>
                <a:gd name="connsiteX91" fmla="*/ 8046768 w 9767847"/>
                <a:gd name="connsiteY91" fmla="*/ 809527 h 6858000"/>
                <a:gd name="connsiteX92" fmla="*/ 8010927 w 9767847"/>
                <a:gd name="connsiteY92" fmla="*/ 769951 h 6858000"/>
                <a:gd name="connsiteX93" fmla="*/ 7974788 w 9767847"/>
                <a:gd name="connsiteY93" fmla="*/ 730751 h 6858000"/>
                <a:gd name="connsiteX94" fmla="*/ 7901070 w 9767847"/>
                <a:gd name="connsiteY94" fmla="*/ 652823 h 6858000"/>
                <a:gd name="connsiteX95" fmla="*/ 7750054 w 9767847"/>
                <a:gd name="connsiteY95" fmla="*/ 501106 h 6858000"/>
                <a:gd name="connsiteX96" fmla="*/ 7592277 w 9767847"/>
                <a:gd name="connsiteY96" fmla="*/ 355319 h 6858000"/>
                <a:gd name="connsiteX97" fmla="*/ 7257734 w 9767847"/>
                <a:gd name="connsiteY97" fmla="*/ 81062 h 6858000"/>
                <a:gd name="connsiteX98" fmla="*/ 1892109 w 9767847"/>
                <a:gd name="connsiteY98" fmla="*/ 0 h 6858000"/>
                <a:gd name="connsiteX99" fmla="*/ 2298402 w 9767847"/>
                <a:gd name="connsiteY99" fmla="*/ 0 h 6858000"/>
                <a:gd name="connsiteX100" fmla="*/ 2135542 w 9767847"/>
                <a:gd name="connsiteY100" fmla="*/ 121879 h 6858000"/>
                <a:gd name="connsiteX101" fmla="*/ 1969576 w 9767847"/>
                <a:gd name="connsiteY101" fmla="*/ 259084 h 6858000"/>
                <a:gd name="connsiteX102" fmla="*/ 1659938 w 9767847"/>
                <a:gd name="connsiteY102" fmla="*/ 553953 h 6858000"/>
                <a:gd name="connsiteX103" fmla="*/ 729383 w 9767847"/>
                <a:gd name="connsiteY103" fmla="*/ 1940578 h 6858000"/>
                <a:gd name="connsiteX104" fmla="*/ 578465 w 9767847"/>
                <a:gd name="connsiteY104" fmla="*/ 2324905 h 6858000"/>
                <a:gd name="connsiteX105" fmla="*/ 465080 w 9767847"/>
                <a:gd name="connsiteY105" fmla="*/ 2718973 h 6858000"/>
                <a:gd name="connsiteX106" fmla="*/ 423820 w 9767847"/>
                <a:gd name="connsiteY106" fmla="*/ 2919535 h 6858000"/>
                <a:gd name="connsiteX107" fmla="*/ 392355 w 9767847"/>
                <a:gd name="connsiteY107" fmla="*/ 3122169 h 6858000"/>
                <a:gd name="connsiteX108" fmla="*/ 358801 w 9767847"/>
                <a:gd name="connsiteY108" fmla="*/ 3531013 h 6858000"/>
                <a:gd name="connsiteX109" fmla="*/ 410350 w 9767847"/>
                <a:gd name="connsiteY109" fmla="*/ 4352324 h 6858000"/>
                <a:gd name="connsiteX110" fmla="*/ 449022 w 9767847"/>
                <a:gd name="connsiteY110" fmla="*/ 4555147 h 6858000"/>
                <a:gd name="connsiteX111" fmla="*/ 498882 w 9767847"/>
                <a:gd name="connsiteY111" fmla="*/ 4756463 h 6858000"/>
                <a:gd name="connsiteX112" fmla="*/ 559775 w 9767847"/>
                <a:gd name="connsiteY112" fmla="*/ 4955755 h 6858000"/>
                <a:gd name="connsiteX113" fmla="*/ 631406 w 9767847"/>
                <a:gd name="connsiteY113" fmla="*/ 5152084 h 6858000"/>
                <a:gd name="connsiteX114" fmla="*/ 1023461 w 9767847"/>
                <a:gd name="connsiteY114" fmla="*/ 5898055 h 6858000"/>
                <a:gd name="connsiteX115" fmla="*/ 1575880 w 9767847"/>
                <a:gd name="connsiteY115" fmla="*/ 6551744 h 6858000"/>
                <a:gd name="connsiteX116" fmla="*/ 1905228 w 9767847"/>
                <a:gd name="connsiteY116" fmla="*/ 6833566 h 6858000"/>
                <a:gd name="connsiteX117" fmla="*/ 1938629 w 9767847"/>
                <a:gd name="connsiteY117" fmla="*/ 6858000 h 6858000"/>
                <a:gd name="connsiteX118" fmla="*/ 1368607 w 9767847"/>
                <a:gd name="connsiteY118" fmla="*/ 6858000 h 6858000"/>
                <a:gd name="connsiteX119" fmla="*/ 1115251 w 9767847"/>
                <a:gd name="connsiteY119" fmla="*/ 6594103 h 6858000"/>
                <a:gd name="connsiteX120" fmla="*/ 0 w 9767847"/>
                <a:gd name="connsiteY120" fmla="*/ 3653129 h 6858000"/>
                <a:gd name="connsiteX121" fmla="*/ 1777294 w 9767847"/>
                <a:gd name="connsiteY121" fmla="*/ 85415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Lst>
              <a:rect l="l" t="t" r="r" b="b"/>
              <a:pathLst>
                <a:path w="9767847" h="6858000">
                  <a:moveTo>
                    <a:pt x="7145704" y="0"/>
                  </a:moveTo>
                  <a:lnTo>
                    <a:pt x="7875738" y="0"/>
                  </a:lnTo>
                  <a:lnTo>
                    <a:pt x="7990553" y="85415"/>
                  </a:lnTo>
                  <a:cubicBezTo>
                    <a:pt x="9075991" y="933432"/>
                    <a:pt x="9767847" y="2216793"/>
                    <a:pt x="9767847" y="3653129"/>
                  </a:cubicBezTo>
                  <a:cubicBezTo>
                    <a:pt x="9767847" y="4770280"/>
                    <a:pt x="9349317" y="5794890"/>
                    <a:pt x="8652597" y="6594103"/>
                  </a:cubicBezTo>
                  <a:lnTo>
                    <a:pt x="8399240" y="6858000"/>
                  </a:lnTo>
                  <a:lnTo>
                    <a:pt x="6766926" y="6858000"/>
                  </a:lnTo>
                  <a:lnTo>
                    <a:pt x="6804586" y="6821201"/>
                  </a:lnTo>
                  <a:lnTo>
                    <a:pt x="6881735" y="6745295"/>
                  </a:lnTo>
                  <a:cubicBezTo>
                    <a:pt x="6907435" y="6719979"/>
                    <a:pt x="6933134" y="6694896"/>
                    <a:pt x="6958883" y="6668920"/>
                  </a:cubicBezTo>
                  <a:lnTo>
                    <a:pt x="7267925" y="6359792"/>
                  </a:lnTo>
                  <a:lnTo>
                    <a:pt x="7424360" y="6204783"/>
                  </a:lnTo>
                  <a:cubicBezTo>
                    <a:pt x="7450754" y="6178900"/>
                    <a:pt x="7477598" y="6152829"/>
                    <a:pt x="7504938" y="6126806"/>
                  </a:cubicBezTo>
                  <a:lnTo>
                    <a:pt x="7546396" y="6087795"/>
                  </a:lnTo>
                  <a:cubicBezTo>
                    <a:pt x="7560264" y="6074901"/>
                    <a:pt x="7574780" y="6061630"/>
                    <a:pt x="7588002" y="6049630"/>
                  </a:cubicBezTo>
                  <a:lnTo>
                    <a:pt x="7631000" y="6010807"/>
                  </a:lnTo>
                  <a:lnTo>
                    <a:pt x="7675440" y="5972407"/>
                  </a:lnTo>
                  <a:cubicBezTo>
                    <a:pt x="7690404" y="5959796"/>
                    <a:pt x="7705564" y="5947419"/>
                    <a:pt x="7720626" y="5934949"/>
                  </a:cubicBezTo>
                  <a:cubicBezTo>
                    <a:pt x="7735738" y="5922525"/>
                    <a:pt x="7751197" y="5910619"/>
                    <a:pt x="7766458" y="5898432"/>
                  </a:cubicBezTo>
                  <a:cubicBezTo>
                    <a:pt x="7827949" y="5850290"/>
                    <a:pt x="7890979" y="5804597"/>
                    <a:pt x="7955254" y="5760926"/>
                  </a:cubicBezTo>
                  <a:cubicBezTo>
                    <a:pt x="8083800" y="5673632"/>
                    <a:pt x="8216872" y="5594434"/>
                    <a:pt x="8352678" y="5521728"/>
                  </a:cubicBezTo>
                  <a:lnTo>
                    <a:pt x="8451350" y="5469352"/>
                  </a:lnTo>
                  <a:lnTo>
                    <a:pt x="8548532" y="5417493"/>
                  </a:lnTo>
                  <a:cubicBezTo>
                    <a:pt x="8612110" y="5383188"/>
                    <a:pt x="8673251" y="5349306"/>
                    <a:pt x="8729473" y="5314059"/>
                  </a:cubicBezTo>
                  <a:cubicBezTo>
                    <a:pt x="8743591" y="5305213"/>
                    <a:pt x="8757161" y="5296459"/>
                    <a:pt x="8770781" y="5287330"/>
                  </a:cubicBezTo>
                  <a:cubicBezTo>
                    <a:pt x="8777591" y="5282765"/>
                    <a:pt x="8784451" y="5278201"/>
                    <a:pt x="8790964" y="5273590"/>
                  </a:cubicBezTo>
                  <a:cubicBezTo>
                    <a:pt x="8797574" y="5268977"/>
                    <a:pt x="8804235" y="5264412"/>
                    <a:pt x="8810499" y="5259801"/>
                  </a:cubicBezTo>
                  <a:cubicBezTo>
                    <a:pt x="8835999" y="5241401"/>
                    <a:pt x="8860407" y="5222389"/>
                    <a:pt x="8883571" y="5202577"/>
                  </a:cubicBezTo>
                  <a:cubicBezTo>
                    <a:pt x="8929900" y="5162954"/>
                    <a:pt x="8971258" y="5120413"/>
                    <a:pt x="9006651" y="5074625"/>
                  </a:cubicBezTo>
                  <a:cubicBezTo>
                    <a:pt x="9015351" y="5063426"/>
                    <a:pt x="9024398" y="5050955"/>
                    <a:pt x="9033494" y="5038203"/>
                  </a:cubicBezTo>
                  <a:lnTo>
                    <a:pt x="9040305" y="5028649"/>
                  </a:lnTo>
                  <a:lnTo>
                    <a:pt x="9046568" y="5019379"/>
                  </a:lnTo>
                  <a:cubicBezTo>
                    <a:pt x="9050743" y="5013261"/>
                    <a:pt x="9054819" y="5007050"/>
                    <a:pt x="9058846" y="5000743"/>
                  </a:cubicBezTo>
                  <a:cubicBezTo>
                    <a:pt x="9075002" y="4975615"/>
                    <a:pt x="9090212" y="4949403"/>
                    <a:pt x="9104529" y="4922203"/>
                  </a:cubicBezTo>
                  <a:cubicBezTo>
                    <a:pt x="9133211" y="4867850"/>
                    <a:pt x="9158313" y="4809545"/>
                    <a:pt x="9181081" y="4748792"/>
                  </a:cubicBezTo>
                  <a:cubicBezTo>
                    <a:pt x="9203748" y="4688276"/>
                    <a:pt x="9223383" y="4625876"/>
                    <a:pt x="9240731" y="4561970"/>
                  </a:cubicBezTo>
                  <a:cubicBezTo>
                    <a:pt x="9249481" y="4530064"/>
                    <a:pt x="9257682" y="4497782"/>
                    <a:pt x="9265388" y="4465171"/>
                  </a:cubicBezTo>
                  <a:cubicBezTo>
                    <a:pt x="9269215" y="4448842"/>
                    <a:pt x="9272943" y="4432465"/>
                    <a:pt x="9276571" y="4416041"/>
                  </a:cubicBezTo>
                  <a:lnTo>
                    <a:pt x="9281841" y="4391477"/>
                  </a:lnTo>
                  <a:lnTo>
                    <a:pt x="9286513" y="4368936"/>
                  </a:lnTo>
                  <a:lnTo>
                    <a:pt x="9296754" y="4316136"/>
                  </a:lnTo>
                  <a:lnTo>
                    <a:pt x="9301029" y="4293172"/>
                  </a:lnTo>
                  <a:lnTo>
                    <a:pt x="9302818" y="4282679"/>
                  </a:lnTo>
                  <a:lnTo>
                    <a:pt x="9304658" y="4270914"/>
                  </a:lnTo>
                  <a:lnTo>
                    <a:pt x="9312810" y="4220043"/>
                  </a:lnTo>
                  <a:lnTo>
                    <a:pt x="9316887" y="4194584"/>
                  </a:lnTo>
                  <a:lnTo>
                    <a:pt x="9318923" y="4181878"/>
                  </a:lnTo>
                  <a:cubicBezTo>
                    <a:pt x="9319570" y="4177644"/>
                    <a:pt x="9319969" y="4173267"/>
                    <a:pt x="9320515" y="4168984"/>
                  </a:cubicBezTo>
                  <a:lnTo>
                    <a:pt x="9332445" y="4069079"/>
                  </a:lnTo>
                  <a:cubicBezTo>
                    <a:pt x="9333836" y="4056468"/>
                    <a:pt x="9334880" y="4040986"/>
                    <a:pt x="9336173" y="4022774"/>
                  </a:cubicBezTo>
                  <a:lnTo>
                    <a:pt x="9340199" y="3969269"/>
                  </a:lnTo>
                  <a:cubicBezTo>
                    <a:pt x="9345071" y="3903904"/>
                    <a:pt x="9347358" y="3837081"/>
                    <a:pt x="9347557" y="3770070"/>
                  </a:cubicBezTo>
                  <a:cubicBezTo>
                    <a:pt x="9347656" y="3736518"/>
                    <a:pt x="9347209" y="3702871"/>
                    <a:pt x="9346364" y="3669036"/>
                  </a:cubicBezTo>
                  <a:lnTo>
                    <a:pt x="9344921" y="3619341"/>
                  </a:lnTo>
                  <a:lnTo>
                    <a:pt x="9344524" y="3607624"/>
                  </a:lnTo>
                  <a:lnTo>
                    <a:pt x="9343728" y="3594872"/>
                  </a:lnTo>
                  <a:lnTo>
                    <a:pt x="9342188" y="3569366"/>
                  </a:lnTo>
                  <a:lnTo>
                    <a:pt x="9339056" y="3518354"/>
                  </a:lnTo>
                  <a:cubicBezTo>
                    <a:pt x="9337914" y="3501319"/>
                    <a:pt x="9335874" y="3484236"/>
                    <a:pt x="9334334" y="3467155"/>
                  </a:cubicBezTo>
                  <a:lnTo>
                    <a:pt x="9329363" y="3415908"/>
                  </a:lnTo>
                  <a:lnTo>
                    <a:pt x="9328319" y="3404755"/>
                  </a:lnTo>
                  <a:lnTo>
                    <a:pt x="9327177" y="3394214"/>
                  </a:lnTo>
                  <a:lnTo>
                    <a:pt x="9324293" y="3370872"/>
                  </a:lnTo>
                  <a:lnTo>
                    <a:pt x="9320763" y="3344427"/>
                  </a:lnTo>
                  <a:lnTo>
                    <a:pt x="9317184" y="3315343"/>
                  </a:lnTo>
                  <a:cubicBezTo>
                    <a:pt x="9315594" y="3300991"/>
                    <a:pt x="9313506" y="3286404"/>
                    <a:pt x="9311021" y="3270309"/>
                  </a:cubicBezTo>
                  <a:lnTo>
                    <a:pt x="9302719" y="3219815"/>
                  </a:lnTo>
                  <a:cubicBezTo>
                    <a:pt x="9299936" y="3203157"/>
                    <a:pt x="9297003" y="3186498"/>
                    <a:pt x="9293970" y="3169887"/>
                  </a:cubicBezTo>
                  <a:cubicBezTo>
                    <a:pt x="9281891" y="3103393"/>
                    <a:pt x="9267674" y="3037182"/>
                    <a:pt x="9252065" y="2971205"/>
                  </a:cubicBezTo>
                  <a:cubicBezTo>
                    <a:pt x="9244261" y="2938265"/>
                    <a:pt x="9235959" y="2905371"/>
                    <a:pt x="9227211" y="2872571"/>
                  </a:cubicBezTo>
                  <a:lnTo>
                    <a:pt x="9220699" y="2848524"/>
                  </a:lnTo>
                  <a:lnTo>
                    <a:pt x="9213740" y="2824289"/>
                  </a:lnTo>
                  <a:cubicBezTo>
                    <a:pt x="9209216" y="2808147"/>
                    <a:pt x="9204345" y="2791866"/>
                    <a:pt x="9199374" y="2775536"/>
                  </a:cubicBezTo>
                  <a:cubicBezTo>
                    <a:pt x="9159855" y="2645184"/>
                    <a:pt x="9114272" y="2516197"/>
                    <a:pt x="9061829" y="2389515"/>
                  </a:cubicBezTo>
                  <a:cubicBezTo>
                    <a:pt x="9035582" y="2326175"/>
                    <a:pt x="9008043" y="2263258"/>
                    <a:pt x="8978865" y="2200953"/>
                  </a:cubicBezTo>
                  <a:lnTo>
                    <a:pt x="8956694" y="2154317"/>
                  </a:lnTo>
                  <a:lnTo>
                    <a:pt x="8934176" y="2108012"/>
                  </a:lnTo>
                  <a:cubicBezTo>
                    <a:pt x="8918915" y="2077189"/>
                    <a:pt x="8903157" y="2046130"/>
                    <a:pt x="8887151" y="2015448"/>
                  </a:cubicBezTo>
                  <a:cubicBezTo>
                    <a:pt x="8854988" y="1953989"/>
                    <a:pt x="8822082" y="1892908"/>
                    <a:pt x="8787533" y="1832625"/>
                  </a:cubicBezTo>
                  <a:lnTo>
                    <a:pt x="8761485" y="1787496"/>
                  </a:lnTo>
                  <a:lnTo>
                    <a:pt x="8734791" y="1741991"/>
                  </a:lnTo>
                  <a:cubicBezTo>
                    <a:pt x="8717047" y="1711921"/>
                    <a:pt x="8699200" y="1682461"/>
                    <a:pt x="8680808" y="1652910"/>
                  </a:cubicBezTo>
                  <a:cubicBezTo>
                    <a:pt x="8644322" y="1593756"/>
                    <a:pt x="8606194" y="1535216"/>
                    <a:pt x="8567024" y="1477004"/>
                  </a:cubicBezTo>
                  <a:lnTo>
                    <a:pt x="8537446" y="1433428"/>
                  </a:lnTo>
                  <a:lnTo>
                    <a:pt x="8507423" y="1389994"/>
                  </a:lnTo>
                  <a:cubicBezTo>
                    <a:pt x="8487390" y="1361382"/>
                    <a:pt x="8467158" y="1332817"/>
                    <a:pt x="8446529" y="1304393"/>
                  </a:cubicBezTo>
                  <a:cubicBezTo>
                    <a:pt x="8405271" y="1247595"/>
                    <a:pt x="8362718" y="1191218"/>
                    <a:pt x="8319224" y="1135124"/>
                  </a:cubicBezTo>
                  <a:lnTo>
                    <a:pt x="8286366" y="1093148"/>
                  </a:lnTo>
                  <a:lnTo>
                    <a:pt x="8270161" y="1072538"/>
                  </a:lnTo>
                  <a:lnTo>
                    <a:pt x="8253856" y="1052254"/>
                  </a:lnTo>
                  <a:cubicBezTo>
                    <a:pt x="8231636" y="1024773"/>
                    <a:pt x="8209117" y="997479"/>
                    <a:pt x="8186352" y="970373"/>
                  </a:cubicBezTo>
                  <a:cubicBezTo>
                    <a:pt x="8140917" y="916020"/>
                    <a:pt x="8094240" y="862515"/>
                    <a:pt x="8046768" y="809527"/>
                  </a:cubicBezTo>
                  <a:lnTo>
                    <a:pt x="8010927" y="769951"/>
                  </a:lnTo>
                  <a:lnTo>
                    <a:pt x="7974788" y="730751"/>
                  </a:lnTo>
                  <a:cubicBezTo>
                    <a:pt x="7950382" y="704587"/>
                    <a:pt x="7925824" y="678563"/>
                    <a:pt x="7901070" y="652823"/>
                  </a:cubicBezTo>
                  <a:cubicBezTo>
                    <a:pt x="7851510" y="601387"/>
                    <a:pt x="7801404" y="550612"/>
                    <a:pt x="7750054" y="501106"/>
                  </a:cubicBezTo>
                  <a:cubicBezTo>
                    <a:pt x="7698902" y="451742"/>
                    <a:pt x="7645913" y="403036"/>
                    <a:pt x="7592277" y="355319"/>
                  </a:cubicBezTo>
                  <a:cubicBezTo>
                    <a:pt x="7484856" y="259884"/>
                    <a:pt x="7373308" y="168402"/>
                    <a:pt x="7257734" y="81062"/>
                  </a:cubicBezTo>
                  <a:close/>
                  <a:moveTo>
                    <a:pt x="1892109" y="0"/>
                  </a:moveTo>
                  <a:lnTo>
                    <a:pt x="2298402" y="0"/>
                  </a:lnTo>
                  <a:lnTo>
                    <a:pt x="2135542" y="121879"/>
                  </a:lnTo>
                  <a:cubicBezTo>
                    <a:pt x="2078998" y="166378"/>
                    <a:pt x="2023659" y="212143"/>
                    <a:pt x="1969576" y="259084"/>
                  </a:cubicBezTo>
                  <a:cubicBezTo>
                    <a:pt x="1861309" y="352918"/>
                    <a:pt x="1758064" y="451412"/>
                    <a:pt x="1659938" y="553953"/>
                  </a:cubicBezTo>
                  <a:cubicBezTo>
                    <a:pt x="1266987" y="964444"/>
                    <a:pt x="953820" y="1435593"/>
                    <a:pt x="729383" y="1940578"/>
                  </a:cubicBezTo>
                  <a:cubicBezTo>
                    <a:pt x="673260" y="2066459"/>
                    <a:pt x="622855" y="2195070"/>
                    <a:pt x="578465" y="2324905"/>
                  </a:cubicBezTo>
                  <a:cubicBezTo>
                    <a:pt x="534125" y="2454785"/>
                    <a:pt x="496147" y="2586314"/>
                    <a:pt x="465080" y="2718973"/>
                  </a:cubicBezTo>
                  <a:cubicBezTo>
                    <a:pt x="449769" y="2785089"/>
                    <a:pt x="435850" y="2852289"/>
                    <a:pt x="423820" y="2919535"/>
                  </a:cubicBezTo>
                  <a:cubicBezTo>
                    <a:pt x="411840" y="2986829"/>
                    <a:pt x="401054" y="3054358"/>
                    <a:pt x="392355" y="3122169"/>
                  </a:cubicBezTo>
                  <a:cubicBezTo>
                    <a:pt x="374509" y="3257744"/>
                    <a:pt x="363424" y="3393978"/>
                    <a:pt x="358801" y="3531013"/>
                  </a:cubicBezTo>
                  <a:cubicBezTo>
                    <a:pt x="349009" y="3804941"/>
                    <a:pt x="366357" y="4079668"/>
                    <a:pt x="410350" y="4352324"/>
                  </a:cubicBezTo>
                  <a:cubicBezTo>
                    <a:pt x="421286" y="4420230"/>
                    <a:pt x="434209" y="4487758"/>
                    <a:pt x="449022" y="4555147"/>
                  </a:cubicBezTo>
                  <a:cubicBezTo>
                    <a:pt x="463737" y="4622534"/>
                    <a:pt x="480389" y="4689686"/>
                    <a:pt x="498882" y="4756463"/>
                  </a:cubicBezTo>
                  <a:cubicBezTo>
                    <a:pt x="517373" y="4823239"/>
                    <a:pt x="537704" y="4889733"/>
                    <a:pt x="559775" y="4955755"/>
                  </a:cubicBezTo>
                  <a:cubicBezTo>
                    <a:pt x="581946" y="5021873"/>
                    <a:pt x="605358" y="5087473"/>
                    <a:pt x="631406" y="5152084"/>
                  </a:cubicBezTo>
                  <a:cubicBezTo>
                    <a:pt x="734055" y="5411706"/>
                    <a:pt x="865188" y="5662668"/>
                    <a:pt x="1023461" y="5898055"/>
                  </a:cubicBezTo>
                  <a:cubicBezTo>
                    <a:pt x="1181487" y="6133676"/>
                    <a:pt x="1367051" y="6353345"/>
                    <a:pt x="1575880" y="6551744"/>
                  </a:cubicBezTo>
                  <a:cubicBezTo>
                    <a:pt x="1680269" y="6651014"/>
                    <a:pt x="1790338" y="6745037"/>
                    <a:pt x="1905228" y="6833566"/>
                  </a:cubicBezTo>
                  <a:lnTo>
                    <a:pt x="1938629" y="6858000"/>
                  </a:lnTo>
                  <a:lnTo>
                    <a:pt x="1368607" y="6858000"/>
                  </a:lnTo>
                  <a:lnTo>
                    <a:pt x="1115251" y="6594103"/>
                  </a:lnTo>
                  <a:cubicBezTo>
                    <a:pt x="418530" y="5794890"/>
                    <a:pt x="0" y="4770280"/>
                    <a:pt x="0" y="3653129"/>
                  </a:cubicBezTo>
                  <a:cubicBezTo>
                    <a:pt x="0" y="2216793"/>
                    <a:pt x="691856" y="933432"/>
                    <a:pt x="1777294" y="85415"/>
                  </a:cubicBezTo>
                  <a:close/>
                </a:path>
              </a:pathLst>
            </a:custGeom>
            <a:solidFill>
              <a:schemeClr val="bg1">
                <a:alpha val="5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solidFill>
                  <a:schemeClr val="lt1"/>
                </a:solidFill>
              </a:endParaRPr>
            </a:p>
          </p:txBody>
        </p:sp>
        <p:sp>
          <p:nvSpPr>
            <p:cNvPr id="42" name="Freeform: Shape 17">
              <a:extLst>
                <a:ext uri="{FF2B5EF4-FFF2-40B4-BE49-F238E27FC236}">
                  <a16:creationId xmlns:a16="http://schemas.microsoft.com/office/drawing/2014/main" id="{CE4B9C67-860A-4569-AC84-3ADE433D1C1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318434" y="3985"/>
              <a:ext cx="9747620" cy="6858000"/>
            </a:xfrm>
            <a:custGeom>
              <a:avLst/>
              <a:gdLst>
                <a:gd name="connsiteX0" fmla="*/ 7235453 w 9747620"/>
                <a:gd name="connsiteY0" fmla="*/ 0 h 6858000"/>
                <a:gd name="connsiteX1" fmla="*/ 7548130 w 9747620"/>
                <a:gd name="connsiteY1" fmla="*/ 0 h 6858000"/>
                <a:gd name="connsiteX2" fmla="*/ 7710334 w 9747620"/>
                <a:gd name="connsiteY2" fmla="*/ 111973 h 6858000"/>
                <a:gd name="connsiteX3" fmla="*/ 7889188 w 9747620"/>
                <a:gd name="connsiteY3" fmla="*/ 251542 h 6858000"/>
                <a:gd name="connsiteX4" fmla="*/ 8061828 w 9747620"/>
                <a:gd name="connsiteY4" fmla="*/ 398586 h 6858000"/>
                <a:gd name="connsiteX5" fmla="*/ 8145637 w 9747620"/>
                <a:gd name="connsiteY5" fmla="*/ 474218 h 6858000"/>
                <a:gd name="connsiteX6" fmla="*/ 8187242 w 9747620"/>
                <a:gd name="connsiteY6" fmla="*/ 512753 h 6858000"/>
                <a:gd name="connsiteX7" fmla="*/ 8228402 w 9747620"/>
                <a:gd name="connsiteY7" fmla="*/ 551575 h 6858000"/>
                <a:gd name="connsiteX8" fmla="*/ 8389211 w 9747620"/>
                <a:gd name="connsiteY8" fmla="*/ 710937 h 6858000"/>
                <a:gd name="connsiteX9" fmla="*/ 8467206 w 9747620"/>
                <a:gd name="connsiteY9" fmla="*/ 793088 h 6858000"/>
                <a:gd name="connsiteX10" fmla="*/ 8486791 w 9747620"/>
                <a:gd name="connsiteY10" fmla="*/ 814223 h 6858000"/>
                <a:gd name="connsiteX11" fmla="*/ 8505979 w 9747620"/>
                <a:gd name="connsiteY11" fmla="*/ 835409 h 6858000"/>
                <a:gd name="connsiteX12" fmla="*/ 8543509 w 9747620"/>
                <a:gd name="connsiteY12" fmla="*/ 877346 h 6858000"/>
                <a:gd name="connsiteX13" fmla="*/ 8690549 w 9747620"/>
                <a:gd name="connsiteY13" fmla="*/ 1048978 h 6858000"/>
                <a:gd name="connsiteX14" fmla="*/ 8761732 w 9747620"/>
                <a:gd name="connsiteY14" fmla="*/ 1137502 h 6858000"/>
                <a:gd name="connsiteX15" fmla="*/ 8796379 w 9747620"/>
                <a:gd name="connsiteY15" fmla="*/ 1182077 h 6858000"/>
                <a:gd name="connsiteX16" fmla="*/ 8830678 w 9747620"/>
                <a:gd name="connsiteY16" fmla="*/ 1226986 h 6858000"/>
                <a:gd name="connsiteX17" fmla="*/ 8963353 w 9747620"/>
                <a:gd name="connsiteY17" fmla="*/ 1410936 h 6858000"/>
                <a:gd name="connsiteX18" fmla="*/ 9026483 w 9747620"/>
                <a:gd name="connsiteY18" fmla="*/ 1505499 h 6858000"/>
                <a:gd name="connsiteX19" fmla="*/ 9057004 w 9747620"/>
                <a:gd name="connsiteY19" fmla="*/ 1552613 h 6858000"/>
                <a:gd name="connsiteX20" fmla="*/ 9087278 w 9747620"/>
                <a:gd name="connsiteY20" fmla="*/ 1600542 h 6858000"/>
                <a:gd name="connsiteX21" fmla="*/ 9202851 w 9747620"/>
                <a:gd name="connsiteY21" fmla="*/ 1795515 h 6858000"/>
                <a:gd name="connsiteX22" fmla="*/ 9257332 w 9747620"/>
                <a:gd name="connsiteY22" fmla="*/ 1894920 h 6858000"/>
                <a:gd name="connsiteX23" fmla="*/ 9283778 w 9747620"/>
                <a:gd name="connsiteY23" fmla="*/ 1945436 h 6858000"/>
                <a:gd name="connsiteX24" fmla="*/ 9309428 w 9747620"/>
                <a:gd name="connsiteY24" fmla="*/ 1996193 h 6858000"/>
                <a:gd name="connsiteX25" fmla="*/ 9405714 w 9747620"/>
                <a:gd name="connsiteY25" fmla="*/ 2202191 h 6858000"/>
                <a:gd name="connsiteX26" fmla="*/ 9566524 w 9747620"/>
                <a:gd name="connsiteY26" fmla="*/ 2627653 h 6858000"/>
                <a:gd name="connsiteX27" fmla="*/ 9583573 w 9747620"/>
                <a:gd name="connsiteY27" fmla="*/ 2682195 h 6858000"/>
                <a:gd name="connsiteX28" fmla="*/ 9591974 w 9747620"/>
                <a:gd name="connsiteY28" fmla="*/ 2709707 h 6858000"/>
                <a:gd name="connsiteX29" fmla="*/ 9600027 w 9747620"/>
                <a:gd name="connsiteY29" fmla="*/ 2737650 h 6858000"/>
                <a:gd name="connsiteX30" fmla="*/ 9629803 w 9747620"/>
                <a:gd name="connsiteY30" fmla="*/ 2847694 h 6858000"/>
                <a:gd name="connsiteX31" fmla="*/ 9679909 w 9747620"/>
                <a:gd name="connsiteY31" fmla="*/ 3070131 h 6858000"/>
                <a:gd name="connsiteX32" fmla="*/ 9690498 w 9747620"/>
                <a:gd name="connsiteY32" fmla="*/ 3126159 h 6858000"/>
                <a:gd name="connsiteX33" fmla="*/ 9700390 w 9747620"/>
                <a:gd name="connsiteY33" fmla="*/ 3181805 h 6858000"/>
                <a:gd name="connsiteX34" fmla="*/ 9709685 w 9747620"/>
                <a:gd name="connsiteY34" fmla="*/ 3243392 h 6858000"/>
                <a:gd name="connsiteX35" fmla="*/ 9713016 w 9747620"/>
                <a:gd name="connsiteY35" fmla="*/ 3267597 h 6858000"/>
                <a:gd name="connsiteX36" fmla="*/ 9716844 w 9747620"/>
                <a:gd name="connsiteY36" fmla="*/ 3294437 h 6858000"/>
                <a:gd name="connsiteX37" fmla="*/ 9720820 w 9747620"/>
                <a:gd name="connsiteY37" fmla="*/ 3324488 h 6858000"/>
                <a:gd name="connsiteX38" fmla="*/ 9722709 w 9747620"/>
                <a:gd name="connsiteY38" fmla="*/ 3340737 h 6858000"/>
                <a:gd name="connsiteX39" fmla="*/ 9724301 w 9747620"/>
                <a:gd name="connsiteY39" fmla="*/ 3356361 h 6858000"/>
                <a:gd name="connsiteX40" fmla="*/ 9730166 w 9747620"/>
                <a:gd name="connsiteY40" fmla="*/ 3412197 h 6858000"/>
                <a:gd name="connsiteX41" fmla="*/ 9735783 w 9747620"/>
                <a:gd name="connsiteY41" fmla="*/ 3468083 h 6858000"/>
                <a:gd name="connsiteX42" fmla="*/ 9739760 w 9747620"/>
                <a:gd name="connsiteY42" fmla="*/ 3524399 h 6858000"/>
                <a:gd name="connsiteX43" fmla="*/ 9741748 w 9747620"/>
                <a:gd name="connsiteY43" fmla="*/ 3552580 h 6858000"/>
                <a:gd name="connsiteX44" fmla="*/ 9742742 w 9747620"/>
                <a:gd name="connsiteY44" fmla="*/ 3566672 h 6858000"/>
                <a:gd name="connsiteX45" fmla="*/ 9743488 w 9747620"/>
                <a:gd name="connsiteY45" fmla="*/ 3581865 h 6858000"/>
                <a:gd name="connsiteX46" fmla="*/ 9744731 w 9747620"/>
                <a:gd name="connsiteY46" fmla="*/ 3611341 h 6858000"/>
                <a:gd name="connsiteX47" fmla="*/ 9745725 w 9747620"/>
                <a:gd name="connsiteY47" fmla="*/ 3639715 h 6858000"/>
                <a:gd name="connsiteX48" fmla="*/ 9747613 w 9747620"/>
                <a:gd name="connsiteY48" fmla="*/ 3753786 h 6858000"/>
                <a:gd name="connsiteX49" fmla="*/ 9740405 w 9747620"/>
                <a:gd name="connsiteY49" fmla="*/ 3984609 h 6858000"/>
                <a:gd name="connsiteX50" fmla="*/ 9736329 w 9747620"/>
                <a:gd name="connsiteY50" fmla="*/ 4038434 h 6858000"/>
                <a:gd name="connsiteX51" fmla="*/ 9731408 w 9747620"/>
                <a:gd name="connsiteY51" fmla="*/ 4099446 h 6858000"/>
                <a:gd name="connsiteX52" fmla="*/ 9717987 w 9747620"/>
                <a:gd name="connsiteY52" fmla="*/ 4213325 h 6858000"/>
                <a:gd name="connsiteX53" fmla="*/ 9716297 w 9747620"/>
                <a:gd name="connsiteY53" fmla="*/ 4227129 h 6858000"/>
                <a:gd name="connsiteX54" fmla="*/ 9714110 w 9747620"/>
                <a:gd name="connsiteY54" fmla="*/ 4240981 h 6858000"/>
                <a:gd name="connsiteX55" fmla="*/ 9709785 w 9747620"/>
                <a:gd name="connsiteY55" fmla="*/ 4268731 h 6858000"/>
                <a:gd name="connsiteX56" fmla="*/ 9701086 w 9747620"/>
                <a:gd name="connsiteY56" fmla="*/ 4324185 h 6858000"/>
                <a:gd name="connsiteX57" fmla="*/ 9698699 w 9747620"/>
                <a:gd name="connsiteY57" fmla="*/ 4338994 h 6858000"/>
                <a:gd name="connsiteX58" fmla="*/ 9695966 w 9747620"/>
                <a:gd name="connsiteY58" fmla="*/ 4355050 h 6858000"/>
                <a:gd name="connsiteX59" fmla="*/ 9690299 w 9747620"/>
                <a:gd name="connsiteY59" fmla="*/ 4385054 h 6858000"/>
                <a:gd name="connsiteX60" fmla="*/ 9679909 w 9747620"/>
                <a:gd name="connsiteY60" fmla="*/ 4437919 h 6858000"/>
                <a:gd name="connsiteX61" fmla="*/ 9673647 w 9747620"/>
                <a:gd name="connsiteY61" fmla="*/ 4468162 h 6858000"/>
                <a:gd name="connsiteX62" fmla="*/ 9667532 w 9747620"/>
                <a:gd name="connsiteY62" fmla="*/ 4496296 h 6858000"/>
                <a:gd name="connsiteX63" fmla="*/ 9654658 w 9747620"/>
                <a:gd name="connsiteY63" fmla="*/ 4552277 h 6858000"/>
                <a:gd name="connsiteX64" fmla="*/ 9625876 w 9747620"/>
                <a:gd name="connsiteY64" fmla="*/ 4664478 h 6858000"/>
                <a:gd name="connsiteX65" fmla="*/ 9552803 w 9747620"/>
                <a:gd name="connsiteY65" fmla="*/ 4888737 h 6858000"/>
                <a:gd name="connsiteX66" fmla="*/ 9452639 w 9747620"/>
                <a:gd name="connsiteY66" fmla="*/ 5110934 h 6858000"/>
                <a:gd name="connsiteX67" fmla="*/ 9388017 w 9747620"/>
                <a:gd name="connsiteY67" fmla="*/ 5220020 h 6858000"/>
                <a:gd name="connsiteX68" fmla="*/ 9370073 w 9747620"/>
                <a:gd name="connsiteY68" fmla="*/ 5246811 h 6858000"/>
                <a:gd name="connsiteX69" fmla="*/ 9360926 w 9747620"/>
                <a:gd name="connsiteY69" fmla="*/ 5260040 h 6858000"/>
                <a:gd name="connsiteX70" fmla="*/ 9351829 w 9747620"/>
                <a:gd name="connsiteY70" fmla="*/ 5272646 h 6858000"/>
                <a:gd name="connsiteX71" fmla="*/ 9313305 w 9747620"/>
                <a:gd name="connsiteY71" fmla="*/ 5323881 h 6858000"/>
                <a:gd name="connsiteX72" fmla="*/ 9130375 w 9747620"/>
                <a:gd name="connsiteY72" fmla="*/ 5510802 h 6858000"/>
                <a:gd name="connsiteX73" fmla="*/ 9028422 w 9747620"/>
                <a:gd name="connsiteY73" fmla="*/ 5588878 h 6858000"/>
                <a:gd name="connsiteX74" fmla="*/ 9002424 w 9747620"/>
                <a:gd name="connsiteY74" fmla="*/ 5606707 h 6858000"/>
                <a:gd name="connsiteX75" fmla="*/ 8976525 w 9747620"/>
                <a:gd name="connsiteY75" fmla="*/ 5623866 h 6858000"/>
                <a:gd name="connsiteX76" fmla="*/ 8924181 w 9747620"/>
                <a:gd name="connsiteY76" fmla="*/ 5656793 h 6858000"/>
                <a:gd name="connsiteX77" fmla="*/ 8717291 w 9747620"/>
                <a:gd name="connsiteY77" fmla="*/ 5771582 h 6858000"/>
                <a:gd name="connsiteX78" fmla="*/ 8617129 w 9747620"/>
                <a:gd name="connsiteY78" fmla="*/ 5823105 h 6858000"/>
                <a:gd name="connsiteX79" fmla="*/ 8518207 w 9747620"/>
                <a:gd name="connsiteY79" fmla="*/ 5873671 h 6858000"/>
                <a:gd name="connsiteX80" fmla="*/ 8150558 w 9747620"/>
                <a:gd name="connsiteY80" fmla="*/ 6086761 h 6858000"/>
                <a:gd name="connsiteX81" fmla="*/ 7979410 w 9747620"/>
                <a:gd name="connsiteY81" fmla="*/ 6207158 h 6858000"/>
                <a:gd name="connsiteX82" fmla="*/ 7938300 w 9747620"/>
                <a:gd name="connsiteY82" fmla="*/ 6238887 h 6858000"/>
                <a:gd name="connsiteX83" fmla="*/ 7897936 w 9747620"/>
                <a:gd name="connsiteY83" fmla="*/ 6271286 h 6858000"/>
                <a:gd name="connsiteX84" fmla="*/ 7858367 w 9747620"/>
                <a:gd name="connsiteY84" fmla="*/ 6304357 h 6858000"/>
                <a:gd name="connsiteX85" fmla="*/ 7819048 w 9747620"/>
                <a:gd name="connsiteY85" fmla="*/ 6338770 h 6858000"/>
                <a:gd name="connsiteX86" fmla="*/ 7778882 w 9747620"/>
                <a:gd name="connsiteY86" fmla="*/ 6374477 h 6858000"/>
                <a:gd name="connsiteX87" fmla="*/ 7739563 w 9747620"/>
                <a:gd name="connsiteY87" fmla="*/ 6410328 h 6858000"/>
                <a:gd name="connsiteX88" fmla="*/ 7660824 w 9747620"/>
                <a:gd name="connsiteY88" fmla="*/ 6484138 h 6858000"/>
                <a:gd name="connsiteX89" fmla="*/ 7502302 w 9747620"/>
                <a:gd name="connsiteY89" fmla="*/ 6636360 h 6858000"/>
                <a:gd name="connsiteX90" fmla="*/ 7273394 w 9747620"/>
                <a:gd name="connsiteY90" fmla="*/ 6858000 h 6858000"/>
                <a:gd name="connsiteX91" fmla="*/ 6780690 w 9747620"/>
                <a:gd name="connsiteY91" fmla="*/ 6858000 h 6858000"/>
                <a:gd name="connsiteX92" fmla="*/ 6854939 w 9747620"/>
                <a:gd name="connsiteY92" fmla="*/ 6783597 h 6858000"/>
                <a:gd name="connsiteX93" fmla="*/ 6932087 w 9747620"/>
                <a:gd name="connsiteY93" fmla="*/ 6705809 h 6858000"/>
                <a:gd name="connsiteX94" fmla="*/ 7241130 w 9747620"/>
                <a:gd name="connsiteY94" fmla="*/ 6390965 h 6858000"/>
                <a:gd name="connsiteX95" fmla="*/ 7397564 w 9747620"/>
                <a:gd name="connsiteY95" fmla="*/ 6233087 h 6858000"/>
                <a:gd name="connsiteX96" fmla="*/ 7478142 w 9747620"/>
                <a:gd name="connsiteY96" fmla="*/ 6153670 h 6858000"/>
                <a:gd name="connsiteX97" fmla="*/ 7519600 w 9747620"/>
                <a:gd name="connsiteY97" fmla="*/ 6113937 h 6858000"/>
                <a:gd name="connsiteX98" fmla="*/ 7561207 w 9747620"/>
                <a:gd name="connsiteY98" fmla="*/ 6075067 h 6858000"/>
                <a:gd name="connsiteX99" fmla="*/ 7604204 w 9747620"/>
                <a:gd name="connsiteY99" fmla="*/ 6035526 h 6858000"/>
                <a:gd name="connsiteX100" fmla="*/ 7648644 w 9747620"/>
                <a:gd name="connsiteY100" fmla="*/ 5996416 h 6858000"/>
                <a:gd name="connsiteX101" fmla="*/ 7693830 w 9747620"/>
                <a:gd name="connsiteY101" fmla="*/ 5958264 h 6858000"/>
                <a:gd name="connsiteX102" fmla="*/ 7739662 w 9747620"/>
                <a:gd name="connsiteY102" fmla="*/ 5921073 h 6858000"/>
                <a:gd name="connsiteX103" fmla="*/ 7928458 w 9747620"/>
                <a:gd name="connsiteY103" fmla="*/ 5781025 h 6858000"/>
                <a:gd name="connsiteX104" fmla="*/ 8325882 w 9747620"/>
                <a:gd name="connsiteY104" fmla="*/ 5537450 h 6858000"/>
                <a:gd name="connsiteX105" fmla="*/ 8424555 w 9747620"/>
                <a:gd name="connsiteY105" fmla="*/ 5484106 h 6858000"/>
                <a:gd name="connsiteX106" fmla="*/ 8521737 w 9747620"/>
                <a:gd name="connsiteY106" fmla="*/ 5431289 h 6858000"/>
                <a:gd name="connsiteX107" fmla="*/ 8702677 w 9747620"/>
                <a:gd name="connsiteY107" fmla="*/ 5325942 h 6858000"/>
                <a:gd name="connsiteX108" fmla="*/ 8743986 w 9747620"/>
                <a:gd name="connsiteY108" fmla="*/ 5298717 h 6858000"/>
                <a:gd name="connsiteX109" fmla="*/ 8764167 w 9747620"/>
                <a:gd name="connsiteY109" fmla="*/ 5284723 h 6858000"/>
                <a:gd name="connsiteX110" fmla="*/ 8783704 w 9747620"/>
                <a:gd name="connsiteY110" fmla="*/ 5270679 h 6858000"/>
                <a:gd name="connsiteX111" fmla="*/ 8856776 w 9747620"/>
                <a:gd name="connsiteY111" fmla="*/ 5212399 h 6858000"/>
                <a:gd name="connsiteX112" fmla="*/ 8979856 w 9747620"/>
                <a:gd name="connsiteY112" fmla="*/ 5082081 h 6858000"/>
                <a:gd name="connsiteX113" fmla="*/ 9006699 w 9747620"/>
                <a:gd name="connsiteY113" fmla="*/ 5044984 h 6858000"/>
                <a:gd name="connsiteX114" fmla="*/ 9013509 w 9747620"/>
                <a:gd name="connsiteY114" fmla="*/ 5035254 h 6858000"/>
                <a:gd name="connsiteX115" fmla="*/ 9019773 w 9747620"/>
                <a:gd name="connsiteY115" fmla="*/ 5025812 h 6858000"/>
                <a:gd name="connsiteX116" fmla="*/ 9032050 w 9747620"/>
                <a:gd name="connsiteY116" fmla="*/ 5006833 h 6858000"/>
                <a:gd name="connsiteX117" fmla="*/ 9077733 w 9747620"/>
                <a:gd name="connsiteY117" fmla="*/ 4926839 h 6858000"/>
                <a:gd name="connsiteX118" fmla="*/ 9154285 w 9747620"/>
                <a:gd name="connsiteY118" fmla="*/ 4750223 h 6858000"/>
                <a:gd name="connsiteX119" fmla="*/ 9213936 w 9747620"/>
                <a:gd name="connsiteY119" fmla="*/ 4559945 h 6858000"/>
                <a:gd name="connsiteX120" fmla="*/ 9238592 w 9747620"/>
                <a:gd name="connsiteY120" fmla="*/ 4461357 h 6858000"/>
                <a:gd name="connsiteX121" fmla="*/ 9249776 w 9747620"/>
                <a:gd name="connsiteY121" fmla="*/ 4411319 h 6858000"/>
                <a:gd name="connsiteX122" fmla="*/ 9255046 w 9747620"/>
                <a:gd name="connsiteY122" fmla="*/ 4386299 h 6858000"/>
                <a:gd name="connsiteX123" fmla="*/ 9259718 w 9747620"/>
                <a:gd name="connsiteY123" fmla="*/ 4363342 h 6858000"/>
                <a:gd name="connsiteX124" fmla="*/ 9269959 w 9747620"/>
                <a:gd name="connsiteY124" fmla="*/ 4309566 h 6858000"/>
                <a:gd name="connsiteX125" fmla="*/ 9274233 w 9747620"/>
                <a:gd name="connsiteY125" fmla="*/ 4286176 h 6858000"/>
                <a:gd name="connsiteX126" fmla="*/ 9276022 w 9747620"/>
                <a:gd name="connsiteY126" fmla="*/ 4275489 h 6858000"/>
                <a:gd name="connsiteX127" fmla="*/ 9277861 w 9747620"/>
                <a:gd name="connsiteY127" fmla="*/ 4263506 h 6858000"/>
                <a:gd name="connsiteX128" fmla="*/ 9286014 w 9747620"/>
                <a:gd name="connsiteY128" fmla="*/ 4211696 h 6858000"/>
                <a:gd name="connsiteX129" fmla="*/ 9290092 w 9747620"/>
                <a:gd name="connsiteY129" fmla="*/ 4185767 h 6858000"/>
                <a:gd name="connsiteX130" fmla="*/ 9292128 w 9747620"/>
                <a:gd name="connsiteY130" fmla="*/ 4172826 h 6858000"/>
                <a:gd name="connsiteX131" fmla="*/ 9293720 w 9747620"/>
                <a:gd name="connsiteY131" fmla="*/ 4159693 h 6858000"/>
                <a:gd name="connsiteX132" fmla="*/ 9305650 w 9747620"/>
                <a:gd name="connsiteY132" fmla="*/ 4057941 h 6858000"/>
                <a:gd name="connsiteX133" fmla="*/ 9309378 w 9747620"/>
                <a:gd name="connsiteY133" fmla="*/ 4010779 h 6858000"/>
                <a:gd name="connsiteX134" fmla="*/ 9313454 w 9747620"/>
                <a:gd name="connsiteY134" fmla="*/ 3956428 h 6858000"/>
                <a:gd name="connsiteX135" fmla="*/ 9320811 w 9747620"/>
                <a:gd name="connsiteY135" fmla="*/ 3753546 h 6858000"/>
                <a:gd name="connsiteX136" fmla="*/ 9319617 w 9747620"/>
                <a:gd name="connsiteY136" fmla="*/ 3650643 h 6858000"/>
                <a:gd name="connsiteX137" fmla="*/ 9318176 w 9747620"/>
                <a:gd name="connsiteY137" fmla="*/ 3600030 h 6858000"/>
                <a:gd name="connsiteX138" fmla="*/ 9317778 w 9747620"/>
                <a:gd name="connsiteY138" fmla="*/ 3588096 h 6858000"/>
                <a:gd name="connsiteX139" fmla="*/ 9316983 w 9747620"/>
                <a:gd name="connsiteY139" fmla="*/ 3575107 h 6858000"/>
                <a:gd name="connsiteX140" fmla="*/ 9315443 w 9747620"/>
                <a:gd name="connsiteY140" fmla="*/ 3549130 h 6858000"/>
                <a:gd name="connsiteX141" fmla="*/ 9312311 w 9747620"/>
                <a:gd name="connsiteY141" fmla="*/ 3497176 h 6858000"/>
                <a:gd name="connsiteX142" fmla="*/ 9307587 w 9747620"/>
                <a:gd name="connsiteY142" fmla="*/ 3445029 h 6858000"/>
                <a:gd name="connsiteX143" fmla="*/ 9302618 w 9747620"/>
                <a:gd name="connsiteY143" fmla="*/ 3392835 h 6858000"/>
                <a:gd name="connsiteX144" fmla="*/ 9301574 w 9747620"/>
                <a:gd name="connsiteY144" fmla="*/ 3381476 h 6858000"/>
                <a:gd name="connsiteX145" fmla="*/ 9300430 w 9747620"/>
                <a:gd name="connsiteY145" fmla="*/ 3370740 h 6858000"/>
                <a:gd name="connsiteX146" fmla="*/ 9297547 w 9747620"/>
                <a:gd name="connsiteY146" fmla="*/ 3346966 h 6858000"/>
                <a:gd name="connsiteX147" fmla="*/ 9294017 w 9747620"/>
                <a:gd name="connsiteY147" fmla="*/ 3320030 h 6858000"/>
                <a:gd name="connsiteX148" fmla="*/ 9290439 w 9747620"/>
                <a:gd name="connsiteY148" fmla="*/ 3290410 h 6858000"/>
                <a:gd name="connsiteX149" fmla="*/ 9284275 w 9747620"/>
                <a:gd name="connsiteY149" fmla="*/ 3244544 h 6858000"/>
                <a:gd name="connsiteX150" fmla="*/ 9275974 w 9747620"/>
                <a:gd name="connsiteY150" fmla="*/ 3193116 h 6858000"/>
                <a:gd name="connsiteX151" fmla="*/ 9267224 w 9747620"/>
                <a:gd name="connsiteY151" fmla="*/ 3142264 h 6858000"/>
                <a:gd name="connsiteX152" fmla="*/ 9225320 w 9747620"/>
                <a:gd name="connsiteY152" fmla="*/ 2939909 h 6858000"/>
                <a:gd name="connsiteX153" fmla="*/ 9200466 w 9747620"/>
                <a:gd name="connsiteY153" fmla="*/ 2839449 h 6858000"/>
                <a:gd name="connsiteX154" fmla="*/ 9193953 w 9747620"/>
                <a:gd name="connsiteY154" fmla="*/ 2814958 h 6858000"/>
                <a:gd name="connsiteX155" fmla="*/ 9186993 w 9747620"/>
                <a:gd name="connsiteY155" fmla="*/ 2790276 h 6858000"/>
                <a:gd name="connsiteX156" fmla="*/ 9172628 w 9747620"/>
                <a:gd name="connsiteY156" fmla="*/ 2740621 h 6858000"/>
                <a:gd name="connsiteX157" fmla="*/ 9035082 w 9747620"/>
                <a:gd name="connsiteY157" fmla="*/ 2347463 h 6858000"/>
                <a:gd name="connsiteX158" fmla="*/ 8952118 w 9747620"/>
                <a:gd name="connsiteY158" fmla="*/ 2155413 h 6858000"/>
                <a:gd name="connsiteX159" fmla="*/ 8929948 w 9747620"/>
                <a:gd name="connsiteY159" fmla="*/ 2107915 h 6858000"/>
                <a:gd name="connsiteX160" fmla="*/ 8907429 w 9747620"/>
                <a:gd name="connsiteY160" fmla="*/ 2060753 h 6858000"/>
                <a:gd name="connsiteX161" fmla="*/ 8860404 w 9747620"/>
                <a:gd name="connsiteY161" fmla="*/ 1966478 h 6858000"/>
                <a:gd name="connsiteX162" fmla="*/ 8760788 w 9747620"/>
                <a:gd name="connsiteY162" fmla="*/ 1780274 h 6858000"/>
                <a:gd name="connsiteX163" fmla="*/ 8734740 w 9747620"/>
                <a:gd name="connsiteY163" fmla="*/ 1734311 h 6858000"/>
                <a:gd name="connsiteX164" fmla="*/ 8708046 w 9747620"/>
                <a:gd name="connsiteY164" fmla="*/ 1687963 h 6858000"/>
                <a:gd name="connsiteX165" fmla="*/ 8654062 w 9747620"/>
                <a:gd name="connsiteY165" fmla="*/ 1597234 h 6858000"/>
                <a:gd name="connsiteX166" fmla="*/ 8540278 w 9747620"/>
                <a:gd name="connsiteY166" fmla="*/ 1418077 h 6858000"/>
                <a:gd name="connsiteX167" fmla="*/ 8510701 w 9747620"/>
                <a:gd name="connsiteY167" fmla="*/ 1373695 h 6858000"/>
                <a:gd name="connsiteX168" fmla="*/ 8480676 w 9747620"/>
                <a:gd name="connsiteY168" fmla="*/ 1329457 h 6858000"/>
                <a:gd name="connsiteX169" fmla="*/ 8419782 w 9747620"/>
                <a:gd name="connsiteY169" fmla="*/ 1242275 h 6858000"/>
                <a:gd name="connsiteX170" fmla="*/ 8292478 w 9747620"/>
                <a:gd name="connsiteY170" fmla="*/ 1069875 h 6858000"/>
                <a:gd name="connsiteX171" fmla="*/ 8259620 w 9747620"/>
                <a:gd name="connsiteY171" fmla="*/ 1027123 h 6858000"/>
                <a:gd name="connsiteX172" fmla="*/ 8243416 w 9747620"/>
                <a:gd name="connsiteY172" fmla="*/ 1006130 h 6858000"/>
                <a:gd name="connsiteX173" fmla="*/ 8227110 w 9747620"/>
                <a:gd name="connsiteY173" fmla="*/ 985473 h 6858000"/>
                <a:gd name="connsiteX174" fmla="*/ 8159604 w 9747620"/>
                <a:gd name="connsiteY174" fmla="*/ 902029 h 6858000"/>
                <a:gd name="connsiteX175" fmla="*/ 8020022 w 9747620"/>
                <a:gd name="connsiteY175" fmla="*/ 738209 h 6858000"/>
                <a:gd name="connsiteX176" fmla="*/ 7984182 w 9747620"/>
                <a:gd name="connsiteY176" fmla="*/ 697901 h 6858000"/>
                <a:gd name="connsiteX177" fmla="*/ 7948043 w 9747620"/>
                <a:gd name="connsiteY177" fmla="*/ 657976 h 6858000"/>
                <a:gd name="connsiteX178" fmla="*/ 7874324 w 9747620"/>
                <a:gd name="connsiteY178" fmla="*/ 578607 h 6858000"/>
                <a:gd name="connsiteX179" fmla="*/ 7723308 w 9747620"/>
                <a:gd name="connsiteY179" fmla="*/ 424085 h 6858000"/>
                <a:gd name="connsiteX180" fmla="*/ 7565532 w 9747620"/>
                <a:gd name="connsiteY180" fmla="*/ 275602 h 6858000"/>
                <a:gd name="connsiteX181" fmla="*/ 1832515 w 9747620"/>
                <a:gd name="connsiteY181" fmla="*/ 0 h 6858000"/>
                <a:gd name="connsiteX182" fmla="*/ 2158449 w 9747620"/>
                <a:gd name="connsiteY182" fmla="*/ 0 h 6858000"/>
                <a:gd name="connsiteX183" fmla="*/ 2108797 w 9747620"/>
                <a:gd name="connsiteY183" fmla="*/ 37845 h 6858000"/>
                <a:gd name="connsiteX184" fmla="*/ 1942830 w 9747620"/>
                <a:gd name="connsiteY184" fmla="*/ 177587 h 6858000"/>
                <a:gd name="connsiteX185" fmla="*/ 1633191 w 9747620"/>
                <a:gd name="connsiteY185" fmla="*/ 477909 h 6858000"/>
                <a:gd name="connsiteX186" fmla="*/ 702686 w 9747620"/>
                <a:gd name="connsiteY186" fmla="*/ 1889935 h 6858000"/>
                <a:gd name="connsiteX187" fmla="*/ 551769 w 9747620"/>
                <a:gd name="connsiteY187" fmla="*/ 2281416 h 6858000"/>
                <a:gd name="connsiteX188" fmla="*/ 438383 w 9747620"/>
                <a:gd name="connsiteY188" fmla="*/ 2682772 h 6858000"/>
                <a:gd name="connsiteX189" fmla="*/ 397124 w 9747620"/>
                <a:gd name="connsiteY189" fmla="*/ 2887044 h 6858000"/>
                <a:gd name="connsiteX190" fmla="*/ 365658 w 9747620"/>
                <a:gd name="connsiteY190" fmla="*/ 3093424 h 6858000"/>
                <a:gd name="connsiteX191" fmla="*/ 332105 w 9747620"/>
                <a:gd name="connsiteY191" fmla="*/ 3509828 h 6858000"/>
                <a:gd name="connsiteX192" fmla="*/ 383653 w 9747620"/>
                <a:gd name="connsiteY192" fmla="*/ 4346327 h 6858000"/>
                <a:gd name="connsiteX193" fmla="*/ 422327 w 9747620"/>
                <a:gd name="connsiteY193" fmla="*/ 4552900 h 6858000"/>
                <a:gd name="connsiteX194" fmla="*/ 472184 w 9747620"/>
                <a:gd name="connsiteY194" fmla="*/ 4757939 h 6858000"/>
                <a:gd name="connsiteX195" fmla="*/ 533078 w 9747620"/>
                <a:gd name="connsiteY195" fmla="*/ 4960916 h 6858000"/>
                <a:gd name="connsiteX196" fmla="*/ 604710 w 9747620"/>
                <a:gd name="connsiteY196" fmla="*/ 5160875 h 6858000"/>
                <a:gd name="connsiteX197" fmla="*/ 996766 w 9747620"/>
                <a:gd name="connsiteY197" fmla="*/ 5920640 h 6858000"/>
                <a:gd name="connsiteX198" fmla="*/ 1549183 w 9747620"/>
                <a:gd name="connsiteY198" fmla="*/ 6586417 h 6858000"/>
                <a:gd name="connsiteX199" fmla="*/ 1709890 w 9747620"/>
                <a:gd name="connsiteY199" fmla="*/ 6734063 h 6858000"/>
                <a:gd name="connsiteX200" fmla="*/ 1859761 w 9747620"/>
                <a:gd name="connsiteY200" fmla="*/ 6858000 h 6858000"/>
                <a:gd name="connsiteX201" fmla="*/ 1671798 w 9747620"/>
                <a:gd name="connsiteY201" fmla="*/ 6858000 h 6858000"/>
                <a:gd name="connsiteX202" fmla="*/ 1628044 w 9747620"/>
                <a:gd name="connsiteY202" fmla="*/ 6822717 h 6858000"/>
                <a:gd name="connsiteX203" fmla="*/ 1459756 w 9747620"/>
                <a:gd name="connsiteY203" fmla="*/ 6674223 h 6858000"/>
                <a:gd name="connsiteX204" fmla="*/ 402543 w 9747620"/>
                <a:gd name="connsiteY204" fmla="*/ 5241588 h 6858000"/>
                <a:gd name="connsiteX205" fmla="*/ 311923 w 9747620"/>
                <a:gd name="connsiteY205" fmla="*/ 5036741 h 6858000"/>
                <a:gd name="connsiteX206" fmla="*/ 232140 w 9747620"/>
                <a:gd name="connsiteY206" fmla="*/ 4827483 h 6858000"/>
                <a:gd name="connsiteX207" fmla="*/ 163392 w 9747620"/>
                <a:gd name="connsiteY207" fmla="*/ 4613913 h 6858000"/>
                <a:gd name="connsiteX208" fmla="*/ 106823 w 9747620"/>
                <a:gd name="connsiteY208" fmla="*/ 4396365 h 6858000"/>
                <a:gd name="connsiteX209" fmla="*/ 29326 w 9747620"/>
                <a:gd name="connsiteY209" fmla="*/ 3954702 h 6858000"/>
                <a:gd name="connsiteX210" fmla="*/ 8647 w 9747620"/>
                <a:gd name="connsiteY210" fmla="*/ 3730971 h 6858000"/>
                <a:gd name="connsiteX211" fmla="*/ 2880 w 9747620"/>
                <a:gd name="connsiteY211" fmla="*/ 3618674 h 6858000"/>
                <a:gd name="connsiteX212" fmla="*/ 296 w 9747620"/>
                <a:gd name="connsiteY212" fmla="*/ 3506425 h 6858000"/>
                <a:gd name="connsiteX213" fmla="*/ 20030 w 9747620"/>
                <a:gd name="connsiteY213" fmla="*/ 3056711 h 6858000"/>
                <a:gd name="connsiteX214" fmla="*/ 48664 w 9747620"/>
                <a:gd name="connsiteY214" fmla="*/ 2832980 h 6858000"/>
                <a:gd name="connsiteX215" fmla="*/ 89922 w 9747620"/>
                <a:gd name="connsiteY215" fmla="*/ 2610639 h 6858000"/>
                <a:gd name="connsiteX216" fmla="*/ 211163 w 9747620"/>
                <a:gd name="connsiteY216" fmla="*/ 2174343 h 6858000"/>
                <a:gd name="connsiteX217" fmla="*/ 379129 w 9747620"/>
                <a:gd name="connsiteY217" fmla="*/ 1754393 h 6858000"/>
                <a:gd name="connsiteX218" fmla="*/ 841424 w 9747620"/>
                <a:gd name="connsiteY218" fmla="*/ 976270 h 6858000"/>
                <a:gd name="connsiteX219" fmla="*/ 1130234 w 9747620"/>
                <a:gd name="connsiteY219" fmla="*/ 625768 h 6858000"/>
                <a:gd name="connsiteX220" fmla="*/ 1452897 w 9747620"/>
                <a:gd name="connsiteY220" fmla="*/ 305748 h 6858000"/>
                <a:gd name="connsiteX221" fmla="*/ 1805682 w 9747620"/>
                <a:gd name="connsiteY221" fmla="*/ 18752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Lst>
              <a:rect l="l" t="t" r="r" b="b"/>
              <a:pathLst>
                <a:path w="9747620" h="6858000">
                  <a:moveTo>
                    <a:pt x="7235453" y="0"/>
                  </a:moveTo>
                  <a:lnTo>
                    <a:pt x="7548130" y="0"/>
                  </a:lnTo>
                  <a:lnTo>
                    <a:pt x="7710334" y="111973"/>
                  </a:lnTo>
                  <a:cubicBezTo>
                    <a:pt x="7770781" y="157314"/>
                    <a:pt x="7830282" y="203517"/>
                    <a:pt x="7889188" y="251542"/>
                  </a:cubicBezTo>
                  <a:cubicBezTo>
                    <a:pt x="7947894" y="299470"/>
                    <a:pt x="8005557" y="348453"/>
                    <a:pt x="8061828" y="398586"/>
                  </a:cubicBezTo>
                  <a:cubicBezTo>
                    <a:pt x="8090013" y="423605"/>
                    <a:pt x="8117948" y="448816"/>
                    <a:pt x="8145637" y="474218"/>
                  </a:cubicBezTo>
                  <a:cubicBezTo>
                    <a:pt x="8159506" y="486918"/>
                    <a:pt x="8173375" y="499764"/>
                    <a:pt x="8187242" y="512753"/>
                  </a:cubicBezTo>
                  <a:lnTo>
                    <a:pt x="8228402" y="551575"/>
                  </a:lnTo>
                  <a:cubicBezTo>
                    <a:pt x="8283082" y="603577"/>
                    <a:pt x="8336569" y="656778"/>
                    <a:pt x="8389211" y="710937"/>
                  </a:cubicBezTo>
                  <a:cubicBezTo>
                    <a:pt x="8415458" y="738065"/>
                    <a:pt x="8441455" y="765432"/>
                    <a:pt x="8467206" y="793088"/>
                  </a:cubicBezTo>
                  <a:lnTo>
                    <a:pt x="8486791" y="814223"/>
                  </a:lnTo>
                  <a:lnTo>
                    <a:pt x="8505979" y="835409"/>
                  </a:lnTo>
                  <a:lnTo>
                    <a:pt x="8543509" y="877346"/>
                  </a:lnTo>
                  <a:cubicBezTo>
                    <a:pt x="8593418" y="933423"/>
                    <a:pt x="8642579" y="990601"/>
                    <a:pt x="8690549" y="1048978"/>
                  </a:cubicBezTo>
                  <a:cubicBezTo>
                    <a:pt x="8714558" y="1078168"/>
                    <a:pt x="8738368" y="1107644"/>
                    <a:pt x="8761732" y="1137502"/>
                  </a:cubicBezTo>
                  <a:lnTo>
                    <a:pt x="8796379" y="1182077"/>
                  </a:lnTo>
                  <a:lnTo>
                    <a:pt x="8830678" y="1226986"/>
                  </a:lnTo>
                  <a:cubicBezTo>
                    <a:pt x="8876112" y="1287185"/>
                    <a:pt x="8920304" y="1348532"/>
                    <a:pt x="8963353" y="1410936"/>
                  </a:cubicBezTo>
                  <a:cubicBezTo>
                    <a:pt x="8984727" y="1442137"/>
                    <a:pt x="9005954" y="1473915"/>
                    <a:pt x="9026483" y="1505499"/>
                  </a:cubicBezTo>
                  <a:lnTo>
                    <a:pt x="9057004" y="1552613"/>
                  </a:lnTo>
                  <a:cubicBezTo>
                    <a:pt x="9067245" y="1568525"/>
                    <a:pt x="9077336" y="1584534"/>
                    <a:pt x="9087278" y="1600542"/>
                  </a:cubicBezTo>
                  <a:cubicBezTo>
                    <a:pt x="9127145" y="1664766"/>
                    <a:pt x="9165966" y="1729613"/>
                    <a:pt x="9202851" y="1795515"/>
                  </a:cubicBezTo>
                  <a:cubicBezTo>
                    <a:pt x="9221342" y="1828491"/>
                    <a:pt x="9239437" y="1861417"/>
                    <a:pt x="9257332" y="1894920"/>
                  </a:cubicBezTo>
                  <a:lnTo>
                    <a:pt x="9283778" y="1945436"/>
                  </a:lnTo>
                  <a:lnTo>
                    <a:pt x="9309428" y="1996193"/>
                  </a:lnTo>
                  <a:cubicBezTo>
                    <a:pt x="9343280" y="2064013"/>
                    <a:pt x="9375491" y="2132695"/>
                    <a:pt x="9405714" y="2202191"/>
                  </a:cubicBezTo>
                  <a:cubicBezTo>
                    <a:pt x="9466260" y="2341183"/>
                    <a:pt x="9520493" y="2483053"/>
                    <a:pt x="9566524" y="2627653"/>
                  </a:cubicBezTo>
                  <a:cubicBezTo>
                    <a:pt x="9572289" y="2645675"/>
                    <a:pt x="9578056" y="2663792"/>
                    <a:pt x="9583573" y="2682195"/>
                  </a:cubicBezTo>
                  <a:lnTo>
                    <a:pt x="9591974" y="2709707"/>
                  </a:lnTo>
                  <a:lnTo>
                    <a:pt x="9600027" y="2737650"/>
                  </a:lnTo>
                  <a:cubicBezTo>
                    <a:pt x="9610416" y="2774171"/>
                    <a:pt x="9620358" y="2810884"/>
                    <a:pt x="9629803" y="2847694"/>
                  </a:cubicBezTo>
                  <a:cubicBezTo>
                    <a:pt x="9648692" y="2921312"/>
                    <a:pt x="9665196" y="2995506"/>
                    <a:pt x="9679909" y="3070131"/>
                  </a:cubicBezTo>
                  <a:cubicBezTo>
                    <a:pt x="9683587" y="3088775"/>
                    <a:pt x="9687118" y="3107418"/>
                    <a:pt x="9690498" y="3126159"/>
                  </a:cubicBezTo>
                  <a:lnTo>
                    <a:pt x="9700390" y="3181805"/>
                  </a:lnTo>
                  <a:cubicBezTo>
                    <a:pt x="9703670" y="3201120"/>
                    <a:pt x="9706952" y="3222112"/>
                    <a:pt x="9709685" y="3243392"/>
                  </a:cubicBezTo>
                  <a:lnTo>
                    <a:pt x="9713016" y="3267597"/>
                  </a:lnTo>
                  <a:lnTo>
                    <a:pt x="9716844" y="3294437"/>
                  </a:lnTo>
                  <a:cubicBezTo>
                    <a:pt x="9718186" y="3303926"/>
                    <a:pt x="9719527" y="3313895"/>
                    <a:pt x="9720820" y="3324488"/>
                  </a:cubicBezTo>
                  <a:lnTo>
                    <a:pt x="9722709" y="3340737"/>
                  </a:lnTo>
                  <a:lnTo>
                    <a:pt x="9724301" y="3356361"/>
                  </a:lnTo>
                  <a:lnTo>
                    <a:pt x="9730166" y="3412197"/>
                  </a:lnTo>
                  <a:cubicBezTo>
                    <a:pt x="9732005" y="3430842"/>
                    <a:pt x="9734291" y="3449342"/>
                    <a:pt x="9735783" y="3468083"/>
                  </a:cubicBezTo>
                  <a:lnTo>
                    <a:pt x="9739760" y="3524399"/>
                  </a:lnTo>
                  <a:lnTo>
                    <a:pt x="9741748" y="3552580"/>
                  </a:lnTo>
                  <a:lnTo>
                    <a:pt x="9742742" y="3566672"/>
                  </a:lnTo>
                  <a:lnTo>
                    <a:pt x="9743488" y="3581865"/>
                  </a:lnTo>
                  <a:lnTo>
                    <a:pt x="9744731" y="3611341"/>
                  </a:lnTo>
                  <a:lnTo>
                    <a:pt x="9745725" y="3639715"/>
                  </a:lnTo>
                  <a:cubicBezTo>
                    <a:pt x="9746868" y="3677579"/>
                    <a:pt x="9747514" y="3715587"/>
                    <a:pt x="9747613" y="3753786"/>
                  </a:cubicBezTo>
                  <a:cubicBezTo>
                    <a:pt x="9747763" y="3830232"/>
                    <a:pt x="9745675" y="3906870"/>
                    <a:pt x="9740405" y="3984609"/>
                  </a:cubicBezTo>
                  <a:lnTo>
                    <a:pt x="9736329" y="4038434"/>
                  </a:lnTo>
                  <a:cubicBezTo>
                    <a:pt x="9735087" y="4055976"/>
                    <a:pt x="9733794" y="4076346"/>
                    <a:pt x="9731408" y="4099446"/>
                  </a:cubicBezTo>
                  <a:lnTo>
                    <a:pt x="9717987" y="4213325"/>
                  </a:lnTo>
                  <a:cubicBezTo>
                    <a:pt x="9717441" y="4217926"/>
                    <a:pt x="9716943" y="4222527"/>
                    <a:pt x="9716297" y="4227129"/>
                  </a:cubicBezTo>
                  <a:lnTo>
                    <a:pt x="9714110" y="4240981"/>
                  </a:lnTo>
                  <a:lnTo>
                    <a:pt x="9709785" y="4268731"/>
                  </a:lnTo>
                  <a:lnTo>
                    <a:pt x="9701086" y="4324185"/>
                  </a:lnTo>
                  <a:lnTo>
                    <a:pt x="9698699" y="4338994"/>
                  </a:lnTo>
                  <a:lnTo>
                    <a:pt x="9695966" y="4355050"/>
                  </a:lnTo>
                  <a:cubicBezTo>
                    <a:pt x="9694077" y="4365547"/>
                    <a:pt x="9692188" y="4375516"/>
                    <a:pt x="9690299" y="4385054"/>
                  </a:cubicBezTo>
                  <a:lnTo>
                    <a:pt x="9679909" y="4437919"/>
                  </a:lnTo>
                  <a:cubicBezTo>
                    <a:pt x="9677871" y="4448320"/>
                    <a:pt x="9675735" y="4458097"/>
                    <a:pt x="9673647" y="4468162"/>
                  </a:cubicBezTo>
                  <a:lnTo>
                    <a:pt x="9667532" y="4496296"/>
                  </a:lnTo>
                  <a:cubicBezTo>
                    <a:pt x="9663406" y="4514941"/>
                    <a:pt x="9659081" y="4533585"/>
                    <a:pt x="9654658" y="4552277"/>
                  </a:cubicBezTo>
                  <a:cubicBezTo>
                    <a:pt x="9645760" y="4589613"/>
                    <a:pt x="9636265" y="4627045"/>
                    <a:pt x="9625876" y="4664478"/>
                  </a:cubicBezTo>
                  <a:cubicBezTo>
                    <a:pt x="9605048" y="4739247"/>
                    <a:pt x="9581088" y="4814303"/>
                    <a:pt x="9552803" y="4888737"/>
                  </a:cubicBezTo>
                  <a:cubicBezTo>
                    <a:pt x="9524668" y="4962930"/>
                    <a:pt x="9492109" y="5037459"/>
                    <a:pt x="9452639" y="5110934"/>
                  </a:cubicBezTo>
                  <a:cubicBezTo>
                    <a:pt x="9432905" y="5147695"/>
                    <a:pt x="9411431" y="5184169"/>
                    <a:pt x="9388017" y="5220020"/>
                  </a:cubicBezTo>
                  <a:cubicBezTo>
                    <a:pt x="9382201" y="5228982"/>
                    <a:pt x="9376236" y="5237945"/>
                    <a:pt x="9370073" y="5246811"/>
                  </a:cubicBezTo>
                  <a:lnTo>
                    <a:pt x="9360926" y="5260040"/>
                  </a:lnTo>
                  <a:lnTo>
                    <a:pt x="9351829" y="5272646"/>
                  </a:lnTo>
                  <a:cubicBezTo>
                    <a:pt x="9339700" y="5289468"/>
                    <a:pt x="9327174" y="5306387"/>
                    <a:pt x="9313305" y="5323881"/>
                  </a:cubicBezTo>
                  <a:cubicBezTo>
                    <a:pt x="9258625" y="5393042"/>
                    <a:pt x="9196489" y="5455445"/>
                    <a:pt x="9130375" y="5510802"/>
                  </a:cubicBezTo>
                  <a:cubicBezTo>
                    <a:pt x="9097319" y="5538505"/>
                    <a:pt x="9063268" y="5564530"/>
                    <a:pt x="9028422" y="5588878"/>
                  </a:cubicBezTo>
                  <a:cubicBezTo>
                    <a:pt x="9019723" y="5595109"/>
                    <a:pt x="9011074" y="5600909"/>
                    <a:pt x="9002424" y="5606707"/>
                  </a:cubicBezTo>
                  <a:cubicBezTo>
                    <a:pt x="8993774" y="5612603"/>
                    <a:pt x="8985124" y="5618211"/>
                    <a:pt x="8976525" y="5623866"/>
                  </a:cubicBezTo>
                  <a:cubicBezTo>
                    <a:pt x="8959277" y="5635130"/>
                    <a:pt x="8941629" y="5646201"/>
                    <a:pt x="8924181" y="5656793"/>
                  </a:cubicBezTo>
                  <a:cubicBezTo>
                    <a:pt x="8854291" y="5699259"/>
                    <a:pt x="8784946" y="5736451"/>
                    <a:pt x="8717291" y="5771582"/>
                  </a:cubicBezTo>
                  <a:lnTo>
                    <a:pt x="8617129" y="5823105"/>
                  </a:lnTo>
                  <a:lnTo>
                    <a:pt x="8518207" y="5873671"/>
                  </a:lnTo>
                  <a:cubicBezTo>
                    <a:pt x="8391200" y="5939188"/>
                    <a:pt x="8267922" y="6009788"/>
                    <a:pt x="8150558" y="6086761"/>
                  </a:cubicBezTo>
                  <a:cubicBezTo>
                    <a:pt x="8091901" y="6125248"/>
                    <a:pt x="8034736" y="6165317"/>
                    <a:pt x="7979410" y="6207158"/>
                  </a:cubicBezTo>
                  <a:cubicBezTo>
                    <a:pt x="7965739" y="6217750"/>
                    <a:pt x="7951771" y="6228103"/>
                    <a:pt x="7938300" y="6238887"/>
                  </a:cubicBezTo>
                  <a:lnTo>
                    <a:pt x="7897936" y="6271286"/>
                  </a:lnTo>
                  <a:lnTo>
                    <a:pt x="7858367" y="6304357"/>
                  </a:lnTo>
                  <a:lnTo>
                    <a:pt x="7819048" y="6338770"/>
                  </a:lnTo>
                  <a:cubicBezTo>
                    <a:pt x="7804882" y="6351232"/>
                    <a:pt x="7792105" y="6362591"/>
                    <a:pt x="7778882" y="6374477"/>
                  </a:cubicBezTo>
                  <a:lnTo>
                    <a:pt x="7739563" y="6410328"/>
                  </a:lnTo>
                  <a:cubicBezTo>
                    <a:pt x="7713366" y="6434485"/>
                    <a:pt x="7687168" y="6459120"/>
                    <a:pt x="7660824" y="6484138"/>
                  </a:cubicBezTo>
                  <a:lnTo>
                    <a:pt x="7502302" y="6636360"/>
                  </a:lnTo>
                  <a:lnTo>
                    <a:pt x="7273394" y="6858000"/>
                  </a:lnTo>
                  <a:lnTo>
                    <a:pt x="6780690" y="6858000"/>
                  </a:lnTo>
                  <a:lnTo>
                    <a:pt x="6854939" y="6783597"/>
                  </a:lnTo>
                  <a:cubicBezTo>
                    <a:pt x="6880688" y="6757810"/>
                    <a:pt x="6906338" y="6732265"/>
                    <a:pt x="6932087" y="6705809"/>
                  </a:cubicBezTo>
                  <a:lnTo>
                    <a:pt x="7241130" y="6390965"/>
                  </a:lnTo>
                  <a:lnTo>
                    <a:pt x="7397564" y="6233087"/>
                  </a:lnTo>
                  <a:cubicBezTo>
                    <a:pt x="7424009" y="6206679"/>
                    <a:pt x="7450802" y="6180175"/>
                    <a:pt x="7478142" y="6153670"/>
                  </a:cubicBezTo>
                  <a:lnTo>
                    <a:pt x="7519600" y="6113937"/>
                  </a:lnTo>
                  <a:cubicBezTo>
                    <a:pt x="7533469" y="6100805"/>
                    <a:pt x="7547934" y="6087288"/>
                    <a:pt x="7561207" y="6075067"/>
                  </a:cubicBezTo>
                  <a:lnTo>
                    <a:pt x="7604204" y="6035526"/>
                  </a:lnTo>
                  <a:lnTo>
                    <a:pt x="7648644" y="5996416"/>
                  </a:lnTo>
                  <a:cubicBezTo>
                    <a:pt x="7663608" y="5983570"/>
                    <a:pt x="7678768" y="5971013"/>
                    <a:pt x="7693830" y="5958264"/>
                  </a:cubicBezTo>
                  <a:cubicBezTo>
                    <a:pt x="7708942" y="5945611"/>
                    <a:pt x="7724352" y="5933485"/>
                    <a:pt x="7739662" y="5921073"/>
                  </a:cubicBezTo>
                  <a:cubicBezTo>
                    <a:pt x="7801154" y="5872088"/>
                    <a:pt x="7864234" y="5825502"/>
                    <a:pt x="7928458" y="5781025"/>
                  </a:cubicBezTo>
                  <a:cubicBezTo>
                    <a:pt x="8057005" y="5692164"/>
                    <a:pt x="8190077" y="5611500"/>
                    <a:pt x="8325882" y="5537450"/>
                  </a:cubicBezTo>
                  <a:lnTo>
                    <a:pt x="8424555" y="5484106"/>
                  </a:lnTo>
                  <a:lnTo>
                    <a:pt x="8521737" y="5431289"/>
                  </a:lnTo>
                  <a:cubicBezTo>
                    <a:pt x="8585315" y="5396349"/>
                    <a:pt x="8646456" y="5361840"/>
                    <a:pt x="8702677" y="5325942"/>
                  </a:cubicBezTo>
                  <a:cubicBezTo>
                    <a:pt x="8716795" y="5316931"/>
                    <a:pt x="8730365" y="5308017"/>
                    <a:pt x="8743986" y="5298717"/>
                  </a:cubicBezTo>
                  <a:cubicBezTo>
                    <a:pt x="8750747" y="5294069"/>
                    <a:pt x="8757606" y="5289420"/>
                    <a:pt x="8764167" y="5284723"/>
                  </a:cubicBezTo>
                  <a:cubicBezTo>
                    <a:pt x="8770778" y="5280074"/>
                    <a:pt x="8777440" y="5275377"/>
                    <a:pt x="8783704" y="5270679"/>
                  </a:cubicBezTo>
                  <a:cubicBezTo>
                    <a:pt x="8809155" y="5251987"/>
                    <a:pt x="8833611" y="5232577"/>
                    <a:pt x="8856776" y="5212399"/>
                  </a:cubicBezTo>
                  <a:cubicBezTo>
                    <a:pt x="8903104" y="5172043"/>
                    <a:pt x="8944463" y="5128668"/>
                    <a:pt x="8979856" y="5082081"/>
                  </a:cubicBezTo>
                  <a:cubicBezTo>
                    <a:pt x="8988555" y="5070722"/>
                    <a:pt x="8997602" y="5057973"/>
                    <a:pt x="9006699" y="5044984"/>
                  </a:cubicBezTo>
                  <a:lnTo>
                    <a:pt x="9013509" y="5035254"/>
                  </a:lnTo>
                  <a:lnTo>
                    <a:pt x="9019773" y="5025812"/>
                  </a:lnTo>
                  <a:cubicBezTo>
                    <a:pt x="9023997" y="5019629"/>
                    <a:pt x="9028073" y="5013254"/>
                    <a:pt x="9032050" y="5006833"/>
                  </a:cubicBezTo>
                  <a:cubicBezTo>
                    <a:pt x="9048206" y="4981238"/>
                    <a:pt x="9063417" y="4954542"/>
                    <a:pt x="9077733" y="4926839"/>
                  </a:cubicBezTo>
                  <a:cubicBezTo>
                    <a:pt x="9106415" y="4871434"/>
                    <a:pt x="9131469" y="4812050"/>
                    <a:pt x="9154285" y="4750223"/>
                  </a:cubicBezTo>
                  <a:cubicBezTo>
                    <a:pt x="9176904" y="4688586"/>
                    <a:pt x="9196537" y="4625032"/>
                    <a:pt x="9213936" y="4559945"/>
                  </a:cubicBezTo>
                  <a:cubicBezTo>
                    <a:pt x="9222635" y="4527402"/>
                    <a:pt x="9230887" y="4494523"/>
                    <a:pt x="9238592" y="4461357"/>
                  </a:cubicBezTo>
                  <a:cubicBezTo>
                    <a:pt x="9242419" y="4444773"/>
                    <a:pt x="9246147" y="4428094"/>
                    <a:pt x="9249776" y="4411319"/>
                  </a:cubicBezTo>
                  <a:lnTo>
                    <a:pt x="9255046" y="4386299"/>
                  </a:lnTo>
                  <a:lnTo>
                    <a:pt x="9259718" y="4363342"/>
                  </a:lnTo>
                  <a:lnTo>
                    <a:pt x="9269959" y="4309566"/>
                  </a:lnTo>
                  <a:lnTo>
                    <a:pt x="9274233" y="4286176"/>
                  </a:lnTo>
                  <a:lnTo>
                    <a:pt x="9276022" y="4275489"/>
                  </a:lnTo>
                  <a:lnTo>
                    <a:pt x="9277861" y="4263506"/>
                  </a:lnTo>
                  <a:lnTo>
                    <a:pt x="9286014" y="4211696"/>
                  </a:lnTo>
                  <a:lnTo>
                    <a:pt x="9290092" y="4185767"/>
                  </a:lnTo>
                  <a:lnTo>
                    <a:pt x="9292128" y="4172826"/>
                  </a:lnTo>
                  <a:cubicBezTo>
                    <a:pt x="9292774" y="4168464"/>
                    <a:pt x="9293173" y="4164055"/>
                    <a:pt x="9293720" y="4159693"/>
                  </a:cubicBezTo>
                  <a:lnTo>
                    <a:pt x="9305650" y="4057941"/>
                  </a:lnTo>
                  <a:cubicBezTo>
                    <a:pt x="9306991" y="4045048"/>
                    <a:pt x="9308085" y="4029328"/>
                    <a:pt x="9309378" y="4010779"/>
                  </a:cubicBezTo>
                  <a:lnTo>
                    <a:pt x="9313454" y="3956428"/>
                  </a:lnTo>
                  <a:cubicBezTo>
                    <a:pt x="9318326" y="3889806"/>
                    <a:pt x="9320611" y="3821796"/>
                    <a:pt x="9320811" y="3753546"/>
                  </a:cubicBezTo>
                  <a:cubicBezTo>
                    <a:pt x="9320910" y="3719373"/>
                    <a:pt x="9320513" y="3685056"/>
                    <a:pt x="9319617" y="3650643"/>
                  </a:cubicBezTo>
                  <a:lnTo>
                    <a:pt x="9318176" y="3600030"/>
                  </a:lnTo>
                  <a:lnTo>
                    <a:pt x="9317778" y="3588096"/>
                  </a:lnTo>
                  <a:lnTo>
                    <a:pt x="9316983" y="3575107"/>
                  </a:lnTo>
                  <a:lnTo>
                    <a:pt x="9315443" y="3549130"/>
                  </a:lnTo>
                  <a:lnTo>
                    <a:pt x="9312311" y="3497176"/>
                  </a:lnTo>
                  <a:cubicBezTo>
                    <a:pt x="9311118" y="3479825"/>
                    <a:pt x="9309129" y="3462427"/>
                    <a:pt x="9307587" y="3445029"/>
                  </a:cubicBezTo>
                  <a:lnTo>
                    <a:pt x="9302618" y="3392835"/>
                  </a:lnTo>
                  <a:lnTo>
                    <a:pt x="9301574" y="3381476"/>
                  </a:lnTo>
                  <a:lnTo>
                    <a:pt x="9300430" y="3370740"/>
                  </a:lnTo>
                  <a:lnTo>
                    <a:pt x="9297547" y="3346966"/>
                  </a:lnTo>
                  <a:lnTo>
                    <a:pt x="9294017" y="3320030"/>
                  </a:lnTo>
                  <a:lnTo>
                    <a:pt x="9290439" y="3290410"/>
                  </a:lnTo>
                  <a:cubicBezTo>
                    <a:pt x="9288849" y="3275745"/>
                    <a:pt x="9286761" y="3260934"/>
                    <a:pt x="9284275" y="3244544"/>
                  </a:cubicBezTo>
                  <a:lnTo>
                    <a:pt x="9275974" y="3193116"/>
                  </a:lnTo>
                  <a:cubicBezTo>
                    <a:pt x="9273189" y="3176197"/>
                    <a:pt x="9270256" y="3159230"/>
                    <a:pt x="9267224" y="3142264"/>
                  </a:cubicBezTo>
                  <a:cubicBezTo>
                    <a:pt x="9255146" y="3074493"/>
                    <a:pt x="9240929" y="3007057"/>
                    <a:pt x="9225320" y="2939909"/>
                  </a:cubicBezTo>
                  <a:cubicBezTo>
                    <a:pt x="9217465" y="2906311"/>
                    <a:pt x="9209214" y="2872809"/>
                    <a:pt x="9200466" y="2839449"/>
                  </a:cubicBezTo>
                  <a:lnTo>
                    <a:pt x="9193953" y="2814958"/>
                  </a:lnTo>
                  <a:lnTo>
                    <a:pt x="9186993" y="2790276"/>
                  </a:lnTo>
                  <a:cubicBezTo>
                    <a:pt x="9182471" y="2773836"/>
                    <a:pt x="9177599" y="2757252"/>
                    <a:pt x="9172628" y="2740621"/>
                  </a:cubicBezTo>
                  <a:cubicBezTo>
                    <a:pt x="9133110" y="2607859"/>
                    <a:pt x="9087527" y="2476533"/>
                    <a:pt x="9035082" y="2347463"/>
                  </a:cubicBezTo>
                  <a:cubicBezTo>
                    <a:pt x="9008836" y="2282951"/>
                    <a:pt x="8981298" y="2218870"/>
                    <a:pt x="8952118" y="2155413"/>
                  </a:cubicBezTo>
                  <a:lnTo>
                    <a:pt x="8929948" y="2107915"/>
                  </a:lnTo>
                  <a:lnTo>
                    <a:pt x="8907429" y="2060753"/>
                  </a:lnTo>
                  <a:cubicBezTo>
                    <a:pt x="8892170" y="2029408"/>
                    <a:pt x="8876411" y="1997726"/>
                    <a:pt x="8860404" y="1966478"/>
                  </a:cubicBezTo>
                  <a:cubicBezTo>
                    <a:pt x="8828243" y="1903931"/>
                    <a:pt x="8795336" y="1841670"/>
                    <a:pt x="8760788" y="1780274"/>
                  </a:cubicBezTo>
                  <a:lnTo>
                    <a:pt x="8734740" y="1734311"/>
                  </a:lnTo>
                  <a:lnTo>
                    <a:pt x="8708046" y="1687963"/>
                  </a:lnTo>
                  <a:cubicBezTo>
                    <a:pt x="8690300" y="1657337"/>
                    <a:pt x="8672455" y="1627334"/>
                    <a:pt x="8654062" y="1597234"/>
                  </a:cubicBezTo>
                  <a:cubicBezTo>
                    <a:pt x="8617575" y="1536988"/>
                    <a:pt x="8579398" y="1477365"/>
                    <a:pt x="8540278" y="1418077"/>
                  </a:cubicBezTo>
                  <a:lnTo>
                    <a:pt x="8510701" y="1373695"/>
                  </a:lnTo>
                  <a:lnTo>
                    <a:pt x="8480676" y="1329457"/>
                  </a:lnTo>
                  <a:cubicBezTo>
                    <a:pt x="8460643" y="1300269"/>
                    <a:pt x="8440411" y="1271224"/>
                    <a:pt x="8419782" y="1242275"/>
                  </a:cubicBezTo>
                  <a:cubicBezTo>
                    <a:pt x="8378476" y="1184425"/>
                    <a:pt x="8335923" y="1127006"/>
                    <a:pt x="8292478" y="1069875"/>
                  </a:cubicBezTo>
                  <a:lnTo>
                    <a:pt x="8259620" y="1027123"/>
                  </a:lnTo>
                  <a:lnTo>
                    <a:pt x="8243416" y="1006130"/>
                  </a:lnTo>
                  <a:lnTo>
                    <a:pt x="8227110" y="985473"/>
                  </a:lnTo>
                  <a:cubicBezTo>
                    <a:pt x="8204890" y="957483"/>
                    <a:pt x="8182422" y="929684"/>
                    <a:pt x="8159604" y="902029"/>
                  </a:cubicBezTo>
                  <a:cubicBezTo>
                    <a:pt x="8114170" y="846671"/>
                    <a:pt x="8067494" y="792177"/>
                    <a:pt x="8020022" y="738209"/>
                  </a:cubicBezTo>
                  <a:lnTo>
                    <a:pt x="7984182" y="697901"/>
                  </a:lnTo>
                  <a:lnTo>
                    <a:pt x="7948043" y="657976"/>
                  </a:lnTo>
                  <a:cubicBezTo>
                    <a:pt x="7923636" y="631328"/>
                    <a:pt x="7899079" y="604823"/>
                    <a:pt x="7874324" y="578607"/>
                  </a:cubicBezTo>
                  <a:cubicBezTo>
                    <a:pt x="7824714" y="526221"/>
                    <a:pt x="7774608" y="474458"/>
                    <a:pt x="7723308" y="424085"/>
                  </a:cubicBezTo>
                  <a:cubicBezTo>
                    <a:pt x="7672157" y="373808"/>
                    <a:pt x="7619168" y="324153"/>
                    <a:pt x="7565532" y="275602"/>
                  </a:cubicBezTo>
                  <a:close/>
                  <a:moveTo>
                    <a:pt x="1832515" y="0"/>
                  </a:moveTo>
                  <a:lnTo>
                    <a:pt x="2158449" y="0"/>
                  </a:lnTo>
                  <a:lnTo>
                    <a:pt x="2108797" y="37845"/>
                  </a:lnTo>
                  <a:cubicBezTo>
                    <a:pt x="2052253" y="83168"/>
                    <a:pt x="1996914" y="129778"/>
                    <a:pt x="1942830" y="177587"/>
                  </a:cubicBezTo>
                  <a:cubicBezTo>
                    <a:pt x="1834563" y="273109"/>
                    <a:pt x="1731317" y="373472"/>
                    <a:pt x="1633191" y="477909"/>
                  </a:cubicBezTo>
                  <a:cubicBezTo>
                    <a:pt x="1240290" y="896038"/>
                    <a:pt x="927123" y="1375900"/>
                    <a:pt x="702686" y="1889935"/>
                  </a:cubicBezTo>
                  <a:cubicBezTo>
                    <a:pt x="646565" y="2018192"/>
                    <a:pt x="596210" y="2149182"/>
                    <a:pt x="551769" y="2281416"/>
                  </a:cubicBezTo>
                  <a:cubicBezTo>
                    <a:pt x="507429" y="2413700"/>
                    <a:pt x="469451" y="2547613"/>
                    <a:pt x="438383" y="2682772"/>
                  </a:cubicBezTo>
                  <a:cubicBezTo>
                    <a:pt x="423122" y="2750111"/>
                    <a:pt x="409203" y="2818553"/>
                    <a:pt x="397124" y="2887044"/>
                  </a:cubicBezTo>
                  <a:cubicBezTo>
                    <a:pt x="385144" y="2955581"/>
                    <a:pt x="374357" y="3024359"/>
                    <a:pt x="365658" y="3093424"/>
                  </a:cubicBezTo>
                  <a:cubicBezTo>
                    <a:pt x="347813" y="3231506"/>
                    <a:pt x="336727" y="3370260"/>
                    <a:pt x="332105" y="3509828"/>
                  </a:cubicBezTo>
                  <a:cubicBezTo>
                    <a:pt x="322311" y="3788822"/>
                    <a:pt x="339660" y="4068628"/>
                    <a:pt x="383653" y="4346327"/>
                  </a:cubicBezTo>
                  <a:cubicBezTo>
                    <a:pt x="394539" y="4415489"/>
                    <a:pt x="407464" y="4484267"/>
                    <a:pt x="422327" y="4552900"/>
                  </a:cubicBezTo>
                  <a:cubicBezTo>
                    <a:pt x="437041" y="4621534"/>
                    <a:pt x="453693" y="4689881"/>
                    <a:pt x="472184" y="4757939"/>
                  </a:cubicBezTo>
                  <a:cubicBezTo>
                    <a:pt x="490677" y="4825949"/>
                    <a:pt x="511007" y="4893673"/>
                    <a:pt x="533078" y="4960916"/>
                  </a:cubicBezTo>
                  <a:cubicBezTo>
                    <a:pt x="555249" y="5028208"/>
                    <a:pt x="578662" y="5095022"/>
                    <a:pt x="604710" y="5160875"/>
                  </a:cubicBezTo>
                  <a:cubicBezTo>
                    <a:pt x="707358" y="5425298"/>
                    <a:pt x="838443" y="5680902"/>
                    <a:pt x="996766" y="5920640"/>
                  </a:cubicBezTo>
                  <a:cubicBezTo>
                    <a:pt x="1154790" y="6160571"/>
                    <a:pt x="1340404" y="6384350"/>
                    <a:pt x="1549183" y="6586417"/>
                  </a:cubicBezTo>
                  <a:cubicBezTo>
                    <a:pt x="1601365" y="6636982"/>
                    <a:pt x="1654970" y="6686208"/>
                    <a:pt x="1709890" y="6734063"/>
                  </a:cubicBezTo>
                  <a:lnTo>
                    <a:pt x="1859761" y="6858000"/>
                  </a:lnTo>
                  <a:lnTo>
                    <a:pt x="1671798" y="6858000"/>
                  </a:lnTo>
                  <a:lnTo>
                    <a:pt x="1628044" y="6822717"/>
                  </a:lnTo>
                  <a:cubicBezTo>
                    <a:pt x="1570828" y="6774460"/>
                    <a:pt x="1514710" y="6724955"/>
                    <a:pt x="1459756" y="6674223"/>
                  </a:cubicBezTo>
                  <a:cubicBezTo>
                    <a:pt x="1019931" y="6268363"/>
                    <a:pt x="658296" y="5781216"/>
                    <a:pt x="402543" y="5241588"/>
                  </a:cubicBezTo>
                  <a:cubicBezTo>
                    <a:pt x="370231" y="5174103"/>
                    <a:pt x="340306" y="5105661"/>
                    <a:pt x="311923" y="5036741"/>
                  </a:cubicBezTo>
                  <a:cubicBezTo>
                    <a:pt x="283539" y="4967771"/>
                    <a:pt x="256895" y="4897986"/>
                    <a:pt x="232140" y="4827483"/>
                  </a:cubicBezTo>
                  <a:cubicBezTo>
                    <a:pt x="207334" y="4756981"/>
                    <a:pt x="184368" y="4685758"/>
                    <a:pt x="163392" y="4613913"/>
                  </a:cubicBezTo>
                  <a:cubicBezTo>
                    <a:pt x="142514" y="4542020"/>
                    <a:pt x="123624" y="4469360"/>
                    <a:pt x="106823" y="4396365"/>
                  </a:cubicBezTo>
                  <a:cubicBezTo>
                    <a:pt x="73120" y="4250902"/>
                    <a:pt x="47371" y="4103281"/>
                    <a:pt x="29326" y="3954702"/>
                  </a:cubicBezTo>
                  <a:cubicBezTo>
                    <a:pt x="20478" y="3880365"/>
                    <a:pt x="13320" y="3805789"/>
                    <a:pt x="8647" y="3730971"/>
                  </a:cubicBezTo>
                  <a:cubicBezTo>
                    <a:pt x="6311" y="3693587"/>
                    <a:pt x="4322" y="3656106"/>
                    <a:pt x="2880" y="3618674"/>
                  </a:cubicBezTo>
                  <a:cubicBezTo>
                    <a:pt x="1539" y="3581146"/>
                    <a:pt x="694" y="3543809"/>
                    <a:pt x="296" y="3506425"/>
                  </a:cubicBezTo>
                  <a:cubicBezTo>
                    <a:pt x="-1543" y="3356649"/>
                    <a:pt x="5217" y="3206200"/>
                    <a:pt x="20030" y="3056711"/>
                  </a:cubicBezTo>
                  <a:cubicBezTo>
                    <a:pt x="27686" y="2981942"/>
                    <a:pt x="36931" y="2907317"/>
                    <a:pt x="48664" y="2832980"/>
                  </a:cubicBezTo>
                  <a:cubicBezTo>
                    <a:pt x="60395" y="2758642"/>
                    <a:pt x="73716" y="2684784"/>
                    <a:pt x="89922" y="2610639"/>
                  </a:cubicBezTo>
                  <a:cubicBezTo>
                    <a:pt x="121736" y="2462826"/>
                    <a:pt x="162645" y="2317220"/>
                    <a:pt x="211163" y="2174343"/>
                  </a:cubicBezTo>
                  <a:cubicBezTo>
                    <a:pt x="259778" y="2031468"/>
                    <a:pt x="315601" y="1891517"/>
                    <a:pt x="379129" y="1754393"/>
                  </a:cubicBezTo>
                  <a:cubicBezTo>
                    <a:pt x="505540" y="1480433"/>
                    <a:pt x="660930" y="1219318"/>
                    <a:pt x="841424" y="976270"/>
                  </a:cubicBezTo>
                  <a:cubicBezTo>
                    <a:pt x="931498" y="854627"/>
                    <a:pt x="1028182" y="737777"/>
                    <a:pt x="1130234" y="625768"/>
                  </a:cubicBezTo>
                  <a:cubicBezTo>
                    <a:pt x="1232486" y="513855"/>
                    <a:pt x="1340157" y="407117"/>
                    <a:pt x="1452897" y="305748"/>
                  </a:cubicBezTo>
                  <a:cubicBezTo>
                    <a:pt x="1565736" y="204380"/>
                    <a:pt x="1683596" y="108665"/>
                    <a:pt x="1805682" y="18752"/>
                  </a:cubicBezTo>
                  <a:close/>
                </a:path>
              </a:pathLst>
            </a:cu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43" name="Freeform: Shape 18">
              <a:extLst>
                <a:ext uri="{FF2B5EF4-FFF2-40B4-BE49-F238E27FC236}">
                  <a16:creationId xmlns:a16="http://schemas.microsoft.com/office/drawing/2014/main" id="{1175B763-A6E6-4AD1-9138-9B1164A7A8C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308320" y="3985"/>
              <a:ext cx="9767847" cy="6858000"/>
            </a:xfrm>
            <a:custGeom>
              <a:avLst/>
              <a:gdLst>
                <a:gd name="connsiteX0" fmla="*/ 7151367 w 9767847"/>
                <a:gd name="connsiteY0" fmla="*/ 0 h 6858000"/>
                <a:gd name="connsiteX1" fmla="*/ 7881247 w 9767847"/>
                <a:gd name="connsiteY1" fmla="*/ 0 h 6858000"/>
                <a:gd name="connsiteX2" fmla="*/ 7990553 w 9767847"/>
                <a:gd name="connsiteY2" fmla="*/ 81317 h 6858000"/>
                <a:gd name="connsiteX3" fmla="*/ 9767847 w 9767847"/>
                <a:gd name="connsiteY3" fmla="*/ 3649031 h 6858000"/>
                <a:gd name="connsiteX4" fmla="*/ 8652597 w 9767847"/>
                <a:gd name="connsiteY4" fmla="*/ 6590005 h 6858000"/>
                <a:gd name="connsiteX5" fmla="*/ 8395306 w 9767847"/>
                <a:gd name="connsiteY5" fmla="*/ 6858000 h 6858000"/>
                <a:gd name="connsiteX6" fmla="*/ 6762603 w 9767847"/>
                <a:gd name="connsiteY6" fmla="*/ 6858000 h 6858000"/>
                <a:gd name="connsiteX7" fmla="*/ 6765962 w 9767847"/>
                <a:gd name="connsiteY7" fmla="*/ 6854844 h 6858000"/>
                <a:gd name="connsiteX8" fmla="*/ 6804586 w 9767847"/>
                <a:gd name="connsiteY8" fmla="*/ 6817103 h 6858000"/>
                <a:gd name="connsiteX9" fmla="*/ 6881735 w 9767847"/>
                <a:gd name="connsiteY9" fmla="*/ 6741197 h 6858000"/>
                <a:gd name="connsiteX10" fmla="*/ 6958883 w 9767847"/>
                <a:gd name="connsiteY10" fmla="*/ 6664822 h 6858000"/>
                <a:gd name="connsiteX11" fmla="*/ 7267925 w 9767847"/>
                <a:gd name="connsiteY11" fmla="*/ 6355694 h 6858000"/>
                <a:gd name="connsiteX12" fmla="*/ 7424360 w 9767847"/>
                <a:gd name="connsiteY12" fmla="*/ 6200685 h 6858000"/>
                <a:gd name="connsiteX13" fmla="*/ 7504938 w 9767847"/>
                <a:gd name="connsiteY13" fmla="*/ 6122708 h 6858000"/>
                <a:gd name="connsiteX14" fmla="*/ 7546396 w 9767847"/>
                <a:gd name="connsiteY14" fmla="*/ 6083697 h 6858000"/>
                <a:gd name="connsiteX15" fmla="*/ 7588002 w 9767847"/>
                <a:gd name="connsiteY15" fmla="*/ 6045532 h 6858000"/>
                <a:gd name="connsiteX16" fmla="*/ 7631000 w 9767847"/>
                <a:gd name="connsiteY16" fmla="*/ 6006709 h 6858000"/>
                <a:gd name="connsiteX17" fmla="*/ 7675440 w 9767847"/>
                <a:gd name="connsiteY17" fmla="*/ 5968309 h 6858000"/>
                <a:gd name="connsiteX18" fmla="*/ 7720626 w 9767847"/>
                <a:gd name="connsiteY18" fmla="*/ 5930851 h 6858000"/>
                <a:gd name="connsiteX19" fmla="*/ 7766458 w 9767847"/>
                <a:gd name="connsiteY19" fmla="*/ 5894334 h 6858000"/>
                <a:gd name="connsiteX20" fmla="*/ 7955254 w 9767847"/>
                <a:gd name="connsiteY20" fmla="*/ 5756828 h 6858000"/>
                <a:gd name="connsiteX21" fmla="*/ 8352678 w 9767847"/>
                <a:gd name="connsiteY21" fmla="*/ 5517630 h 6858000"/>
                <a:gd name="connsiteX22" fmla="*/ 8451350 w 9767847"/>
                <a:gd name="connsiteY22" fmla="*/ 5465254 h 6858000"/>
                <a:gd name="connsiteX23" fmla="*/ 8548532 w 9767847"/>
                <a:gd name="connsiteY23" fmla="*/ 5413395 h 6858000"/>
                <a:gd name="connsiteX24" fmla="*/ 8729473 w 9767847"/>
                <a:gd name="connsiteY24" fmla="*/ 5309961 h 6858000"/>
                <a:gd name="connsiteX25" fmla="*/ 8770781 w 9767847"/>
                <a:gd name="connsiteY25" fmla="*/ 5283232 h 6858000"/>
                <a:gd name="connsiteX26" fmla="*/ 8790964 w 9767847"/>
                <a:gd name="connsiteY26" fmla="*/ 5269492 h 6858000"/>
                <a:gd name="connsiteX27" fmla="*/ 8810499 w 9767847"/>
                <a:gd name="connsiteY27" fmla="*/ 5255703 h 6858000"/>
                <a:gd name="connsiteX28" fmla="*/ 8883571 w 9767847"/>
                <a:gd name="connsiteY28" fmla="*/ 5198479 h 6858000"/>
                <a:gd name="connsiteX29" fmla="*/ 9006651 w 9767847"/>
                <a:gd name="connsiteY29" fmla="*/ 5070527 h 6858000"/>
                <a:gd name="connsiteX30" fmla="*/ 9033494 w 9767847"/>
                <a:gd name="connsiteY30" fmla="*/ 5034105 h 6858000"/>
                <a:gd name="connsiteX31" fmla="*/ 9040305 w 9767847"/>
                <a:gd name="connsiteY31" fmla="*/ 5024551 h 6858000"/>
                <a:gd name="connsiteX32" fmla="*/ 9046568 w 9767847"/>
                <a:gd name="connsiteY32" fmla="*/ 5015281 h 6858000"/>
                <a:gd name="connsiteX33" fmla="*/ 9058846 w 9767847"/>
                <a:gd name="connsiteY33" fmla="*/ 4996645 h 6858000"/>
                <a:gd name="connsiteX34" fmla="*/ 9104529 w 9767847"/>
                <a:gd name="connsiteY34" fmla="*/ 4918105 h 6858000"/>
                <a:gd name="connsiteX35" fmla="*/ 9181081 w 9767847"/>
                <a:gd name="connsiteY35" fmla="*/ 4744694 h 6858000"/>
                <a:gd name="connsiteX36" fmla="*/ 9240731 w 9767847"/>
                <a:gd name="connsiteY36" fmla="*/ 4557872 h 6858000"/>
                <a:gd name="connsiteX37" fmla="*/ 9265388 w 9767847"/>
                <a:gd name="connsiteY37" fmla="*/ 4461073 h 6858000"/>
                <a:gd name="connsiteX38" fmla="*/ 9276571 w 9767847"/>
                <a:gd name="connsiteY38" fmla="*/ 4411943 h 6858000"/>
                <a:gd name="connsiteX39" fmla="*/ 9281841 w 9767847"/>
                <a:gd name="connsiteY39" fmla="*/ 4387379 h 6858000"/>
                <a:gd name="connsiteX40" fmla="*/ 9286513 w 9767847"/>
                <a:gd name="connsiteY40" fmla="*/ 4364838 h 6858000"/>
                <a:gd name="connsiteX41" fmla="*/ 9296754 w 9767847"/>
                <a:gd name="connsiteY41" fmla="*/ 4312038 h 6858000"/>
                <a:gd name="connsiteX42" fmla="*/ 9301029 w 9767847"/>
                <a:gd name="connsiteY42" fmla="*/ 4289074 h 6858000"/>
                <a:gd name="connsiteX43" fmla="*/ 9302818 w 9767847"/>
                <a:gd name="connsiteY43" fmla="*/ 4278581 h 6858000"/>
                <a:gd name="connsiteX44" fmla="*/ 9304658 w 9767847"/>
                <a:gd name="connsiteY44" fmla="*/ 4266816 h 6858000"/>
                <a:gd name="connsiteX45" fmla="*/ 9312810 w 9767847"/>
                <a:gd name="connsiteY45" fmla="*/ 4215945 h 6858000"/>
                <a:gd name="connsiteX46" fmla="*/ 9316887 w 9767847"/>
                <a:gd name="connsiteY46" fmla="*/ 4190486 h 6858000"/>
                <a:gd name="connsiteX47" fmla="*/ 9318923 w 9767847"/>
                <a:gd name="connsiteY47" fmla="*/ 4177780 h 6858000"/>
                <a:gd name="connsiteX48" fmla="*/ 9320515 w 9767847"/>
                <a:gd name="connsiteY48" fmla="*/ 4164886 h 6858000"/>
                <a:gd name="connsiteX49" fmla="*/ 9332445 w 9767847"/>
                <a:gd name="connsiteY49" fmla="*/ 4064981 h 6858000"/>
                <a:gd name="connsiteX50" fmla="*/ 9336173 w 9767847"/>
                <a:gd name="connsiteY50" fmla="*/ 4018676 h 6858000"/>
                <a:gd name="connsiteX51" fmla="*/ 9340199 w 9767847"/>
                <a:gd name="connsiteY51" fmla="*/ 3965171 h 6858000"/>
                <a:gd name="connsiteX52" fmla="*/ 9347557 w 9767847"/>
                <a:gd name="connsiteY52" fmla="*/ 3765972 h 6858000"/>
                <a:gd name="connsiteX53" fmla="*/ 9346364 w 9767847"/>
                <a:gd name="connsiteY53" fmla="*/ 3664938 h 6858000"/>
                <a:gd name="connsiteX54" fmla="*/ 9344921 w 9767847"/>
                <a:gd name="connsiteY54" fmla="*/ 3615243 h 6858000"/>
                <a:gd name="connsiteX55" fmla="*/ 9344524 w 9767847"/>
                <a:gd name="connsiteY55" fmla="*/ 3603526 h 6858000"/>
                <a:gd name="connsiteX56" fmla="*/ 9343728 w 9767847"/>
                <a:gd name="connsiteY56" fmla="*/ 3590774 h 6858000"/>
                <a:gd name="connsiteX57" fmla="*/ 9342188 w 9767847"/>
                <a:gd name="connsiteY57" fmla="*/ 3565268 h 6858000"/>
                <a:gd name="connsiteX58" fmla="*/ 9339056 w 9767847"/>
                <a:gd name="connsiteY58" fmla="*/ 3514256 h 6858000"/>
                <a:gd name="connsiteX59" fmla="*/ 9334334 w 9767847"/>
                <a:gd name="connsiteY59" fmla="*/ 3463057 h 6858000"/>
                <a:gd name="connsiteX60" fmla="*/ 9329363 w 9767847"/>
                <a:gd name="connsiteY60" fmla="*/ 3411810 h 6858000"/>
                <a:gd name="connsiteX61" fmla="*/ 9328319 w 9767847"/>
                <a:gd name="connsiteY61" fmla="*/ 3400657 h 6858000"/>
                <a:gd name="connsiteX62" fmla="*/ 9327177 w 9767847"/>
                <a:gd name="connsiteY62" fmla="*/ 3390116 h 6858000"/>
                <a:gd name="connsiteX63" fmla="*/ 9324293 w 9767847"/>
                <a:gd name="connsiteY63" fmla="*/ 3366774 h 6858000"/>
                <a:gd name="connsiteX64" fmla="*/ 9320763 w 9767847"/>
                <a:gd name="connsiteY64" fmla="*/ 3340329 h 6858000"/>
                <a:gd name="connsiteX65" fmla="*/ 9317184 w 9767847"/>
                <a:gd name="connsiteY65" fmla="*/ 3311245 h 6858000"/>
                <a:gd name="connsiteX66" fmla="*/ 9311021 w 9767847"/>
                <a:gd name="connsiteY66" fmla="*/ 3266211 h 6858000"/>
                <a:gd name="connsiteX67" fmla="*/ 9302719 w 9767847"/>
                <a:gd name="connsiteY67" fmla="*/ 3215717 h 6858000"/>
                <a:gd name="connsiteX68" fmla="*/ 9293970 w 9767847"/>
                <a:gd name="connsiteY68" fmla="*/ 3165789 h 6858000"/>
                <a:gd name="connsiteX69" fmla="*/ 9252065 w 9767847"/>
                <a:gd name="connsiteY69" fmla="*/ 2967107 h 6858000"/>
                <a:gd name="connsiteX70" fmla="*/ 9227211 w 9767847"/>
                <a:gd name="connsiteY70" fmla="*/ 2868473 h 6858000"/>
                <a:gd name="connsiteX71" fmla="*/ 9220699 w 9767847"/>
                <a:gd name="connsiteY71" fmla="*/ 2844426 h 6858000"/>
                <a:gd name="connsiteX72" fmla="*/ 9213740 w 9767847"/>
                <a:gd name="connsiteY72" fmla="*/ 2820191 h 6858000"/>
                <a:gd name="connsiteX73" fmla="*/ 9199374 w 9767847"/>
                <a:gd name="connsiteY73" fmla="*/ 2771438 h 6858000"/>
                <a:gd name="connsiteX74" fmla="*/ 9061829 w 9767847"/>
                <a:gd name="connsiteY74" fmla="*/ 2385418 h 6858000"/>
                <a:gd name="connsiteX75" fmla="*/ 8978865 w 9767847"/>
                <a:gd name="connsiteY75" fmla="*/ 2196855 h 6858000"/>
                <a:gd name="connsiteX76" fmla="*/ 8956694 w 9767847"/>
                <a:gd name="connsiteY76" fmla="*/ 2150219 h 6858000"/>
                <a:gd name="connsiteX77" fmla="*/ 8934176 w 9767847"/>
                <a:gd name="connsiteY77" fmla="*/ 2103914 h 6858000"/>
                <a:gd name="connsiteX78" fmla="*/ 8887151 w 9767847"/>
                <a:gd name="connsiteY78" fmla="*/ 2011350 h 6858000"/>
                <a:gd name="connsiteX79" fmla="*/ 8787533 w 9767847"/>
                <a:gd name="connsiteY79" fmla="*/ 1828527 h 6858000"/>
                <a:gd name="connsiteX80" fmla="*/ 8761485 w 9767847"/>
                <a:gd name="connsiteY80" fmla="*/ 1783398 h 6858000"/>
                <a:gd name="connsiteX81" fmla="*/ 8734791 w 9767847"/>
                <a:gd name="connsiteY81" fmla="*/ 1737893 h 6858000"/>
                <a:gd name="connsiteX82" fmla="*/ 8680808 w 9767847"/>
                <a:gd name="connsiteY82" fmla="*/ 1648812 h 6858000"/>
                <a:gd name="connsiteX83" fmla="*/ 8567024 w 9767847"/>
                <a:gd name="connsiteY83" fmla="*/ 1472906 h 6858000"/>
                <a:gd name="connsiteX84" fmla="*/ 8537446 w 9767847"/>
                <a:gd name="connsiteY84" fmla="*/ 1429330 h 6858000"/>
                <a:gd name="connsiteX85" fmla="*/ 8507423 w 9767847"/>
                <a:gd name="connsiteY85" fmla="*/ 1385896 h 6858000"/>
                <a:gd name="connsiteX86" fmla="*/ 8446529 w 9767847"/>
                <a:gd name="connsiteY86" fmla="*/ 1300295 h 6858000"/>
                <a:gd name="connsiteX87" fmla="*/ 8319224 w 9767847"/>
                <a:gd name="connsiteY87" fmla="*/ 1131026 h 6858000"/>
                <a:gd name="connsiteX88" fmla="*/ 8286366 w 9767847"/>
                <a:gd name="connsiteY88" fmla="*/ 1089050 h 6858000"/>
                <a:gd name="connsiteX89" fmla="*/ 8270161 w 9767847"/>
                <a:gd name="connsiteY89" fmla="*/ 1068439 h 6858000"/>
                <a:gd name="connsiteX90" fmla="*/ 8253856 w 9767847"/>
                <a:gd name="connsiteY90" fmla="*/ 1048156 h 6858000"/>
                <a:gd name="connsiteX91" fmla="*/ 8186352 w 9767847"/>
                <a:gd name="connsiteY91" fmla="*/ 966275 h 6858000"/>
                <a:gd name="connsiteX92" fmla="*/ 8046768 w 9767847"/>
                <a:gd name="connsiteY92" fmla="*/ 805429 h 6858000"/>
                <a:gd name="connsiteX93" fmla="*/ 8010927 w 9767847"/>
                <a:gd name="connsiteY93" fmla="*/ 765853 h 6858000"/>
                <a:gd name="connsiteX94" fmla="*/ 7974788 w 9767847"/>
                <a:gd name="connsiteY94" fmla="*/ 726653 h 6858000"/>
                <a:gd name="connsiteX95" fmla="*/ 7901070 w 9767847"/>
                <a:gd name="connsiteY95" fmla="*/ 648724 h 6858000"/>
                <a:gd name="connsiteX96" fmla="*/ 7750054 w 9767847"/>
                <a:gd name="connsiteY96" fmla="*/ 497008 h 6858000"/>
                <a:gd name="connsiteX97" fmla="*/ 7592277 w 9767847"/>
                <a:gd name="connsiteY97" fmla="*/ 351221 h 6858000"/>
                <a:gd name="connsiteX98" fmla="*/ 7257734 w 9767847"/>
                <a:gd name="connsiteY98" fmla="*/ 76964 h 6858000"/>
                <a:gd name="connsiteX99" fmla="*/ 1886601 w 9767847"/>
                <a:gd name="connsiteY99" fmla="*/ 0 h 6858000"/>
                <a:gd name="connsiteX100" fmla="*/ 2292926 w 9767847"/>
                <a:gd name="connsiteY100" fmla="*/ 0 h 6858000"/>
                <a:gd name="connsiteX101" fmla="*/ 2135542 w 9767847"/>
                <a:gd name="connsiteY101" fmla="*/ 117781 h 6858000"/>
                <a:gd name="connsiteX102" fmla="*/ 1969576 w 9767847"/>
                <a:gd name="connsiteY102" fmla="*/ 254986 h 6858000"/>
                <a:gd name="connsiteX103" fmla="*/ 1659938 w 9767847"/>
                <a:gd name="connsiteY103" fmla="*/ 549855 h 6858000"/>
                <a:gd name="connsiteX104" fmla="*/ 729383 w 9767847"/>
                <a:gd name="connsiteY104" fmla="*/ 1936480 h 6858000"/>
                <a:gd name="connsiteX105" fmla="*/ 578465 w 9767847"/>
                <a:gd name="connsiteY105" fmla="*/ 2320807 h 6858000"/>
                <a:gd name="connsiteX106" fmla="*/ 465080 w 9767847"/>
                <a:gd name="connsiteY106" fmla="*/ 2714875 h 6858000"/>
                <a:gd name="connsiteX107" fmla="*/ 423820 w 9767847"/>
                <a:gd name="connsiteY107" fmla="*/ 2915436 h 6858000"/>
                <a:gd name="connsiteX108" fmla="*/ 392355 w 9767847"/>
                <a:gd name="connsiteY108" fmla="*/ 3118071 h 6858000"/>
                <a:gd name="connsiteX109" fmla="*/ 358801 w 9767847"/>
                <a:gd name="connsiteY109" fmla="*/ 3526915 h 6858000"/>
                <a:gd name="connsiteX110" fmla="*/ 410350 w 9767847"/>
                <a:gd name="connsiteY110" fmla="*/ 4348226 h 6858000"/>
                <a:gd name="connsiteX111" fmla="*/ 449022 w 9767847"/>
                <a:gd name="connsiteY111" fmla="*/ 4551049 h 6858000"/>
                <a:gd name="connsiteX112" fmla="*/ 498882 w 9767847"/>
                <a:gd name="connsiteY112" fmla="*/ 4752365 h 6858000"/>
                <a:gd name="connsiteX113" fmla="*/ 559775 w 9767847"/>
                <a:gd name="connsiteY113" fmla="*/ 4951657 h 6858000"/>
                <a:gd name="connsiteX114" fmla="*/ 631406 w 9767847"/>
                <a:gd name="connsiteY114" fmla="*/ 5147986 h 6858000"/>
                <a:gd name="connsiteX115" fmla="*/ 1023461 w 9767847"/>
                <a:gd name="connsiteY115" fmla="*/ 5893957 h 6858000"/>
                <a:gd name="connsiteX116" fmla="*/ 1575880 w 9767847"/>
                <a:gd name="connsiteY116" fmla="*/ 6547646 h 6858000"/>
                <a:gd name="connsiteX117" fmla="*/ 1905228 w 9767847"/>
                <a:gd name="connsiteY117" fmla="*/ 6829468 h 6858000"/>
                <a:gd name="connsiteX118" fmla="*/ 1944230 w 9767847"/>
                <a:gd name="connsiteY118" fmla="*/ 6858000 h 6858000"/>
                <a:gd name="connsiteX119" fmla="*/ 1372541 w 9767847"/>
                <a:gd name="connsiteY119" fmla="*/ 6858000 h 6858000"/>
                <a:gd name="connsiteX120" fmla="*/ 1115251 w 9767847"/>
                <a:gd name="connsiteY120" fmla="*/ 6590005 h 6858000"/>
                <a:gd name="connsiteX121" fmla="*/ 0 w 9767847"/>
                <a:gd name="connsiteY121" fmla="*/ 3649031 h 6858000"/>
                <a:gd name="connsiteX122" fmla="*/ 1777294 w 9767847"/>
                <a:gd name="connsiteY122" fmla="*/ 81317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Lst>
              <a:rect l="l" t="t" r="r" b="b"/>
              <a:pathLst>
                <a:path w="9767847" h="6858000">
                  <a:moveTo>
                    <a:pt x="7151367" y="0"/>
                  </a:moveTo>
                  <a:lnTo>
                    <a:pt x="7881247" y="0"/>
                  </a:lnTo>
                  <a:lnTo>
                    <a:pt x="7990553" y="81317"/>
                  </a:lnTo>
                  <a:cubicBezTo>
                    <a:pt x="9075991" y="929334"/>
                    <a:pt x="9767847" y="2212695"/>
                    <a:pt x="9767847" y="3649031"/>
                  </a:cubicBezTo>
                  <a:cubicBezTo>
                    <a:pt x="9767847" y="4766182"/>
                    <a:pt x="9349317" y="5790792"/>
                    <a:pt x="8652597" y="6590005"/>
                  </a:cubicBezTo>
                  <a:lnTo>
                    <a:pt x="8395306" y="6858000"/>
                  </a:lnTo>
                  <a:lnTo>
                    <a:pt x="6762603" y="6858000"/>
                  </a:lnTo>
                  <a:lnTo>
                    <a:pt x="6765962" y="6854844"/>
                  </a:lnTo>
                  <a:cubicBezTo>
                    <a:pt x="6779036" y="6842703"/>
                    <a:pt x="6791663" y="6829621"/>
                    <a:pt x="6804586" y="6817103"/>
                  </a:cubicBezTo>
                  <a:lnTo>
                    <a:pt x="6881735" y="6741197"/>
                  </a:lnTo>
                  <a:cubicBezTo>
                    <a:pt x="6907435" y="6715881"/>
                    <a:pt x="6933134" y="6690798"/>
                    <a:pt x="6958883" y="6664822"/>
                  </a:cubicBezTo>
                  <a:lnTo>
                    <a:pt x="7267925" y="6355694"/>
                  </a:lnTo>
                  <a:lnTo>
                    <a:pt x="7424360" y="6200685"/>
                  </a:lnTo>
                  <a:cubicBezTo>
                    <a:pt x="7450754" y="6174802"/>
                    <a:pt x="7477598" y="6148731"/>
                    <a:pt x="7504938" y="6122708"/>
                  </a:cubicBezTo>
                  <a:lnTo>
                    <a:pt x="7546396" y="6083697"/>
                  </a:lnTo>
                  <a:cubicBezTo>
                    <a:pt x="7560264" y="6070803"/>
                    <a:pt x="7574780" y="6057532"/>
                    <a:pt x="7588002" y="6045532"/>
                  </a:cubicBezTo>
                  <a:lnTo>
                    <a:pt x="7631000" y="6006709"/>
                  </a:lnTo>
                  <a:lnTo>
                    <a:pt x="7675440" y="5968309"/>
                  </a:lnTo>
                  <a:cubicBezTo>
                    <a:pt x="7690404" y="5955698"/>
                    <a:pt x="7705564" y="5943321"/>
                    <a:pt x="7720626" y="5930851"/>
                  </a:cubicBezTo>
                  <a:cubicBezTo>
                    <a:pt x="7735738" y="5918427"/>
                    <a:pt x="7751197" y="5906521"/>
                    <a:pt x="7766458" y="5894334"/>
                  </a:cubicBezTo>
                  <a:cubicBezTo>
                    <a:pt x="7827949" y="5846192"/>
                    <a:pt x="7890979" y="5800499"/>
                    <a:pt x="7955254" y="5756828"/>
                  </a:cubicBezTo>
                  <a:cubicBezTo>
                    <a:pt x="8083800" y="5669534"/>
                    <a:pt x="8216872" y="5590336"/>
                    <a:pt x="8352678" y="5517630"/>
                  </a:cubicBezTo>
                  <a:lnTo>
                    <a:pt x="8451350" y="5465254"/>
                  </a:lnTo>
                  <a:lnTo>
                    <a:pt x="8548532" y="5413395"/>
                  </a:lnTo>
                  <a:cubicBezTo>
                    <a:pt x="8612110" y="5379090"/>
                    <a:pt x="8673251" y="5345208"/>
                    <a:pt x="8729473" y="5309961"/>
                  </a:cubicBezTo>
                  <a:cubicBezTo>
                    <a:pt x="8743591" y="5301115"/>
                    <a:pt x="8757161" y="5292361"/>
                    <a:pt x="8770781" y="5283232"/>
                  </a:cubicBezTo>
                  <a:cubicBezTo>
                    <a:pt x="8777591" y="5278667"/>
                    <a:pt x="8784451" y="5274103"/>
                    <a:pt x="8790964" y="5269492"/>
                  </a:cubicBezTo>
                  <a:cubicBezTo>
                    <a:pt x="8797574" y="5264879"/>
                    <a:pt x="8804235" y="5260314"/>
                    <a:pt x="8810499" y="5255703"/>
                  </a:cubicBezTo>
                  <a:cubicBezTo>
                    <a:pt x="8835999" y="5237303"/>
                    <a:pt x="8860407" y="5218291"/>
                    <a:pt x="8883571" y="5198479"/>
                  </a:cubicBezTo>
                  <a:cubicBezTo>
                    <a:pt x="8929900" y="5158856"/>
                    <a:pt x="8971258" y="5116315"/>
                    <a:pt x="9006651" y="5070527"/>
                  </a:cubicBezTo>
                  <a:cubicBezTo>
                    <a:pt x="9015351" y="5059328"/>
                    <a:pt x="9024398" y="5046857"/>
                    <a:pt x="9033494" y="5034105"/>
                  </a:cubicBezTo>
                  <a:lnTo>
                    <a:pt x="9040305" y="5024551"/>
                  </a:lnTo>
                  <a:lnTo>
                    <a:pt x="9046568" y="5015281"/>
                  </a:lnTo>
                  <a:cubicBezTo>
                    <a:pt x="9050743" y="5009163"/>
                    <a:pt x="9054819" y="5002952"/>
                    <a:pt x="9058846" y="4996645"/>
                  </a:cubicBezTo>
                  <a:cubicBezTo>
                    <a:pt x="9075002" y="4971517"/>
                    <a:pt x="9090212" y="4945305"/>
                    <a:pt x="9104529" y="4918105"/>
                  </a:cubicBezTo>
                  <a:cubicBezTo>
                    <a:pt x="9133211" y="4863752"/>
                    <a:pt x="9158313" y="4805447"/>
                    <a:pt x="9181081" y="4744694"/>
                  </a:cubicBezTo>
                  <a:cubicBezTo>
                    <a:pt x="9203748" y="4684178"/>
                    <a:pt x="9223383" y="4621778"/>
                    <a:pt x="9240731" y="4557872"/>
                  </a:cubicBezTo>
                  <a:cubicBezTo>
                    <a:pt x="9249481" y="4525966"/>
                    <a:pt x="9257682" y="4493684"/>
                    <a:pt x="9265388" y="4461073"/>
                  </a:cubicBezTo>
                  <a:cubicBezTo>
                    <a:pt x="9269215" y="4444744"/>
                    <a:pt x="9272943" y="4428367"/>
                    <a:pt x="9276571" y="4411943"/>
                  </a:cubicBezTo>
                  <a:lnTo>
                    <a:pt x="9281841" y="4387379"/>
                  </a:lnTo>
                  <a:lnTo>
                    <a:pt x="9286513" y="4364838"/>
                  </a:lnTo>
                  <a:lnTo>
                    <a:pt x="9296754" y="4312038"/>
                  </a:lnTo>
                  <a:lnTo>
                    <a:pt x="9301029" y="4289074"/>
                  </a:lnTo>
                  <a:lnTo>
                    <a:pt x="9302818" y="4278581"/>
                  </a:lnTo>
                  <a:lnTo>
                    <a:pt x="9304658" y="4266816"/>
                  </a:lnTo>
                  <a:lnTo>
                    <a:pt x="9312810" y="4215945"/>
                  </a:lnTo>
                  <a:lnTo>
                    <a:pt x="9316887" y="4190486"/>
                  </a:lnTo>
                  <a:lnTo>
                    <a:pt x="9318923" y="4177780"/>
                  </a:lnTo>
                  <a:cubicBezTo>
                    <a:pt x="9319570" y="4173546"/>
                    <a:pt x="9319969" y="4169169"/>
                    <a:pt x="9320515" y="4164886"/>
                  </a:cubicBezTo>
                  <a:lnTo>
                    <a:pt x="9332445" y="4064981"/>
                  </a:lnTo>
                  <a:cubicBezTo>
                    <a:pt x="9333836" y="4052370"/>
                    <a:pt x="9334880" y="4036888"/>
                    <a:pt x="9336173" y="4018676"/>
                  </a:cubicBezTo>
                  <a:lnTo>
                    <a:pt x="9340199" y="3965171"/>
                  </a:lnTo>
                  <a:cubicBezTo>
                    <a:pt x="9345071" y="3899806"/>
                    <a:pt x="9347358" y="3832983"/>
                    <a:pt x="9347557" y="3765972"/>
                  </a:cubicBezTo>
                  <a:cubicBezTo>
                    <a:pt x="9347656" y="3732420"/>
                    <a:pt x="9347209" y="3698773"/>
                    <a:pt x="9346364" y="3664938"/>
                  </a:cubicBezTo>
                  <a:lnTo>
                    <a:pt x="9344921" y="3615243"/>
                  </a:lnTo>
                  <a:lnTo>
                    <a:pt x="9344524" y="3603526"/>
                  </a:lnTo>
                  <a:lnTo>
                    <a:pt x="9343728" y="3590774"/>
                  </a:lnTo>
                  <a:lnTo>
                    <a:pt x="9342188" y="3565268"/>
                  </a:lnTo>
                  <a:lnTo>
                    <a:pt x="9339056" y="3514256"/>
                  </a:lnTo>
                  <a:cubicBezTo>
                    <a:pt x="9337914" y="3497221"/>
                    <a:pt x="9335874" y="3480138"/>
                    <a:pt x="9334334" y="3463057"/>
                  </a:cubicBezTo>
                  <a:lnTo>
                    <a:pt x="9329363" y="3411810"/>
                  </a:lnTo>
                  <a:lnTo>
                    <a:pt x="9328319" y="3400657"/>
                  </a:lnTo>
                  <a:lnTo>
                    <a:pt x="9327177" y="3390116"/>
                  </a:lnTo>
                  <a:lnTo>
                    <a:pt x="9324293" y="3366774"/>
                  </a:lnTo>
                  <a:lnTo>
                    <a:pt x="9320763" y="3340329"/>
                  </a:lnTo>
                  <a:lnTo>
                    <a:pt x="9317184" y="3311245"/>
                  </a:lnTo>
                  <a:cubicBezTo>
                    <a:pt x="9315594" y="3296893"/>
                    <a:pt x="9313506" y="3282306"/>
                    <a:pt x="9311021" y="3266211"/>
                  </a:cubicBezTo>
                  <a:lnTo>
                    <a:pt x="9302719" y="3215717"/>
                  </a:lnTo>
                  <a:cubicBezTo>
                    <a:pt x="9299936" y="3199059"/>
                    <a:pt x="9297003" y="3182400"/>
                    <a:pt x="9293970" y="3165789"/>
                  </a:cubicBezTo>
                  <a:cubicBezTo>
                    <a:pt x="9281891" y="3099295"/>
                    <a:pt x="9267674" y="3033084"/>
                    <a:pt x="9252065" y="2967107"/>
                  </a:cubicBezTo>
                  <a:cubicBezTo>
                    <a:pt x="9244261" y="2934167"/>
                    <a:pt x="9235959" y="2901273"/>
                    <a:pt x="9227211" y="2868473"/>
                  </a:cubicBezTo>
                  <a:lnTo>
                    <a:pt x="9220699" y="2844426"/>
                  </a:lnTo>
                  <a:lnTo>
                    <a:pt x="9213740" y="2820191"/>
                  </a:lnTo>
                  <a:cubicBezTo>
                    <a:pt x="9209216" y="2804049"/>
                    <a:pt x="9204345" y="2787768"/>
                    <a:pt x="9199374" y="2771438"/>
                  </a:cubicBezTo>
                  <a:cubicBezTo>
                    <a:pt x="9159855" y="2641086"/>
                    <a:pt x="9114272" y="2512099"/>
                    <a:pt x="9061829" y="2385418"/>
                  </a:cubicBezTo>
                  <a:cubicBezTo>
                    <a:pt x="9035582" y="2322077"/>
                    <a:pt x="9008043" y="2259160"/>
                    <a:pt x="8978865" y="2196855"/>
                  </a:cubicBezTo>
                  <a:lnTo>
                    <a:pt x="8956694" y="2150219"/>
                  </a:lnTo>
                  <a:lnTo>
                    <a:pt x="8934176" y="2103914"/>
                  </a:lnTo>
                  <a:cubicBezTo>
                    <a:pt x="8918915" y="2073091"/>
                    <a:pt x="8903157" y="2042032"/>
                    <a:pt x="8887151" y="2011350"/>
                  </a:cubicBezTo>
                  <a:cubicBezTo>
                    <a:pt x="8854988" y="1949891"/>
                    <a:pt x="8822082" y="1888810"/>
                    <a:pt x="8787533" y="1828527"/>
                  </a:cubicBezTo>
                  <a:lnTo>
                    <a:pt x="8761485" y="1783398"/>
                  </a:lnTo>
                  <a:lnTo>
                    <a:pt x="8734791" y="1737893"/>
                  </a:lnTo>
                  <a:cubicBezTo>
                    <a:pt x="8717047" y="1707823"/>
                    <a:pt x="8699200" y="1678363"/>
                    <a:pt x="8680808" y="1648812"/>
                  </a:cubicBezTo>
                  <a:cubicBezTo>
                    <a:pt x="8644322" y="1589658"/>
                    <a:pt x="8606194" y="1531118"/>
                    <a:pt x="8567024" y="1472906"/>
                  </a:cubicBezTo>
                  <a:lnTo>
                    <a:pt x="8537446" y="1429330"/>
                  </a:lnTo>
                  <a:lnTo>
                    <a:pt x="8507423" y="1385896"/>
                  </a:lnTo>
                  <a:cubicBezTo>
                    <a:pt x="8487390" y="1357284"/>
                    <a:pt x="8467158" y="1328719"/>
                    <a:pt x="8446529" y="1300295"/>
                  </a:cubicBezTo>
                  <a:cubicBezTo>
                    <a:pt x="8405271" y="1243496"/>
                    <a:pt x="8362718" y="1187120"/>
                    <a:pt x="8319224" y="1131026"/>
                  </a:cubicBezTo>
                  <a:lnTo>
                    <a:pt x="8286366" y="1089050"/>
                  </a:lnTo>
                  <a:lnTo>
                    <a:pt x="8270161" y="1068439"/>
                  </a:lnTo>
                  <a:lnTo>
                    <a:pt x="8253856" y="1048156"/>
                  </a:lnTo>
                  <a:cubicBezTo>
                    <a:pt x="8231636" y="1020675"/>
                    <a:pt x="8209117" y="993381"/>
                    <a:pt x="8186352" y="966275"/>
                  </a:cubicBezTo>
                  <a:cubicBezTo>
                    <a:pt x="8140917" y="911922"/>
                    <a:pt x="8094240" y="858417"/>
                    <a:pt x="8046768" y="805429"/>
                  </a:cubicBezTo>
                  <a:lnTo>
                    <a:pt x="8010927" y="765853"/>
                  </a:lnTo>
                  <a:lnTo>
                    <a:pt x="7974788" y="726653"/>
                  </a:lnTo>
                  <a:cubicBezTo>
                    <a:pt x="7950382" y="700489"/>
                    <a:pt x="7925824" y="674465"/>
                    <a:pt x="7901070" y="648724"/>
                  </a:cubicBezTo>
                  <a:cubicBezTo>
                    <a:pt x="7851510" y="597289"/>
                    <a:pt x="7801404" y="546514"/>
                    <a:pt x="7750054" y="497008"/>
                  </a:cubicBezTo>
                  <a:cubicBezTo>
                    <a:pt x="7698902" y="447644"/>
                    <a:pt x="7645913" y="398938"/>
                    <a:pt x="7592277" y="351221"/>
                  </a:cubicBezTo>
                  <a:cubicBezTo>
                    <a:pt x="7484856" y="255786"/>
                    <a:pt x="7373308" y="164304"/>
                    <a:pt x="7257734" y="76964"/>
                  </a:cubicBezTo>
                  <a:close/>
                  <a:moveTo>
                    <a:pt x="1886601" y="0"/>
                  </a:moveTo>
                  <a:lnTo>
                    <a:pt x="2292926" y="0"/>
                  </a:lnTo>
                  <a:lnTo>
                    <a:pt x="2135542" y="117781"/>
                  </a:lnTo>
                  <a:cubicBezTo>
                    <a:pt x="2078998" y="162280"/>
                    <a:pt x="2023659" y="208045"/>
                    <a:pt x="1969576" y="254986"/>
                  </a:cubicBezTo>
                  <a:cubicBezTo>
                    <a:pt x="1861309" y="348820"/>
                    <a:pt x="1758064" y="447314"/>
                    <a:pt x="1659938" y="549855"/>
                  </a:cubicBezTo>
                  <a:cubicBezTo>
                    <a:pt x="1266987" y="960346"/>
                    <a:pt x="953820" y="1431495"/>
                    <a:pt x="729383" y="1936480"/>
                  </a:cubicBezTo>
                  <a:cubicBezTo>
                    <a:pt x="673260" y="2062362"/>
                    <a:pt x="622855" y="2190972"/>
                    <a:pt x="578465" y="2320807"/>
                  </a:cubicBezTo>
                  <a:cubicBezTo>
                    <a:pt x="534125" y="2450687"/>
                    <a:pt x="496147" y="2582216"/>
                    <a:pt x="465080" y="2714875"/>
                  </a:cubicBezTo>
                  <a:cubicBezTo>
                    <a:pt x="449769" y="2780991"/>
                    <a:pt x="435850" y="2848191"/>
                    <a:pt x="423820" y="2915436"/>
                  </a:cubicBezTo>
                  <a:cubicBezTo>
                    <a:pt x="411840" y="2982731"/>
                    <a:pt x="401054" y="3050260"/>
                    <a:pt x="392355" y="3118071"/>
                  </a:cubicBezTo>
                  <a:cubicBezTo>
                    <a:pt x="374509" y="3253646"/>
                    <a:pt x="363424" y="3389880"/>
                    <a:pt x="358801" y="3526915"/>
                  </a:cubicBezTo>
                  <a:cubicBezTo>
                    <a:pt x="349009" y="3800843"/>
                    <a:pt x="366357" y="4075570"/>
                    <a:pt x="410350" y="4348226"/>
                  </a:cubicBezTo>
                  <a:cubicBezTo>
                    <a:pt x="421286" y="4416132"/>
                    <a:pt x="434209" y="4483660"/>
                    <a:pt x="449022" y="4551049"/>
                  </a:cubicBezTo>
                  <a:cubicBezTo>
                    <a:pt x="463737" y="4618436"/>
                    <a:pt x="480389" y="4685588"/>
                    <a:pt x="498882" y="4752365"/>
                  </a:cubicBezTo>
                  <a:cubicBezTo>
                    <a:pt x="517373" y="4819141"/>
                    <a:pt x="537704" y="4885635"/>
                    <a:pt x="559775" y="4951657"/>
                  </a:cubicBezTo>
                  <a:cubicBezTo>
                    <a:pt x="581946" y="5017775"/>
                    <a:pt x="605358" y="5083375"/>
                    <a:pt x="631406" y="5147986"/>
                  </a:cubicBezTo>
                  <a:cubicBezTo>
                    <a:pt x="734055" y="5407608"/>
                    <a:pt x="865188" y="5658570"/>
                    <a:pt x="1023461" y="5893957"/>
                  </a:cubicBezTo>
                  <a:cubicBezTo>
                    <a:pt x="1181487" y="6129578"/>
                    <a:pt x="1367051" y="6349247"/>
                    <a:pt x="1575880" y="6547646"/>
                  </a:cubicBezTo>
                  <a:cubicBezTo>
                    <a:pt x="1680269" y="6646916"/>
                    <a:pt x="1790338" y="6740939"/>
                    <a:pt x="1905228" y="6829468"/>
                  </a:cubicBezTo>
                  <a:lnTo>
                    <a:pt x="1944230" y="6858000"/>
                  </a:lnTo>
                  <a:lnTo>
                    <a:pt x="1372541" y="6858000"/>
                  </a:lnTo>
                  <a:lnTo>
                    <a:pt x="1115251" y="6590005"/>
                  </a:lnTo>
                  <a:cubicBezTo>
                    <a:pt x="418530" y="5790792"/>
                    <a:pt x="0" y="4766182"/>
                    <a:pt x="0" y="3649031"/>
                  </a:cubicBezTo>
                  <a:cubicBezTo>
                    <a:pt x="0" y="2212695"/>
                    <a:pt x="691856" y="929334"/>
                    <a:pt x="1777294" y="81317"/>
                  </a:cubicBezTo>
                  <a:close/>
                </a:path>
              </a:pathLst>
            </a:custGeom>
            <a:solidFill>
              <a:schemeClr val="bg1">
                <a:alpha val="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grpSp>
      <p:sp>
        <p:nvSpPr>
          <p:cNvPr id="2" name="Otsikko 1">
            <a:extLst>
              <a:ext uri="{FF2B5EF4-FFF2-40B4-BE49-F238E27FC236}">
                <a16:creationId xmlns:a16="http://schemas.microsoft.com/office/drawing/2014/main" id="{CBDEDD09-FBF4-7AAA-CEDB-390489582C5D}"/>
              </a:ext>
            </a:extLst>
          </p:cNvPr>
          <p:cNvSpPr>
            <a:spLocks noGrp="1"/>
          </p:cNvSpPr>
          <p:nvPr>
            <p:ph type="title"/>
          </p:nvPr>
        </p:nvSpPr>
        <p:spPr>
          <a:xfrm>
            <a:off x="2371412" y="602901"/>
            <a:ext cx="7018394" cy="1004835"/>
          </a:xfrm>
        </p:spPr>
        <p:txBody>
          <a:bodyPr anchor="ctr">
            <a:normAutofit fontScale="90000"/>
          </a:bodyPr>
          <a:lstStyle/>
          <a:p>
            <a:pPr algn="ctr"/>
            <a:r>
              <a:rPr lang="fi-FI" sz="3600" dirty="0">
                <a:solidFill>
                  <a:schemeClr val="tx2"/>
                </a:solidFill>
              </a:rPr>
              <a:t>Henkilötarkastus</a:t>
            </a:r>
            <a:br>
              <a:rPr lang="fi-FI" sz="3600" dirty="0">
                <a:solidFill>
                  <a:schemeClr val="tx2"/>
                </a:solidFill>
              </a:rPr>
            </a:br>
            <a:r>
              <a:rPr lang="fi-FI" sz="3600" i="1" dirty="0">
                <a:solidFill>
                  <a:schemeClr val="tx2"/>
                </a:solidFill>
              </a:rPr>
              <a:t>(Aikuiset tarkastavat, ettei hallussasi ole vaarallisia tavaroita)</a:t>
            </a:r>
          </a:p>
        </p:txBody>
      </p:sp>
      <p:sp>
        <p:nvSpPr>
          <p:cNvPr id="3" name="Sisällön paikkamerkki 2">
            <a:extLst>
              <a:ext uri="{FF2B5EF4-FFF2-40B4-BE49-F238E27FC236}">
                <a16:creationId xmlns:a16="http://schemas.microsoft.com/office/drawing/2014/main" id="{BDBA72A3-F0ED-BFC9-EE61-E1CC520D28B8}"/>
              </a:ext>
            </a:extLst>
          </p:cNvPr>
          <p:cNvSpPr>
            <a:spLocks noGrp="1"/>
          </p:cNvSpPr>
          <p:nvPr>
            <p:ph idx="1"/>
          </p:nvPr>
        </p:nvSpPr>
        <p:spPr>
          <a:xfrm>
            <a:off x="2371412" y="1868993"/>
            <a:ext cx="7295102" cy="4602145"/>
          </a:xfrm>
        </p:spPr>
        <p:txBody>
          <a:bodyPr anchor="t">
            <a:normAutofit fontScale="92500" lnSpcReduction="20000"/>
          </a:bodyPr>
          <a:lstStyle/>
          <a:p>
            <a:r>
              <a:rPr lang="fi-FI" sz="2000" dirty="0">
                <a:solidFill>
                  <a:schemeClr val="tx2"/>
                </a:solidFill>
              </a:rPr>
              <a:t>Henkilötarkastus tarkoittaa, että aikuinen voi tarkistaa sinulta taskut, kengät, repun tai vaatteesi vaarallisten tavaroiden varalta.</a:t>
            </a:r>
          </a:p>
          <a:p>
            <a:r>
              <a:rPr lang="fi-FI" sz="2000" dirty="0">
                <a:solidFill>
                  <a:schemeClr val="tx2"/>
                </a:solidFill>
              </a:rPr>
              <a:t>Tarkastus tehdään vain silloin jos on vahva syy epäillä, että sinulla on hallussasi:</a:t>
            </a:r>
          </a:p>
          <a:p>
            <a:pPr marL="0" indent="0">
              <a:buNone/>
            </a:pPr>
            <a:r>
              <a:rPr lang="fi-FI" sz="2000" dirty="0">
                <a:solidFill>
                  <a:schemeClr val="tx2"/>
                </a:solidFill>
              </a:rPr>
              <a:t>	-Päihteitä</a:t>
            </a:r>
          </a:p>
          <a:p>
            <a:pPr marL="0" indent="0">
              <a:buNone/>
            </a:pPr>
            <a:r>
              <a:rPr lang="fi-FI" sz="2000" dirty="0">
                <a:solidFill>
                  <a:schemeClr val="tx2"/>
                </a:solidFill>
              </a:rPr>
              <a:t>	-Vaarallisia tai laittomia esineitä</a:t>
            </a:r>
          </a:p>
          <a:p>
            <a:pPr marL="0" indent="0">
              <a:buNone/>
            </a:pPr>
            <a:r>
              <a:rPr lang="fi-FI" sz="2000" dirty="0">
                <a:solidFill>
                  <a:schemeClr val="tx2"/>
                </a:solidFill>
              </a:rPr>
              <a:t>	-Jotain, mikä todennäköisesti vahingoittaa sinua tai muita</a:t>
            </a:r>
          </a:p>
          <a:p>
            <a:r>
              <a:rPr lang="fi-FI" sz="2000" dirty="0">
                <a:solidFill>
                  <a:schemeClr val="tx2"/>
                </a:solidFill>
              </a:rPr>
              <a:t>Tarkistus tehdään aina kunnioittavasti, rauhallisesti ja yksityisyyttäsi kunnioittaen. Et joudu ikinä riisumaan aikuisen edessä kaikkia vaatteitasi, vaan voit tehdä sen tarvittaessa sermin takana.</a:t>
            </a:r>
          </a:p>
          <a:p>
            <a:r>
              <a:rPr lang="fi-FI" sz="2000" dirty="0">
                <a:solidFill>
                  <a:schemeClr val="tx2"/>
                </a:solidFill>
              </a:rPr>
              <a:t>Sinulle kerrotaan aina, mitä tarkastetaan, miksi tarkastus tehdään ja mitä mahdollisesti tarkastuksen yhteydessä löydettiin.</a:t>
            </a:r>
          </a:p>
          <a:p>
            <a:r>
              <a:rPr lang="fi-FI" sz="2000" dirty="0">
                <a:solidFill>
                  <a:schemeClr val="tx2"/>
                </a:solidFill>
              </a:rPr>
              <a:t>Ennen tarkistuksen aloittamista, mielipidettäsi kysytään jos se on mahdollista tehdä</a:t>
            </a:r>
          </a:p>
          <a:p>
            <a:r>
              <a:rPr lang="fi-FI" sz="2000" dirty="0">
                <a:solidFill>
                  <a:schemeClr val="tx2"/>
                </a:solidFill>
              </a:rPr>
              <a:t>Tarkastuksesta kirjataan päätös sekä lapsikohtainen arvio Nappula-asiakastietojärjestelmään</a:t>
            </a:r>
          </a:p>
        </p:txBody>
      </p:sp>
    </p:spTree>
    <p:extLst>
      <p:ext uri="{BB962C8B-B14F-4D97-AF65-F5344CB8AC3E}">
        <p14:creationId xmlns:p14="http://schemas.microsoft.com/office/powerpoint/2010/main" val="92524366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44" name="Rectangle 7">
            <a:extLst>
              <a:ext uri="{FF2B5EF4-FFF2-40B4-BE49-F238E27FC236}">
                <a16:creationId xmlns:a16="http://schemas.microsoft.com/office/drawing/2014/main" id="{D038248A-211C-4EEC-8401-C761B929FB5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C30A849F-66D9-40C8-BEC8-35AFF8F4568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p>
        </p:txBody>
      </p:sp>
      <p:sp>
        <p:nvSpPr>
          <p:cNvPr id="2" name="Otsikko 1">
            <a:extLst>
              <a:ext uri="{FF2B5EF4-FFF2-40B4-BE49-F238E27FC236}">
                <a16:creationId xmlns:a16="http://schemas.microsoft.com/office/drawing/2014/main" id="{E37BD5C5-2CFB-BB96-826B-500E882A54DC}"/>
              </a:ext>
            </a:extLst>
          </p:cNvPr>
          <p:cNvSpPr>
            <a:spLocks noGrp="1"/>
          </p:cNvSpPr>
          <p:nvPr>
            <p:ph type="title"/>
          </p:nvPr>
        </p:nvSpPr>
        <p:spPr>
          <a:xfrm>
            <a:off x="1179226" y="1280679"/>
            <a:ext cx="9833548" cy="1325563"/>
          </a:xfrm>
        </p:spPr>
        <p:txBody>
          <a:bodyPr anchor="b">
            <a:normAutofit/>
          </a:bodyPr>
          <a:lstStyle/>
          <a:p>
            <a:pPr algn="ctr"/>
            <a:r>
              <a:rPr lang="fi-FI" sz="2800" dirty="0">
                <a:solidFill>
                  <a:schemeClr val="tx2"/>
                </a:solidFill>
              </a:rPr>
              <a:t>Henkilökatsastus</a:t>
            </a:r>
            <a:br>
              <a:rPr lang="fi-FI" sz="2800" dirty="0">
                <a:solidFill>
                  <a:schemeClr val="tx2"/>
                </a:solidFill>
              </a:rPr>
            </a:br>
            <a:r>
              <a:rPr lang="fi-FI" sz="2800" dirty="0">
                <a:solidFill>
                  <a:schemeClr val="tx2"/>
                </a:solidFill>
              </a:rPr>
              <a:t>(</a:t>
            </a:r>
            <a:r>
              <a:rPr lang="fi-FI" sz="2800" i="1" dirty="0">
                <a:solidFill>
                  <a:schemeClr val="tx2"/>
                </a:solidFill>
              </a:rPr>
              <a:t>Päihteiden käytön tarkastaminen puhallutuksen tai näytteenoton avulla</a:t>
            </a:r>
            <a:r>
              <a:rPr lang="fi-FI" sz="2800" dirty="0">
                <a:solidFill>
                  <a:schemeClr val="tx2"/>
                </a:solidFill>
              </a:rPr>
              <a:t>) </a:t>
            </a:r>
          </a:p>
        </p:txBody>
      </p:sp>
      <p:grpSp>
        <p:nvGrpSpPr>
          <p:cNvPr id="12" name="Group 11">
            <a:extLst>
              <a:ext uri="{FF2B5EF4-FFF2-40B4-BE49-F238E27FC236}">
                <a16:creationId xmlns:a16="http://schemas.microsoft.com/office/drawing/2014/main" id="{04542298-A2B1-480F-A11C-A40EDD19B857}"/>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8289890" y="0"/>
            <a:ext cx="3902110" cy="2382977"/>
            <a:chOff x="6867015" y="-1"/>
            <a:chExt cx="5324985" cy="3251912"/>
          </a:xfrm>
          <a:solidFill>
            <a:schemeClr val="accent5">
              <a:alpha val="10000"/>
            </a:schemeClr>
          </a:solidFill>
        </p:grpSpPr>
        <p:sp>
          <p:nvSpPr>
            <p:cNvPr id="45" name="Freeform: Shape 12">
              <a:extLst>
                <a:ext uri="{FF2B5EF4-FFF2-40B4-BE49-F238E27FC236}">
                  <a16:creationId xmlns:a16="http://schemas.microsoft.com/office/drawing/2014/main" id="{74AEB45E-B965-46A0-8557-C646B5011B9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867015" y="-1"/>
              <a:ext cx="5324985" cy="3251912"/>
            </a:xfrm>
            <a:custGeom>
              <a:avLst/>
              <a:gdLst>
                <a:gd name="connsiteX0" fmla="*/ 0 w 5324985"/>
                <a:gd name="connsiteY0" fmla="*/ 0 h 3251912"/>
                <a:gd name="connsiteX1" fmla="*/ 36826 w 5324985"/>
                <a:gd name="connsiteY1" fmla="*/ 0 h 3251912"/>
                <a:gd name="connsiteX2" fmla="*/ 45003 w 5324985"/>
                <a:gd name="connsiteY2" fmla="*/ 152909 h 3251912"/>
                <a:gd name="connsiteX3" fmla="*/ 68956 w 5324985"/>
                <a:gd name="connsiteY3" fmla="*/ 308600 h 3251912"/>
                <a:gd name="connsiteX4" fmla="*/ 167774 w 5324985"/>
                <a:gd name="connsiteY4" fmla="*/ 607968 h 3251912"/>
                <a:gd name="connsiteX5" fmla="*/ 201857 w 5324985"/>
                <a:gd name="connsiteY5" fmla="*/ 679539 h 3251912"/>
                <a:gd name="connsiteX6" fmla="*/ 239741 w 5324985"/>
                <a:gd name="connsiteY6" fmla="*/ 749488 h 3251912"/>
                <a:gd name="connsiteX7" fmla="*/ 323724 w 5324985"/>
                <a:gd name="connsiteY7" fmla="*/ 885101 h 3251912"/>
                <a:gd name="connsiteX8" fmla="*/ 416412 w 5324985"/>
                <a:gd name="connsiteY8" fmla="*/ 1016081 h 3251912"/>
                <a:gd name="connsiteX9" fmla="*/ 515719 w 5324985"/>
                <a:gd name="connsiteY9" fmla="*/ 1143356 h 3251912"/>
                <a:gd name="connsiteX10" fmla="*/ 722427 w 5324985"/>
                <a:gd name="connsiteY10" fmla="*/ 1395127 h 3251912"/>
                <a:gd name="connsiteX11" fmla="*/ 825780 w 5324985"/>
                <a:gd name="connsiteY11" fmla="*/ 1522749 h 3251912"/>
                <a:gd name="connsiteX12" fmla="*/ 926314 w 5324985"/>
                <a:gd name="connsiteY12" fmla="*/ 1651992 h 3251912"/>
                <a:gd name="connsiteX13" fmla="*/ 1026848 w 5324985"/>
                <a:gd name="connsiteY13" fmla="*/ 1776836 h 3251912"/>
                <a:gd name="connsiteX14" fmla="*/ 1131918 w 5324985"/>
                <a:gd name="connsiteY14" fmla="*/ 1897393 h 3251912"/>
                <a:gd name="connsiteX15" fmla="*/ 1354688 w 5324985"/>
                <a:gd name="connsiteY15" fmla="*/ 2124728 h 3251912"/>
                <a:gd name="connsiteX16" fmla="*/ 1855027 w 5324985"/>
                <a:gd name="connsiteY16" fmla="*/ 2504236 h 3251912"/>
                <a:gd name="connsiteX17" fmla="*/ 2131618 w 5324985"/>
                <a:gd name="connsiteY17" fmla="*/ 2646913 h 3251912"/>
                <a:gd name="connsiteX18" fmla="*/ 2423534 w 5324985"/>
                <a:gd name="connsiteY18" fmla="*/ 2754732 h 3251912"/>
                <a:gd name="connsiteX19" fmla="*/ 2727588 w 5324985"/>
                <a:gd name="connsiteY19" fmla="*/ 2829197 h 3251912"/>
                <a:gd name="connsiteX20" fmla="*/ 3041083 w 5324985"/>
                <a:gd name="connsiteY20" fmla="*/ 2870890 h 3251912"/>
                <a:gd name="connsiteX21" fmla="*/ 3360340 w 5324985"/>
                <a:gd name="connsiteY21" fmla="*/ 2883976 h 3251912"/>
                <a:gd name="connsiteX22" fmla="*/ 3439663 w 5324985"/>
                <a:gd name="connsiteY22" fmla="*/ 2883396 h 3251912"/>
                <a:gd name="connsiteX23" fmla="*/ 3478529 w 5324985"/>
                <a:gd name="connsiteY23" fmla="*/ 2882471 h 3251912"/>
                <a:gd name="connsiteX24" fmla="*/ 3517271 w 5324985"/>
                <a:gd name="connsiteY24" fmla="*/ 2880616 h 3251912"/>
                <a:gd name="connsiteX25" fmla="*/ 3671260 w 5324985"/>
                <a:gd name="connsiteY25" fmla="*/ 2867878 h 3251912"/>
                <a:gd name="connsiteX26" fmla="*/ 4265268 w 5324985"/>
                <a:gd name="connsiteY26" fmla="*/ 2716283 h 3251912"/>
                <a:gd name="connsiteX27" fmla="*/ 4546395 w 5324985"/>
                <a:gd name="connsiteY27" fmla="*/ 2584724 h 3251912"/>
                <a:gd name="connsiteX28" fmla="*/ 4817837 w 5324985"/>
                <a:gd name="connsiteY28" fmla="*/ 2424674 h 3251912"/>
                <a:gd name="connsiteX29" fmla="*/ 5081677 w 5324985"/>
                <a:gd name="connsiteY29" fmla="*/ 2243548 h 3251912"/>
                <a:gd name="connsiteX30" fmla="*/ 5211881 w 5324985"/>
                <a:gd name="connsiteY30" fmla="*/ 2147658 h 3251912"/>
                <a:gd name="connsiteX31" fmla="*/ 5324985 w 5324985"/>
                <a:gd name="connsiteY31" fmla="*/ 2062128 h 3251912"/>
                <a:gd name="connsiteX32" fmla="*/ 5324985 w 5324985"/>
                <a:gd name="connsiteY32" fmla="*/ 2514993 h 3251912"/>
                <a:gd name="connsiteX33" fmla="*/ 5314867 w 5324985"/>
                <a:gd name="connsiteY33" fmla="*/ 2522881 h 3251912"/>
                <a:gd name="connsiteX34" fmla="*/ 5038276 w 5324985"/>
                <a:gd name="connsiteY34" fmla="*/ 2722421 h 3251912"/>
                <a:gd name="connsiteX35" fmla="*/ 4741701 w 5324985"/>
                <a:gd name="connsiteY35" fmla="*/ 2904937 h 3251912"/>
                <a:gd name="connsiteX36" fmla="*/ 4420728 w 5324985"/>
                <a:gd name="connsiteY36" fmla="*/ 3058848 h 3251912"/>
                <a:gd name="connsiteX37" fmla="*/ 3717481 w 5324985"/>
                <a:gd name="connsiteY37" fmla="*/ 3237079 h 3251912"/>
                <a:gd name="connsiteX38" fmla="*/ 3535661 w 5324985"/>
                <a:gd name="connsiteY38" fmla="*/ 3249934 h 3251912"/>
                <a:gd name="connsiteX39" fmla="*/ 3490175 w 5324985"/>
                <a:gd name="connsiteY39" fmla="*/ 3251555 h 3251912"/>
                <a:gd name="connsiteX40" fmla="*/ 3444813 w 5324985"/>
                <a:gd name="connsiteY40" fmla="*/ 3251787 h 3251912"/>
                <a:gd name="connsiteX41" fmla="*/ 3355681 w 5324985"/>
                <a:gd name="connsiteY41" fmla="*/ 3250745 h 3251912"/>
                <a:gd name="connsiteX42" fmla="*/ 3179011 w 5324985"/>
                <a:gd name="connsiteY42" fmla="*/ 3243795 h 3251912"/>
                <a:gd name="connsiteX43" fmla="*/ 3002217 w 5324985"/>
                <a:gd name="connsiteY43" fmla="*/ 3227814 h 3251912"/>
                <a:gd name="connsiteX44" fmla="*/ 2650103 w 5324985"/>
                <a:gd name="connsiteY44" fmla="*/ 3170836 h 3251912"/>
                <a:gd name="connsiteX45" fmla="*/ 2305836 w 5324985"/>
                <a:gd name="connsiteY45" fmla="*/ 3072514 h 3251912"/>
                <a:gd name="connsiteX46" fmla="*/ 1978611 w 5324985"/>
                <a:gd name="connsiteY46" fmla="*/ 2929952 h 3251912"/>
                <a:gd name="connsiteX47" fmla="*/ 1678235 w 5324985"/>
                <a:gd name="connsiteY47" fmla="*/ 2744424 h 3251912"/>
                <a:gd name="connsiteX48" fmla="*/ 1175688 w 5324985"/>
                <a:gd name="connsiteY48" fmla="*/ 2277018 h 3251912"/>
                <a:gd name="connsiteX49" fmla="*/ 971310 w 5324985"/>
                <a:gd name="connsiteY49" fmla="*/ 2012044 h 3251912"/>
                <a:gd name="connsiteX50" fmla="*/ 790717 w 5324985"/>
                <a:gd name="connsiteY50" fmla="*/ 1735723 h 3251912"/>
                <a:gd name="connsiteX51" fmla="*/ 706488 w 5324985"/>
                <a:gd name="connsiteY51" fmla="*/ 1598604 h 3251912"/>
                <a:gd name="connsiteX52" fmla="*/ 618951 w 5324985"/>
                <a:gd name="connsiteY52" fmla="*/ 1463802 h 3251912"/>
                <a:gd name="connsiteX53" fmla="*/ 436273 w 5324985"/>
                <a:gd name="connsiteY53" fmla="*/ 1195355 h 3251912"/>
                <a:gd name="connsiteX54" fmla="*/ 346896 w 5324985"/>
                <a:gd name="connsiteY54" fmla="*/ 1058816 h 3251912"/>
                <a:gd name="connsiteX55" fmla="*/ 261809 w 5324985"/>
                <a:gd name="connsiteY55" fmla="*/ 919264 h 3251912"/>
                <a:gd name="connsiteX56" fmla="*/ 118487 w 5324985"/>
                <a:gd name="connsiteY56" fmla="*/ 626498 h 3251912"/>
                <a:gd name="connsiteX57" fmla="*/ 28130 w 5324985"/>
                <a:gd name="connsiteY57" fmla="*/ 315781 h 3251912"/>
                <a:gd name="connsiteX58" fmla="*/ 6751 w 5324985"/>
                <a:gd name="connsiteY58" fmla="*/ 156195 h 32519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Lst>
              <a:rect l="l" t="t" r="r" b="b"/>
              <a:pathLst>
                <a:path w="5324985" h="3251912">
                  <a:moveTo>
                    <a:pt x="0" y="0"/>
                  </a:moveTo>
                  <a:lnTo>
                    <a:pt x="36826" y="0"/>
                  </a:lnTo>
                  <a:lnTo>
                    <a:pt x="45003" y="152909"/>
                  </a:lnTo>
                  <a:cubicBezTo>
                    <a:pt x="50351" y="205154"/>
                    <a:pt x="58290" y="257123"/>
                    <a:pt x="68956" y="308600"/>
                  </a:cubicBezTo>
                  <a:cubicBezTo>
                    <a:pt x="91393" y="411324"/>
                    <a:pt x="123882" y="511847"/>
                    <a:pt x="167774" y="607968"/>
                  </a:cubicBezTo>
                  <a:cubicBezTo>
                    <a:pt x="178195" y="632173"/>
                    <a:pt x="190333" y="655798"/>
                    <a:pt x="201857" y="679539"/>
                  </a:cubicBezTo>
                  <a:cubicBezTo>
                    <a:pt x="214363" y="702933"/>
                    <a:pt x="226255" y="726557"/>
                    <a:pt x="239741" y="749488"/>
                  </a:cubicBezTo>
                  <a:cubicBezTo>
                    <a:pt x="265488" y="795812"/>
                    <a:pt x="294176" y="840746"/>
                    <a:pt x="323724" y="885101"/>
                  </a:cubicBezTo>
                  <a:cubicBezTo>
                    <a:pt x="353149" y="929572"/>
                    <a:pt x="384657" y="972885"/>
                    <a:pt x="416412" y="1016081"/>
                  </a:cubicBezTo>
                  <a:cubicBezTo>
                    <a:pt x="448655" y="1058931"/>
                    <a:pt x="482127" y="1101202"/>
                    <a:pt x="515719" y="1143356"/>
                  </a:cubicBezTo>
                  <a:cubicBezTo>
                    <a:pt x="583027" y="1227782"/>
                    <a:pt x="653402" y="1310470"/>
                    <a:pt x="722427" y="1395127"/>
                  </a:cubicBezTo>
                  <a:cubicBezTo>
                    <a:pt x="757123" y="1437282"/>
                    <a:pt x="791697" y="1479783"/>
                    <a:pt x="825780" y="1522749"/>
                  </a:cubicBezTo>
                  <a:cubicBezTo>
                    <a:pt x="859742" y="1565367"/>
                    <a:pt x="893457" y="1610649"/>
                    <a:pt x="926314" y="1651992"/>
                  </a:cubicBezTo>
                  <a:cubicBezTo>
                    <a:pt x="958927" y="1694379"/>
                    <a:pt x="993132" y="1735492"/>
                    <a:pt x="1026848" y="1776836"/>
                  </a:cubicBezTo>
                  <a:cubicBezTo>
                    <a:pt x="1061545" y="1817485"/>
                    <a:pt x="1095996" y="1858133"/>
                    <a:pt x="1131918" y="1897393"/>
                  </a:cubicBezTo>
                  <a:cubicBezTo>
                    <a:pt x="1203273" y="1976376"/>
                    <a:pt x="1277447" y="2052463"/>
                    <a:pt x="1354688" y="2124728"/>
                  </a:cubicBezTo>
                  <a:cubicBezTo>
                    <a:pt x="1509411" y="2268911"/>
                    <a:pt x="1676396" y="2397575"/>
                    <a:pt x="1855027" y="2504236"/>
                  </a:cubicBezTo>
                  <a:cubicBezTo>
                    <a:pt x="1944528" y="2557277"/>
                    <a:pt x="2036357" y="2605917"/>
                    <a:pt x="2131618" y="2646913"/>
                  </a:cubicBezTo>
                  <a:cubicBezTo>
                    <a:pt x="2226267" y="2689068"/>
                    <a:pt x="2323981" y="2724622"/>
                    <a:pt x="2423534" y="2754732"/>
                  </a:cubicBezTo>
                  <a:cubicBezTo>
                    <a:pt x="2523087" y="2784958"/>
                    <a:pt x="2624602" y="2809394"/>
                    <a:pt x="2727588" y="2829197"/>
                  </a:cubicBezTo>
                  <a:cubicBezTo>
                    <a:pt x="2830698" y="2848653"/>
                    <a:pt x="2935522" y="2861971"/>
                    <a:pt x="3041083" y="2870890"/>
                  </a:cubicBezTo>
                  <a:cubicBezTo>
                    <a:pt x="3146644" y="2879922"/>
                    <a:pt x="3253307" y="2883860"/>
                    <a:pt x="3360340" y="2883976"/>
                  </a:cubicBezTo>
                  <a:cubicBezTo>
                    <a:pt x="3387067" y="2883976"/>
                    <a:pt x="3414162" y="2884439"/>
                    <a:pt x="3439663" y="2883396"/>
                  </a:cubicBezTo>
                  <a:lnTo>
                    <a:pt x="3478529" y="2882471"/>
                  </a:lnTo>
                  <a:lnTo>
                    <a:pt x="3517271" y="2880616"/>
                  </a:lnTo>
                  <a:cubicBezTo>
                    <a:pt x="3568887" y="2878417"/>
                    <a:pt x="3620257" y="2873552"/>
                    <a:pt x="3671260" y="2867878"/>
                  </a:cubicBezTo>
                  <a:cubicBezTo>
                    <a:pt x="3875515" y="2844253"/>
                    <a:pt x="4074253" y="2792486"/>
                    <a:pt x="4265268" y="2716283"/>
                  </a:cubicBezTo>
                  <a:cubicBezTo>
                    <a:pt x="4361020" y="2678529"/>
                    <a:pt x="4454444" y="2633710"/>
                    <a:pt x="4546395" y="2584724"/>
                  </a:cubicBezTo>
                  <a:cubicBezTo>
                    <a:pt x="4638470" y="2535967"/>
                    <a:pt x="4728827" y="2481885"/>
                    <a:pt x="4817837" y="2424674"/>
                  </a:cubicBezTo>
                  <a:cubicBezTo>
                    <a:pt x="4906846" y="2367348"/>
                    <a:pt x="4994385" y="2306317"/>
                    <a:pt x="5081677" y="2243548"/>
                  </a:cubicBezTo>
                  <a:cubicBezTo>
                    <a:pt x="5125201" y="2212164"/>
                    <a:pt x="5168603" y="2179969"/>
                    <a:pt x="5211881" y="2147658"/>
                  </a:cubicBezTo>
                  <a:lnTo>
                    <a:pt x="5324985" y="2062128"/>
                  </a:lnTo>
                  <a:lnTo>
                    <a:pt x="5324985" y="2514993"/>
                  </a:lnTo>
                  <a:lnTo>
                    <a:pt x="5314867" y="2522881"/>
                  </a:lnTo>
                  <a:cubicBezTo>
                    <a:pt x="5225490" y="2591325"/>
                    <a:pt x="5133783" y="2658379"/>
                    <a:pt x="5038276" y="2722421"/>
                  </a:cubicBezTo>
                  <a:cubicBezTo>
                    <a:pt x="4942892" y="2786348"/>
                    <a:pt x="4844810" y="2848422"/>
                    <a:pt x="4741701" y="2904937"/>
                  </a:cubicBezTo>
                  <a:cubicBezTo>
                    <a:pt x="4638592" y="2961337"/>
                    <a:pt x="4531929" y="3013683"/>
                    <a:pt x="4420728" y="3058848"/>
                  </a:cubicBezTo>
                  <a:cubicBezTo>
                    <a:pt x="4199063" y="3150338"/>
                    <a:pt x="3959621" y="3211485"/>
                    <a:pt x="3717481" y="3237079"/>
                  </a:cubicBezTo>
                  <a:cubicBezTo>
                    <a:pt x="3656914" y="3243101"/>
                    <a:pt x="3596227" y="3247966"/>
                    <a:pt x="3535661" y="3249934"/>
                  </a:cubicBezTo>
                  <a:lnTo>
                    <a:pt x="3490175" y="3251555"/>
                  </a:lnTo>
                  <a:lnTo>
                    <a:pt x="3444813" y="3251787"/>
                  </a:lnTo>
                  <a:cubicBezTo>
                    <a:pt x="3414162" y="3252250"/>
                    <a:pt x="3385105" y="3251324"/>
                    <a:pt x="3355681" y="3250745"/>
                  </a:cubicBezTo>
                  <a:cubicBezTo>
                    <a:pt x="3296954" y="3250050"/>
                    <a:pt x="3237860" y="3246692"/>
                    <a:pt x="3179011" y="3243795"/>
                  </a:cubicBezTo>
                  <a:cubicBezTo>
                    <a:pt x="3120039" y="3239164"/>
                    <a:pt x="3061067" y="3234878"/>
                    <a:pt x="3002217" y="3227814"/>
                  </a:cubicBezTo>
                  <a:cubicBezTo>
                    <a:pt x="2884397" y="3214496"/>
                    <a:pt x="2766699" y="3196314"/>
                    <a:pt x="2650103" y="3170836"/>
                  </a:cubicBezTo>
                  <a:cubicBezTo>
                    <a:pt x="2533510" y="3145358"/>
                    <a:pt x="2418263" y="3112583"/>
                    <a:pt x="2305836" y="3072514"/>
                  </a:cubicBezTo>
                  <a:cubicBezTo>
                    <a:pt x="2193410" y="3032328"/>
                    <a:pt x="2083926" y="2984383"/>
                    <a:pt x="1978611" y="2929952"/>
                  </a:cubicBezTo>
                  <a:cubicBezTo>
                    <a:pt x="1873663" y="2874711"/>
                    <a:pt x="1772884" y="2812985"/>
                    <a:pt x="1678235" y="2744424"/>
                  </a:cubicBezTo>
                  <a:cubicBezTo>
                    <a:pt x="1488201" y="2608001"/>
                    <a:pt x="1321708" y="2448068"/>
                    <a:pt x="1175688" y="2277018"/>
                  </a:cubicBezTo>
                  <a:cubicBezTo>
                    <a:pt x="1102985" y="2191086"/>
                    <a:pt x="1035309" y="2102377"/>
                    <a:pt x="971310" y="2012044"/>
                  </a:cubicBezTo>
                  <a:cubicBezTo>
                    <a:pt x="907188" y="1921714"/>
                    <a:pt x="847358" y="1829413"/>
                    <a:pt x="790717" y="1735723"/>
                  </a:cubicBezTo>
                  <a:cubicBezTo>
                    <a:pt x="761782" y="1688357"/>
                    <a:pt x="735300" y="1644002"/>
                    <a:pt x="706488" y="1598604"/>
                  </a:cubicBezTo>
                  <a:cubicBezTo>
                    <a:pt x="677922" y="1553555"/>
                    <a:pt x="648866" y="1508505"/>
                    <a:pt x="618951" y="1463802"/>
                  </a:cubicBezTo>
                  <a:lnTo>
                    <a:pt x="436273" y="1195355"/>
                  </a:lnTo>
                  <a:cubicBezTo>
                    <a:pt x="405990" y="1150189"/>
                    <a:pt x="376075" y="1104792"/>
                    <a:pt x="346896" y="1058816"/>
                  </a:cubicBezTo>
                  <a:cubicBezTo>
                    <a:pt x="317716" y="1012838"/>
                    <a:pt x="288782" y="966747"/>
                    <a:pt x="261809" y="919264"/>
                  </a:cubicBezTo>
                  <a:cubicBezTo>
                    <a:pt x="207742" y="824764"/>
                    <a:pt x="158088" y="727485"/>
                    <a:pt x="118487" y="626498"/>
                  </a:cubicBezTo>
                  <a:cubicBezTo>
                    <a:pt x="78151" y="525859"/>
                    <a:pt x="48237" y="421515"/>
                    <a:pt x="28130" y="315781"/>
                  </a:cubicBezTo>
                  <a:cubicBezTo>
                    <a:pt x="18506" y="262914"/>
                    <a:pt x="11425" y="209642"/>
                    <a:pt x="6751" y="156195"/>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 name="Freeform: Shape 13">
              <a:extLst>
                <a:ext uri="{FF2B5EF4-FFF2-40B4-BE49-F238E27FC236}">
                  <a16:creationId xmlns:a16="http://schemas.microsoft.com/office/drawing/2014/main" id="{921A22C7-11AD-44B0-9BF7-6E3A458215D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16467" y="-1"/>
              <a:ext cx="5275533" cy="2980757"/>
            </a:xfrm>
            <a:custGeom>
              <a:avLst/>
              <a:gdLst>
                <a:gd name="connsiteX0" fmla="*/ 0 w 5275533"/>
                <a:gd name="connsiteY0" fmla="*/ 0 h 2980757"/>
                <a:gd name="connsiteX1" fmla="*/ 201166 w 5275533"/>
                <a:gd name="connsiteY1" fmla="*/ 0 h 2980757"/>
                <a:gd name="connsiteX2" fmla="*/ 206734 w 5275533"/>
                <a:gd name="connsiteY2" fmla="*/ 89286 h 2980757"/>
                <a:gd name="connsiteX3" fmla="*/ 232051 w 5275533"/>
                <a:gd name="connsiteY3" fmla="*/ 226897 h 2980757"/>
                <a:gd name="connsiteX4" fmla="*/ 332707 w 5275533"/>
                <a:gd name="connsiteY4" fmla="*/ 487120 h 2980757"/>
                <a:gd name="connsiteX5" fmla="*/ 402959 w 5275533"/>
                <a:gd name="connsiteY5" fmla="*/ 609647 h 2980757"/>
                <a:gd name="connsiteX6" fmla="*/ 483631 w 5275533"/>
                <a:gd name="connsiteY6" fmla="*/ 728236 h 2980757"/>
                <a:gd name="connsiteX7" fmla="*/ 669986 w 5275533"/>
                <a:gd name="connsiteY7" fmla="*/ 957424 h 2980757"/>
                <a:gd name="connsiteX8" fmla="*/ 871667 w 5275533"/>
                <a:gd name="connsiteY8" fmla="*/ 1188348 h 2980757"/>
                <a:gd name="connsiteX9" fmla="*/ 971956 w 5275533"/>
                <a:gd name="connsiteY9" fmla="*/ 1308905 h 2980757"/>
                <a:gd name="connsiteX10" fmla="*/ 1020139 w 5275533"/>
                <a:gd name="connsiteY10" fmla="*/ 1368084 h 2980757"/>
                <a:gd name="connsiteX11" fmla="*/ 1067340 w 5275533"/>
                <a:gd name="connsiteY11" fmla="*/ 1424715 h 2980757"/>
                <a:gd name="connsiteX12" fmla="*/ 1472909 w 5275533"/>
                <a:gd name="connsiteY12" fmla="*/ 1843252 h 2980757"/>
                <a:gd name="connsiteX13" fmla="*/ 1688567 w 5275533"/>
                <a:gd name="connsiteY13" fmla="*/ 2031559 h 2980757"/>
                <a:gd name="connsiteX14" fmla="*/ 1914401 w 5275533"/>
                <a:gd name="connsiteY14" fmla="*/ 2205156 h 2980757"/>
                <a:gd name="connsiteX15" fmla="*/ 2418909 w 5275533"/>
                <a:gd name="connsiteY15" fmla="*/ 2479741 h 2980757"/>
                <a:gd name="connsiteX16" fmla="*/ 2701141 w 5275533"/>
                <a:gd name="connsiteY16" fmla="*/ 2557333 h 2980757"/>
                <a:gd name="connsiteX17" fmla="*/ 2773475 w 5275533"/>
                <a:gd name="connsiteY17" fmla="*/ 2570999 h 2980757"/>
                <a:gd name="connsiteX18" fmla="*/ 2846424 w 5275533"/>
                <a:gd name="connsiteY18" fmla="*/ 2582465 h 2980757"/>
                <a:gd name="connsiteX19" fmla="*/ 2993669 w 5275533"/>
                <a:gd name="connsiteY19" fmla="*/ 2598909 h 2980757"/>
                <a:gd name="connsiteX20" fmla="*/ 3067721 w 5275533"/>
                <a:gd name="connsiteY20" fmla="*/ 2604237 h 2980757"/>
                <a:gd name="connsiteX21" fmla="*/ 3142019 w 5275533"/>
                <a:gd name="connsiteY21" fmla="*/ 2607943 h 2980757"/>
                <a:gd name="connsiteX22" fmla="*/ 3216561 w 5275533"/>
                <a:gd name="connsiteY22" fmla="*/ 2609564 h 2980757"/>
                <a:gd name="connsiteX23" fmla="*/ 3291225 w 5275533"/>
                <a:gd name="connsiteY23" fmla="*/ 2609217 h 2980757"/>
                <a:gd name="connsiteX24" fmla="*/ 3328619 w 5275533"/>
                <a:gd name="connsiteY24" fmla="*/ 2608869 h 2980757"/>
                <a:gd name="connsiteX25" fmla="*/ 3364665 w 5275533"/>
                <a:gd name="connsiteY25" fmla="*/ 2607363 h 2980757"/>
                <a:gd name="connsiteX26" fmla="*/ 3400587 w 5275533"/>
                <a:gd name="connsiteY26" fmla="*/ 2605627 h 2980757"/>
                <a:gd name="connsiteX27" fmla="*/ 3436387 w 5275533"/>
                <a:gd name="connsiteY27" fmla="*/ 2602847 h 2980757"/>
                <a:gd name="connsiteX28" fmla="*/ 3578361 w 5275533"/>
                <a:gd name="connsiteY28" fmla="*/ 2586286 h 2980757"/>
                <a:gd name="connsiteX29" fmla="*/ 4119159 w 5275533"/>
                <a:gd name="connsiteY29" fmla="*/ 2418594 h 2980757"/>
                <a:gd name="connsiteX30" fmla="*/ 4618765 w 5275533"/>
                <a:gd name="connsiteY30" fmla="*/ 2124668 h 2980757"/>
                <a:gd name="connsiteX31" fmla="*/ 4739895 w 5275533"/>
                <a:gd name="connsiteY31" fmla="*/ 2038275 h 2980757"/>
                <a:gd name="connsiteX32" fmla="*/ 4861027 w 5275533"/>
                <a:gd name="connsiteY32" fmla="*/ 1948986 h 2980757"/>
                <a:gd name="connsiteX33" fmla="*/ 5106354 w 5275533"/>
                <a:gd name="connsiteY33" fmla="*/ 1763690 h 2980757"/>
                <a:gd name="connsiteX34" fmla="*/ 5275533 w 5275533"/>
                <a:gd name="connsiteY34" fmla="*/ 1641017 h 2980757"/>
                <a:gd name="connsiteX35" fmla="*/ 5275533 w 5275533"/>
                <a:gd name="connsiteY35" fmla="*/ 2257481 h 2980757"/>
                <a:gd name="connsiteX36" fmla="*/ 5168881 w 5275533"/>
                <a:gd name="connsiteY36" fmla="*/ 2332084 h 2980757"/>
                <a:gd name="connsiteX37" fmla="*/ 5036225 w 5275533"/>
                <a:gd name="connsiteY37" fmla="*/ 2421489 h 2980757"/>
                <a:gd name="connsiteX38" fmla="*/ 4899401 w 5275533"/>
                <a:gd name="connsiteY38" fmla="*/ 2508347 h 2980757"/>
                <a:gd name="connsiteX39" fmla="*/ 4612145 w 5275533"/>
                <a:gd name="connsiteY39" fmla="*/ 2671407 h 2980757"/>
                <a:gd name="connsiteX40" fmla="*/ 4303187 w 5275533"/>
                <a:gd name="connsiteY40" fmla="*/ 2810030 h 2980757"/>
                <a:gd name="connsiteX41" fmla="*/ 3630835 w 5275533"/>
                <a:gd name="connsiteY41" fmla="*/ 2969500 h 2980757"/>
                <a:gd name="connsiteX42" fmla="*/ 3457719 w 5275533"/>
                <a:gd name="connsiteY42" fmla="*/ 2979808 h 2980757"/>
                <a:gd name="connsiteX43" fmla="*/ 3414441 w 5275533"/>
                <a:gd name="connsiteY43" fmla="*/ 2980733 h 2980757"/>
                <a:gd name="connsiteX44" fmla="*/ 3371285 w 5275533"/>
                <a:gd name="connsiteY44" fmla="*/ 2980502 h 2980757"/>
                <a:gd name="connsiteX45" fmla="*/ 3328252 w 5275533"/>
                <a:gd name="connsiteY45" fmla="*/ 2980039 h 2980757"/>
                <a:gd name="connsiteX46" fmla="*/ 3286445 w 5275533"/>
                <a:gd name="connsiteY46" fmla="*/ 2978534 h 2980757"/>
                <a:gd name="connsiteX47" fmla="*/ 2952475 w 5275533"/>
                <a:gd name="connsiteY47" fmla="*/ 2953402 h 2980757"/>
                <a:gd name="connsiteX48" fmla="*/ 2620591 w 5275533"/>
                <a:gd name="connsiteY48" fmla="*/ 2898046 h 2980757"/>
                <a:gd name="connsiteX49" fmla="*/ 2294591 w 5275533"/>
                <a:gd name="connsiteY49" fmla="*/ 2811305 h 2980757"/>
                <a:gd name="connsiteX50" fmla="*/ 1670544 w 5275533"/>
                <a:gd name="connsiteY50" fmla="*/ 2550501 h 2980757"/>
                <a:gd name="connsiteX51" fmla="*/ 1144703 w 5275533"/>
                <a:gd name="connsiteY51" fmla="*/ 2144472 h 2980757"/>
                <a:gd name="connsiteX52" fmla="*/ 931497 w 5275533"/>
                <a:gd name="connsiteY52" fmla="*/ 1900114 h 2980757"/>
                <a:gd name="connsiteX53" fmla="*/ 745265 w 5275533"/>
                <a:gd name="connsiteY53" fmla="*/ 1641395 h 2980757"/>
                <a:gd name="connsiteX54" fmla="*/ 701741 w 5275533"/>
                <a:gd name="connsiteY54" fmla="*/ 1575500 h 2980757"/>
                <a:gd name="connsiteX55" fmla="*/ 660178 w 5275533"/>
                <a:gd name="connsiteY55" fmla="*/ 1511573 h 2980757"/>
                <a:gd name="connsiteX56" fmla="*/ 578158 w 5275533"/>
                <a:gd name="connsiteY56" fmla="*/ 1387656 h 2980757"/>
                <a:gd name="connsiteX57" fmla="*/ 408230 w 5275533"/>
                <a:gd name="connsiteY57" fmla="*/ 1134497 h 2980757"/>
                <a:gd name="connsiteX58" fmla="*/ 242349 w 5275533"/>
                <a:gd name="connsiteY58" fmla="*/ 866860 h 2980757"/>
                <a:gd name="connsiteX59" fmla="*/ 167562 w 5275533"/>
                <a:gd name="connsiteY59" fmla="*/ 724994 h 2980757"/>
                <a:gd name="connsiteX60" fmla="*/ 104054 w 5275533"/>
                <a:gd name="connsiteY60" fmla="*/ 576525 h 2980757"/>
                <a:gd name="connsiteX61" fmla="*/ 55381 w 5275533"/>
                <a:gd name="connsiteY61" fmla="*/ 422499 h 2980757"/>
                <a:gd name="connsiteX62" fmla="*/ 37236 w 5275533"/>
                <a:gd name="connsiteY62" fmla="*/ 343980 h 2980757"/>
                <a:gd name="connsiteX63" fmla="*/ 29267 w 5275533"/>
                <a:gd name="connsiteY63" fmla="*/ 304604 h 2980757"/>
                <a:gd name="connsiteX64" fmla="*/ 22646 w 5275533"/>
                <a:gd name="connsiteY64" fmla="*/ 265113 h 2980757"/>
                <a:gd name="connsiteX65" fmla="*/ 3903 w 5275533"/>
                <a:gd name="connsiteY65" fmla="*/ 106787 h 29807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Lst>
              <a:rect l="l" t="t" r="r" b="b"/>
              <a:pathLst>
                <a:path w="5275533" h="2980757">
                  <a:moveTo>
                    <a:pt x="0" y="0"/>
                  </a:moveTo>
                  <a:lnTo>
                    <a:pt x="201166" y="0"/>
                  </a:lnTo>
                  <a:lnTo>
                    <a:pt x="206734" y="89286"/>
                  </a:lnTo>
                  <a:cubicBezTo>
                    <a:pt x="212220" y="135755"/>
                    <a:pt x="220465" y="181731"/>
                    <a:pt x="232051" y="226897"/>
                  </a:cubicBezTo>
                  <a:cubicBezTo>
                    <a:pt x="254855" y="317344"/>
                    <a:pt x="290287" y="403854"/>
                    <a:pt x="332707" y="487120"/>
                  </a:cubicBezTo>
                  <a:cubicBezTo>
                    <a:pt x="354163" y="528696"/>
                    <a:pt x="377948" y="569461"/>
                    <a:pt x="402959" y="609647"/>
                  </a:cubicBezTo>
                  <a:cubicBezTo>
                    <a:pt x="428337" y="649717"/>
                    <a:pt x="455433" y="689209"/>
                    <a:pt x="483631" y="728236"/>
                  </a:cubicBezTo>
                  <a:cubicBezTo>
                    <a:pt x="540764" y="806061"/>
                    <a:pt x="604271" y="881569"/>
                    <a:pt x="669986" y="957424"/>
                  </a:cubicBezTo>
                  <a:cubicBezTo>
                    <a:pt x="735701" y="1033395"/>
                    <a:pt x="804359" y="1109366"/>
                    <a:pt x="871667" y="1188348"/>
                  </a:cubicBezTo>
                  <a:cubicBezTo>
                    <a:pt x="905383" y="1227723"/>
                    <a:pt x="938731" y="1268025"/>
                    <a:pt x="971956" y="1308905"/>
                  </a:cubicBezTo>
                  <a:lnTo>
                    <a:pt x="1020139" y="1368084"/>
                  </a:lnTo>
                  <a:cubicBezTo>
                    <a:pt x="1035954" y="1386962"/>
                    <a:pt x="1051035" y="1406302"/>
                    <a:pt x="1067340" y="1424715"/>
                  </a:cubicBezTo>
                  <a:cubicBezTo>
                    <a:pt x="1194602" y="1574573"/>
                    <a:pt x="1332652" y="1712503"/>
                    <a:pt x="1472909" y="1843252"/>
                  </a:cubicBezTo>
                  <a:cubicBezTo>
                    <a:pt x="1543406" y="1908337"/>
                    <a:pt x="1615128" y="1971221"/>
                    <a:pt x="1688567" y="2031559"/>
                  </a:cubicBezTo>
                  <a:cubicBezTo>
                    <a:pt x="1762006" y="2091895"/>
                    <a:pt x="1836793" y="2150263"/>
                    <a:pt x="1914401" y="2205156"/>
                  </a:cubicBezTo>
                  <a:cubicBezTo>
                    <a:pt x="2069003" y="2315176"/>
                    <a:pt x="2235742" y="2413498"/>
                    <a:pt x="2418909" y="2479741"/>
                  </a:cubicBezTo>
                  <a:cubicBezTo>
                    <a:pt x="2510249" y="2512863"/>
                    <a:pt x="2604898" y="2538225"/>
                    <a:pt x="2701141" y="2557333"/>
                  </a:cubicBezTo>
                  <a:cubicBezTo>
                    <a:pt x="2725293" y="2561850"/>
                    <a:pt x="2749201" y="2567062"/>
                    <a:pt x="2773475" y="2570999"/>
                  </a:cubicBezTo>
                  <a:lnTo>
                    <a:pt x="2846424" y="2582465"/>
                  </a:lnTo>
                  <a:cubicBezTo>
                    <a:pt x="2895343" y="2588602"/>
                    <a:pt x="2944261" y="2595088"/>
                    <a:pt x="2993669" y="2598909"/>
                  </a:cubicBezTo>
                  <a:cubicBezTo>
                    <a:pt x="3018313" y="2601110"/>
                    <a:pt x="3042956" y="2603195"/>
                    <a:pt x="3067721" y="2604237"/>
                  </a:cubicBezTo>
                  <a:cubicBezTo>
                    <a:pt x="3092487" y="2605394"/>
                    <a:pt x="3117130" y="2607247"/>
                    <a:pt x="3142019" y="2607943"/>
                  </a:cubicBezTo>
                  <a:lnTo>
                    <a:pt x="3216561" y="2609564"/>
                  </a:lnTo>
                  <a:cubicBezTo>
                    <a:pt x="3241326" y="2610142"/>
                    <a:pt x="3266337" y="2609333"/>
                    <a:pt x="3291225" y="2609217"/>
                  </a:cubicBezTo>
                  <a:lnTo>
                    <a:pt x="3328619" y="2608869"/>
                  </a:lnTo>
                  <a:cubicBezTo>
                    <a:pt x="3340757" y="2608522"/>
                    <a:pt x="3352649" y="2607827"/>
                    <a:pt x="3364665" y="2607363"/>
                  </a:cubicBezTo>
                  <a:cubicBezTo>
                    <a:pt x="3376679" y="2606784"/>
                    <a:pt x="3388695" y="2606438"/>
                    <a:pt x="3400587" y="2605627"/>
                  </a:cubicBezTo>
                  <a:lnTo>
                    <a:pt x="3436387" y="2602847"/>
                  </a:lnTo>
                  <a:cubicBezTo>
                    <a:pt x="3484079" y="2599257"/>
                    <a:pt x="3531404" y="2593235"/>
                    <a:pt x="3578361" y="2586286"/>
                  </a:cubicBezTo>
                  <a:cubicBezTo>
                    <a:pt x="3766310" y="2556871"/>
                    <a:pt x="3947025" y="2499314"/>
                    <a:pt x="4119159" y="2418594"/>
                  </a:cubicBezTo>
                  <a:cubicBezTo>
                    <a:pt x="4291907" y="2338801"/>
                    <a:pt x="4456317" y="2236657"/>
                    <a:pt x="4618765" y="2124668"/>
                  </a:cubicBezTo>
                  <a:cubicBezTo>
                    <a:pt x="4659346" y="2096759"/>
                    <a:pt x="4699682" y="2067575"/>
                    <a:pt x="4739895" y="2038275"/>
                  </a:cubicBezTo>
                  <a:cubicBezTo>
                    <a:pt x="4780355" y="2008976"/>
                    <a:pt x="4820691" y="1979212"/>
                    <a:pt x="4861027" y="1948986"/>
                  </a:cubicBezTo>
                  <a:lnTo>
                    <a:pt x="5106354" y="1763690"/>
                  </a:lnTo>
                  <a:lnTo>
                    <a:pt x="5275533" y="1641017"/>
                  </a:lnTo>
                  <a:lnTo>
                    <a:pt x="5275533" y="2257481"/>
                  </a:lnTo>
                  <a:lnTo>
                    <a:pt x="5168881" y="2332084"/>
                  </a:lnTo>
                  <a:cubicBezTo>
                    <a:pt x="5125235" y="2362079"/>
                    <a:pt x="5081099" y="2391958"/>
                    <a:pt x="5036225" y="2421489"/>
                  </a:cubicBezTo>
                  <a:cubicBezTo>
                    <a:pt x="4991231" y="2450790"/>
                    <a:pt x="4945867" y="2479857"/>
                    <a:pt x="4899401" y="2508347"/>
                  </a:cubicBezTo>
                  <a:cubicBezTo>
                    <a:pt x="4806959" y="2565440"/>
                    <a:pt x="4711574" y="2620798"/>
                    <a:pt x="4612145" y="2671407"/>
                  </a:cubicBezTo>
                  <a:cubicBezTo>
                    <a:pt x="4512836" y="2722247"/>
                    <a:pt x="4410095" y="2769496"/>
                    <a:pt x="4303187" y="2810030"/>
                  </a:cubicBezTo>
                  <a:cubicBezTo>
                    <a:pt x="4090349" y="2892256"/>
                    <a:pt x="3861694" y="2947728"/>
                    <a:pt x="3630835" y="2969500"/>
                  </a:cubicBezTo>
                  <a:cubicBezTo>
                    <a:pt x="3573089" y="2974712"/>
                    <a:pt x="3515343" y="2978649"/>
                    <a:pt x="3457719" y="2979808"/>
                  </a:cubicBezTo>
                  <a:lnTo>
                    <a:pt x="3414441" y="2980733"/>
                  </a:lnTo>
                  <a:cubicBezTo>
                    <a:pt x="3400097" y="2980850"/>
                    <a:pt x="3385630" y="2980502"/>
                    <a:pt x="3371285" y="2980502"/>
                  </a:cubicBezTo>
                  <a:lnTo>
                    <a:pt x="3328252" y="2980039"/>
                  </a:lnTo>
                  <a:lnTo>
                    <a:pt x="3286445" y="2978534"/>
                  </a:lnTo>
                  <a:cubicBezTo>
                    <a:pt x="3175121" y="2975174"/>
                    <a:pt x="3063553" y="2966837"/>
                    <a:pt x="2952475" y="2953402"/>
                  </a:cubicBezTo>
                  <a:cubicBezTo>
                    <a:pt x="2841275" y="2940664"/>
                    <a:pt x="2730319" y="2922365"/>
                    <a:pt x="2620591" y="2898046"/>
                  </a:cubicBezTo>
                  <a:cubicBezTo>
                    <a:pt x="2510984" y="2873494"/>
                    <a:pt x="2402235" y="2844426"/>
                    <a:pt x="2294591" y="2811305"/>
                  </a:cubicBezTo>
                  <a:cubicBezTo>
                    <a:pt x="2079669" y="2744483"/>
                    <a:pt x="1867198" y="2661331"/>
                    <a:pt x="1670544" y="2550501"/>
                  </a:cubicBezTo>
                  <a:cubicBezTo>
                    <a:pt x="1473767" y="2439903"/>
                    <a:pt x="1298079" y="2299657"/>
                    <a:pt x="1144703" y="2144472"/>
                  </a:cubicBezTo>
                  <a:cubicBezTo>
                    <a:pt x="1067586" y="2066996"/>
                    <a:pt x="997458" y="1984539"/>
                    <a:pt x="931497" y="1900114"/>
                  </a:cubicBezTo>
                  <a:cubicBezTo>
                    <a:pt x="865906" y="1815342"/>
                    <a:pt x="803500" y="1729295"/>
                    <a:pt x="745265" y="1641395"/>
                  </a:cubicBezTo>
                  <a:cubicBezTo>
                    <a:pt x="730307" y="1619623"/>
                    <a:pt x="716207" y="1597503"/>
                    <a:pt x="701741" y="1575500"/>
                  </a:cubicBezTo>
                  <a:lnTo>
                    <a:pt x="660178" y="1511573"/>
                  </a:lnTo>
                  <a:cubicBezTo>
                    <a:pt x="633574" y="1470229"/>
                    <a:pt x="605989" y="1429232"/>
                    <a:pt x="578158" y="1387656"/>
                  </a:cubicBezTo>
                  <a:lnTo>
                    <a:pt x="408230" y="1134497"/>
                  </a:lnTo>
                  <a:cubicBezTo>
                    <a:pt x="351220" y="1048219"/>
                    <a:pt x="294945" y="959392"/>
                    <a:pt x="242349" y="866860"/>
                  </a:cubicBezTo>
                  <a:cubicBezTo>
                    <a:pt x="216112" y="820536"/>
                    <a:pt x="190734" y="773402"/>
                    <a:pt x="167562" y="724994"/>
                  </a:cubicBezTo>
                  <a:cubicBezTo>
                    <a:pt x="144513" y="676469"/>
                    <a:pt x="123057" y="627019"/>
                    <a:pt x="104054" y="576525"/>
                  </a:cubicBezTo>
                  <a:cubicBezTo>
                    <a:pt x="85418" y="525917"/>
                    <a:pt x="68867" y="474613"/>
                    <a:pt x="55381" y="422499"/>
                  </a:cubicBezTo>
                  <a:cubicBezTo>
                    <a:pt x="49006" y="396442"/>
                    <a:pt x="42508" y="370269"/>
                    <a:pt x="37236" y="343980"/>
                  </a:cubicBezTo>
                  <a:lnTo>
                    <a:pt x="29267" y="304604"/>
                  </a:lnTo>
                  <a:lnTo>
                    <a:pt x="22646" y="265113"/>
                  </a:lnTo>
                  <a:cubicBezTo>
                    <a:pt x="14003" y="212420"/>
                    <a:pt x="7872" y="159582"/>
                    <a:pt x="3903" y="106787"/>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Freeform: Shape 14">
              <a:extLst>
                <a:ext uri="{FF2B5EF4-FFF2-40B4-BE49-F238E27FC236}">
                  <a16:creationId xmlns:a16="http://schemas.microsoft.com/office/drawing/2014/main" id="{87049D82-B7F3-4192-8337-4BDB16955E9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21214" y="-1"/>
              <a:ext cx="5270786" cy="2927775"/>
            </a:xfrm>
            <a:custGeom>
              <a:avLst/>
              <a:gdLst>
                <a:gd name="connsiteX0" fmla="*/ 0 w 5270786"/>
                <a:gd name="connsiteY0" fmla="*/ 0 h 2927775"/>
                <a:gd name="connsiteX1" fmla="*/ 613805 w 5270786"/>
                <a:gd name="connsiteY1" fmla="*/ 0 h 2927775"/>
                <a:gd name="connsiteX2" fmla="*/ 618487 w 5270786"/>
                <a:gd name="connsiteY2" fmla="*/ 85404 h 2927775"/>
                <a:gd name="connsiteX3" fmla="*/ 1054084 w 5270786"/>
                <a:gd name="connsiteY3" fmla="*/ 895200 h 2927775"/>
                <a:gd name="connsiteX4" fmla="*/ 1276976 w 5270786"/>
                <a:gd name="connsiteY4" fmla="*/ 1191325 h 2927775"/>
                <a:gd name="connsiteX5" fmla="*/ 3368450 w 5270786"/>
                <a:gd name="connsiteY5" fmla="*/ 2348843 h 2927775"/>
                <a:gd name="connsiteX6" fmla="*/ 4956151 w 5270786"/>
                <a:gd name="connsiteY6" fmla="*/ 1636730 h 2927775"/>
                <a:gd name="connsiteX7" fmla="*/ 5149372 w 5270786"/>
                <a:gd name="connsiteY7" fmla="*/ 1495325 h 2927775"/>
                <a:gd name="connsiteX8" fmla="*/ 5270786 w 5270786"/>
                <a:gd name="connsiteY8" fmla="*/ 1406110 h 2927775"/>
                <a:gd name="connsiteX9" fmla="*/ 5270786 w 5270786"/>
                <a:gd name="connsiteY9" fmla="*/ 2138641 h 2927775"/>
                <a:gd name="connsiteX10" fmla="*/ 5112925 w 5270786"/>
                <a:gd name="connsiteY10" fmla="*/ 2253730 h 2927775"/>
                <a:gd name="connsiteX11" fmla="*/ 3368327 w 5270786"/>
                <a:gd name="connsiteY11" fmla="*/ 2927775 h 2927775"/>
                <a:gd name="connsiteX12" fmla="*/ 769646 w 5270786"/>
                <a:gd name="connsiteY12" fmla="*/ 1516288 h 2927775"/>
                <a:gd name="connsiteX13" fmla="*/ 3149 w 5270786"/>
                <a:gd name="connsiteY13" fmla="*/ 85252 h 2927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5270786" h="2927775">
                  <a:moveTo>
                    <a:pt x="0" y="0"/>
                  </a:moveTo>
                  <a:lnTo>
                    <a:pt x="613805" y="0"/>
                  </a:lnTo>
                  <a:lnTo>
                    <a:pt x="618487" y="85404"/>
                  </a:lnTo>
                  <a:cubicBezTo>
                    <a:pt x="650052" y="360109"/>
                    <a:pt x="792650" y="556543"/>
                    <a:pt x="1054084" y="895200"/>
                  </a:cubicBezTo>
                  <a:cubicBezTo>
                    <a:pt x="1126174" y="988542"/>
                    <a:pt x="1200716" y="1085128"/>
                    <a:pt x="1276976" y="1191325"/>
                  </a:cubicBezTo>
                  <a:cubicBezTo>
                    <a:pt x="1859704" y="2002688"/>
                    <a:pt x="2485223" y="2348843"/>
                    <a:pt x="3368450" y="2348843"/>
                  </a:cubicBezTo>
                  <a:cubicBezTo>
                    <a:pt x="3948114" y="2348843"/>
                    <a:pt x="4373422" y="2066846"/>
                    <a:pt x="4956151" y="1636730"/>
                  </a:cubicBezTo>
                  <a:cubicBezTo>
                    <a:pt x="5021253" y="1588668"/>
                    <a:pt x="5086356" y="1541186"/>
                    <a:pt x="5149372" y="1495325"/>
                  </a:cubicBezTo>
                  <a:lnTo>
                    <a:pt x="5270786" y="1406110"/>
                  </a:lnTo>
                  <a:lnTo>
                    <a:pt x="5270786" y="2138641"/>
                  </a:lnTo>
                  <a:lnTo>
                    <a:pt x="5112925" y="2253730"/>
                  </a:lnTo>
                  <a:cubicBezTo>
                    <a:pt x="4598179" y="2621786"/>
                    <a:pt x="4074961" y="2927775"/>
                    <a:pt x="3368327" y="2927775"/>
                  </a:cubicBezTo>
                  <a:cubicBezTo>
                    <a:pt x="2170746" y="2927775"/>
                    <a:pt x="1393203" y="2384512"/>
                    <a:pt x="769646" y="1516288"/>
                  </a:cubicBezTo>
                  <a:cubicBezTo>
                    <a:pt x="418850" y="1027932"/>
                    <a:pt x="48120" y="683401"/>
                    <a:pt x="3149" y="8525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 name="Freeform: Shape 15">
              <a:extLst>
                <a:ext uri="{FF2B5EF4-FFF2-40B4-BE49-F238E27FC236}">
                  <a16:creationId xmlns:a16="http://schemas.microsoft.com/office/drawing/2014/main" id="{24A7FAD9-577C-4D2E-A3B5-C6D0A39D47F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21214" y="-1"/>
              <a:ext cx="5270786" cy="2927775"/>
            </a:xfrm>
            <a:custGeom>
              <a:avLst/>
              <a:gdLst>
                <a:gd name="connsiteX0" fmla="*/ 0 w 5270786"/>
                <a:gd name="connsiteY0" fmla="*/ 0 h 2927775"/>
                <a:gd name="connsiteX1" fmla="*/ 736294 w 5270786"/>
                <a:gd name="connsiteY1" fmla="*/ 0 h 2927775"/>
                <a:gd name="connsiteX2" fmla="*/ 740298 w 5270786"/>
                <a:gd name="connsiteY2" fmla="*/ 72745 h 2927775"/>
                <a:gd name="connsiteX3" fmla="*/ 1153024 w 5270786"/>
                <a:gd name="connsiteY3" fmla="*/ 826989 h 2927775"/>
                <a:gd name="connsiteX4" fmla="*/ 1378368 w 5270786"/>
                <a:gd name="connsiteY4" fmla="*/ 1126356 h 2927775"/>
                <a:gd name="connsiteX5" fmla="*/ 2238056 w 5270786"/>
                <a:gd name="connsiteY5" fmla="*/ 1955322 h 2927775"/>
                <a:gd name="connsiteX6" fmla="*/ 3368327 w 5270786"/>
                <a:gd name="connsiteY6" fmla="*/ 2233033 h 2927775"/>
                <a:gd name="connsiteX7" fmla="*/ 4095360 w 5270786"/>
                <a:gd name="connsiteY7" fmla="*/ 2056192 h 2927775"/>
                <a:gd name="connsiteX8" fmla="*/ 4880506 w 5270786"/>
                <a:gd name="connsiteY8" fmla="*/ 1545587 h 2927775"/>
                <a:gd name="connsiteX9" fmla="*/ 5074340 w 5270786"/>
                <a:gd name="connsiteY9" fmla="*/ 1403721 h 2927775"/>
                <a:gd name="connsiteX10" fmla="*/ 5270786 w 5270786"/>
                <a:gd name="connsiteY10" fmla="*/ 1259367 h 2927775"/>
                <a:gd name="connsiteX11" fmla="*/ 5270786 w 5270786"/>
                <a:gd name="connsiteY11" fmla="*/ 2138641 h 2927775"/>
                <a:gd name="connsiteX12" fmla="*/ 5112925 w 5270786"/>
                <a:gd name="connsiteY12" fmla="*/ 2253730 h 2927775"/>
                <a:gd name="connsiteX13" fmla="*/ 3368327 w 5270786"/>
                <a:gd name="connsiteY13" fmla="*/ 2927775 h 2927775"/>
                <a:gd name="connsiteX14" fmla="*/ 769646 w 5270786"/>
                <a:gd name="connsiteY14" fmla="*/ 1516288 h 2927775"/>
                <a:gd name="connsiteX15" fmla="*/ 3149 w 5270786"/>
                <a:gd name="connsiteY15" fmla="*/ 85252 h 2927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5270786" h="2927775">
                  <a:moveTo>
                    <a:pt x="0" y="0"/>
                  </a:moveTo>
                  <a:lnTo>
                    <a:pt x="736294" y="0"/>
                  </a:lnTo>
                  <a:lnTo>
                    <a:pt x="740298" y="72745"/>
                  </a:lnTo>
                  <a:cubicBezTo>
                    <a:pt x="768839" y="319371"/>
                    <a:pt x="898885" y="497858"/>
                    <a:pt x="1153024" y="826989"/>
                  </a:cubicBezTo>
                  <a:cubicBezTo>
                    <a:pt x="1225727" y="921142"/>
                    <a:pt x="1300882" y="1018537"/>
                    <a:pt x="1378368" y="1126356"/>
                  </a:cubicBezTo>
                  <a:cubicBezTo>
                    <a:pt x="1652384" y="1507833"/>
                    <a:pt x="1933512" y="1779060"/>
                    <a:pt x="2238056" y="1955322"/>
                  </a:cubicBezTo>
                  <a:cubicBezTo>
                    <a:pt x="2560868" y="2142238"/>
                    <a:pt x="2930637" y="2233033"/>
                    <a:pt x="3368327" y="2233033"/>
                  </a:cubicBezTo>
                  <a:cubicBezTo>
                    <a:pt x="3616720" y="2233033"/>
                    <a:pt x="3847703" y="2176866"/>
                    <a:pt x="4095360" y="2056192"/>
                  </a:cubicBezTo>
                  <a:cubicBezTo>
                    <a:pt x="4349636" y="1932276"/>
                    <a:pt x="4601340" y="1751613"/>
                    <a:pt x="4880506" y="1545587"/>
                  </a:cubicBezTo>
                  <a:cubicBezTo>
                    <a:pt x="4945974" y="1497295"/>
                    <a:pt x="5011199" y="1449697"/>
                    <a:pt x="5074340" y="1403721"/>
                  </a:cubicBezTo>
                  <a:lnTo>
                    <a:pt x="5270786" y="1259367"/>
                  </a:lnTo>
                  <a:lnTo>
                    <a:pt x="5270786" y="2138641"/>
                  </a:lnTo>
                  <a:lnTo>
                    <a:pt x="5112925" y="2253730"/>
                  </a:lnTo>
                  <a:cubicBezTo>
                    <a:pt x="4598179" y="2621786"/>
                    <a:pt x="4074961" y="2927775"/>
                    <a:pt x="3368327" y="2927775"/>
                  </a:cubicBezTo>
                  <a:cubicBezTo>
                    <a:pt x="2170746" y="2927775"/>
                    <a:pt x="1393203" y="2384512"/>
                    <a:pt x="769646" y="1516288"/>
                  </a:cubicBezTo>
                  <a:cubicBezTo>
                    <a:pt x="418850" y="1027932"/>
                    <a:pt x="48120" y="683401"/>
                    <a:pt x="3149" y="8525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9" name="Sisällön paikkamerkki 2">
            <a:extLst>
              <a:ext uri="{FF2B5EF4-FFF2-40B4-BE49-F238E27FC236}">
                <a16:creationId xmlns:a16="http://schemas.microsoft.com/office/drawing/2014/main" id="{7F623F70-6C53-772D-58CC-380B77B9D5F1}"/>
              </a:ext>
            </a:extLst>
          </p:cNvPr>
          <p:cNvSpPr>
            <a:spLocks noGrp="1"/>
          </p:cNvSpPr>
          <p:nvPr>
            <p:ph idx="1"/>
          </p:nvPr>
        </p:nvSpPr>
        <p:spPr>
          <a:xfrm>
            <a:off x="1179226" y="2890979"/>
            <a:ext cx="9833548" cy="2693976"/>
          </a:xfrm>
        </p:spPr>
        <p:txBody>
          <a:bodyPr>
            <a:normAutofit/>
          </a:bodyPr>
          <a:lstStyle/>
          <a:p>
            <a:r>
              <a:rPr lang="fi-FI" sz="1800">
                <a:solidFill>
                  <a:schemeClr val="tx2"/>
                </a:solidFill>
              </a:rPr>
              <a:t>Henkilökatsastus tarkoittaa, että sinulle voidaan tehdä puhalluskoe tai sinulta voidaan ottaa virtsa- tai sylkinäyte, mikäli aikuisilla on epäilys, että olet käyttänyt päihteitä. </a:t>
            </a:r>
          </a:p>
          <a:p>
            <a:r>
              <a:rPr lang="fi-FI" sz="1800">
                <a:solidFill>
                  <a:schemeClr val="tx2"/>
                </a:solidFill>
              </a:rPr>
              <a:t>Näytteen oton tai puhalluskokeen voi yksikössä suorittaa terveydenhuollon ammattihenkilö yksin tai vaihtoehtoisesti kaksi yksikön hoito- ja kasvatushenkilöstöön kuuluvaa kanssasi samaa sukupuolta olevaa ohjaajaa. Joissain erityisissä poikkeustapauksissa läsnä voi olla eri sukupuolta oleva ohjaaja jos se on aivan välttämätöntä. Tällöin poikkeussyy kerrotaan sinulle.  </a:t>
            </a:r>
          </a:p>
          <a:p>
            <a:r>
              <a:rPr lang="fi-FI" sz="1800">
                <a:solidFill>
                  <a:schemeClr val="tx2"/>
                </a:solidFill>
              </a:rPr>
              <a:t>Valvottu näytteen otto tehdään aina hienotunteisesti ja ihmisarvoa sekä yksityisyyttäsi kunnioittaen.  </a:t>
            </a:r>
          </a:p>
        </p:txBody>
      </p:sp>
      <p:grpSp>
        <p:nvGrpSpPr>
          <p:cNvPr id="50" name="Group 17">
            <a:extLst>
              <a:ext uri="{FF2B5EF4-FFF2-40B4-BE49-F238E27FC236}">
                <a16:creationId xmlns:a16="http://schemas.microsoft.com/office/drawing/2014/main" id="{2A5C9C35-2375-49EB-B99C-17C87D42FE7C}"/>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rot="10800000" flipH="1">
            <a:off x="0" y="4682671"/>
            <a:ext cx="2898948" cy="2175328"/>
            <a:chOff x="-305" y="-1"/>
            <a:chExt cx="3832880" cy="2876136"/>
          </a:xfrm>
        </p:grpSpPr>
        <p:sp>
          <p:nvSpPr>
            <p:cNvPr id="51" name="Freeform: Shape 18">
              <a:extLst>
                <a:ext uri="{FF2B5EF4-FFF2-40B4-BE49-F238E27FC236}">
                  <a16:creationId xmlns:a16="http://schemas.microsoft.com/office/drawing/2014/main" id="{7BE7B8C5-3FC9-47E9-B555-AFCB849A41E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3815424" cy="2653659"/>
            </a:xfrm>
            <a:custGeom>
              <a:avLst/>
              <a:gdLst>
                <a:gd name="connsiteX0" fmla="*/ 3203055 w 3815424"/>
                <a:gd name="connsiteY0" fmla="*/ 0 h 2653659"/>
                <a:gd name="connsiteX1" fmla="*/ 3815424 w 3815424"/>
                <a:gd name="connsiteY1" fmla="*/ 0 h 2653659"/>
                <a:gd name="connsiteX2" fmla="*/ 3801025 w 3815424"/>
                <a:gd name="connsiteY2" fmla="*/ 214243 h 2653659"/>
                <a:gd name="connsiteX3" fmla="*/ 587142 w 3815424"/>
                <a:gd name="connsiteY3" fmla="*/ 2653659 h 2653659"/>
                <a:gd name="connsiteX4" fmla="*/ 53389 w 3815424"/>
                <a:gd name="connsiteY4" fmla="*/ 2605041 h 2653659"/>
                <a:gd name="connsiteX5" fmla="*/ 0 w 3815424"/>
                <a:gd name="connsiteY5" fmla="*/ 2593136 h 2653659"/>
                <a:gd name="connsiteX6" fmla="*/ 0 w 3815424"/>
                <a:gd name="connsiteY6" fmla="*/ 1994836 h 2653659"/>
                <a:gd name="connsiteX7" fmla="*/ 159710 w 3815424"/>
                <a:gd name="connsiteY7" fmla="*/ 2035054 h 2653659"/>
                <a:gd name="connsiteX8" fmla="*/ 587142 w 3815424"/>
                <a:gd name="connsiteY8" fmla="*/ 2075152 h 2653659"/>
                <a:gd name="connsiteX9" fmla="*/ 1549283 w 3815424"/>
                <a:gd name="connsiteY9" fmla="*/ 1900153 h 2653659"/>
                <a:gd name="connsiteX10" fmla="*/ 2406698 w 3815424"/>
                <a:gd name="connsiteY10" fmla="*/ 1418450 h 2653659"/>
                <a:gd name="connsiteX11" fmla="*/ 2996069 w 3815424"/>
                <a:gd name="connsiteY11" fmla="*/ 728678 h 2653659"/>
                <a:gd name="connsiteX12" fmla="*/ 3193967 w 3815424"/>
                <a:gd name="connsiteY12" fmla="*/ 137719 h 26536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815424" h="2653659">
                  <a:moveTo>
                    <a:pt x="3203055" y="0"/>
                  </a:moveTo>
                  <a:lnTo>
                    <a:pt x="3815424" y="0"/>
                  </a:lnTo>
                  <a:lnTo>
                    <a:pt x="3801025" y="214243"/>
                  </a:lnTo>
                  <a:cubicBezTo>
                    <a:pt x="3616317" y="1584467"/>
                    <a:pt x="2091637" y="2653659"/>
                    <a:pt x="587142" y="2653659"/>
                  </a:cubicBezTo>
                  <a:cubicBezTo>
                    <a:pt x="400192" y="2653659"/>
                    <a:pt x="222112" y="2636953"/>
                    <a:pt x="53389" y="2605041"/>
                  </a:cubicBezTo>
                  <a:lnTo>
                    <a:pt x="0" y="2593136"/>
                  </a:lnTo>
                  <a:lnTo>
                    <a:pt x="0" y="1994836"/>
                  </a:lnTo>
                  <a:lnTo>
                    <a:pt x="159710" y="2035054"/>
                  </a:lnTo>
                  <a:cubicBezTo>
                    <a:pt x="295467" y="2061726"/>
                    <a:pt x="438268" y="2075152"/>
                    <a:pt x="587142" y="2075152"/>
                  </a:cubicBezTo>
                  <a:cubicBezTo>
                    <a:pt x="901731" y="2075152"/>
                    <a:pt x="1234490" y="2014697"/>
                    <a:pt x="1549283" y="1900153"/>
                  </a:cubicBezTo>
                  <a:cubicBezTo>
                    <a:pt x="1860709" y="1786959"/>
                    <a:pt x="2157231" y="1620350"/>
                    <a:pt x="2406698" y="1418450"/>
                  </a:cubicBezTo>
                  <a:cubicBezTo>
                    <a:pt x="2655859" y="1216840"/>
                    <a:pt x="2859596" y="978302"/>
                    <a:pt x="2996069" y="728678"/>
                  </a:cubicBezTo>
                  <a:cubicBezTo>
                    <a:pt x="3101178" y="536396"/>
                    <a:pt x="3167417" y="338366"/>
                    <a:pt x="3193967" y="13771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Freeform: Shape 19">
              <a:extLst>
                <a:ext uri="{FF2B5EF4-FFF2-40B4-BE49-F238E27FC236}">
                  <a16:creationId xmlns:a16="http://schemas.microsoft.com/office/drawing/2014/main" id="{615B6EFE-6DC2-4A72-AC12-BCCC3638A65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3815424" cy="2653660"/>
            </a:xfrm>
            <a:custGeom>
              <a:avLst/>
              <a:gdLst>
                <a:gd name="connsiteX0" fmla="*/ 3305038 w 3815424"/>
                <a:gd name="connsiteY0" fmla="*/ 0 h 2653660"/>
                <a:gd name="connsiteX1" fmla="*/ 3815424 w 3815424"/>
                <a:gd name="connsiteY1" fmla="*/ 0 h 2653660"/>
                <a:gd name="connsiteX2" fmla="*/ 3801025 w 3815424"/>
                <a:gd name="connsiteY2" fmla="*/ 214244 h 2653660"/>
                <a:gd name="connsiteX3" fmla="*/ 587142 w 3815424"/>
                <a:gd name="connsiteY3" fmla="*/ 2653660 h 2653660"/>
                <a:gd name="connsiteX4" fmla="*/ 53389 w 3815424"/>
                <a:gd name="connsiteY4" fmla="*/ 2605042 h 2653660"/>
                <a:gd name="connsiteX5" fmla="*/ 0 w 3815424"/>
                <a:gd name="connsiteY5" fmla="*/ 2593137 h 2653660"/>
                <a:gd name="connsiteX6" fmla="*/ 0 w 3815424"/>
                <a:gd name="connsiteY6" fmla="*/ 2094444 h 2653660"/>
                <a:gd name="connsiteX7" fmla="*/ 137675 w 3815424"/>
                <a:gd name="connsiteY7" fmla="*/ 2129195 h 2653660"/>
                <a:gd name="connsiteX8" fmla="*/ 587142 w 3815424"/>
                <a:gd name="connsiteY8" fmla="*/ 2171571 h 2653660"/>
                <a:gd name="connsiteX9" fmla="*/ 1585826 w 3815424"/>
                <a:gd name="connsiteY9" fmla="*/ 1990112 h 2653660"/>
                <a:gd name="connsiteX10" fmla="*/ 2473046 w 3815424"/>
                <a:gd name="connsiteY10" fmla="*/ 1491633 h 2653660"/>
                <a:gd name="connsiteX11" fmla="*/ 3086710 w 3815424"/>
                <a:gd name="connsiteY11" fmla="*/ 772838 h 2653660"/>
                <a:gd name="connsiteX12" fmla="*/ 3295217 w 3815424"/>
                <a:gd name="connsiteY12" fmla="*/ 149229 h 26536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815424" h="2653660">
                  <a:moveTo>
                    <a:pt x="3305038" y="0"/>
                  </a:moveTo>
                  <a:lnTo>
                    <a:pt x="3815424" y="0"/>
                  </a:lnTo>
                  <a:lnTo>
                    <a:pt x="3801025" y="214244"/>
                  </a:lnTo>
                  <a:cubicBezTo>
                    <a:pt x="3616317" y="1584467"/>
                    <a:pt x="2091637" y="2653660"/>
                    <a:pt x="587142" y="2653660"/>
                  </a:cubicBezTo>
                  <a:cubicBezTo>
                    <a:pt x="400192" y="2653660"/>
                    <a:pt x="222112" y="2636954"/>
                    <a:pt x="53389" y="2605042"/>
                  </a:cubicBezTo>
                  <a:lnTo>
                    <a:pt x="0" y="2593137"/>
                  </a:lnTo>
                  <a:lnTo>
                    <a:pt x="0" y="2094444"/>
                  </a:lnTo>
                  <a:lnTo>
                    <a:pt x="137675" y="2129195"/>
                  </a:lnTo>
                  <a:cubicBezTo>
                    <a:pt x="280616" y="2157374"/>
                    <a:pt x="430766" y="2171571"/>
                    <a:pt x="587142" y="2171571"/>
                  </a:cubicBezTo>
                  <a:cubicBezTo>
                    <a:pt x="918879" y="2171571"/>
                    <a:pt x="1254904" y="2110634"/>
                    <a:pt x="1585826" y="1990112"/>
                  </a:cubicBezTo>
                  <a:cubicBezTo>
                    <a:pt x="1908071" y="1873061"/>
                    <a:pt x="2214800" y="1700666"/>
                    <a:pt x="2473046" y="1491633"/>
                  </a:cubicBezTo>
                  <a:cubicBezTo>
                    <a:pt x="2735782" y="1279031"/>
                    <a:pt x="2942276" y="1037118"/>
                    <a:pt x="3086710" y="772838"/>
                  </a:cubicBezTo>
                  <a:cubicBezTo>
                    <a:pt x="3197408" y="570216"/>
                    <a:pt x="3267226" y="361248"/>
                    <a:pt x="3295217" y="14922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Freeform: Shape 20">
              <a:extLst>
                <a:ext uri="{FF2B5EF4-FFF2-40B4-BE49-F238E27FC236}">
                  <a16:creationId xmlns:a16="http://schemas.microsoft.com/office/drawing/2014/main" id="{AE8C1B65-6799-4DD1-B262-01901DA1266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3815986" cy="2675935"/>
            </a:xfrm>
            <a:custGeom>
              <a:avLst/>
              <a:gdLst>
                <a:gd name="connsiteX0" fmla="*/ 3648768 w 3815986"/>
                <a:gd name="connsiteY0" fmla="*/ 0 h 2675935"/>
                <a:gd name="connsiteX1" fmla="*/ 3815986 w 3815986"/>
                <a:gd name="connsiteY1" fmla="*/ 0 h 2675935"/>
                <a:gd name="connsiteX2" fmla="*/ 3804695 w 3815986"/>
                <a:gd name="connsiteY2" fmla="*/ 200084 h 2675935"/>
                <a:gd name="connsiteX3" fmla="*/ 3762590 w 3815986"/>
                <a:gd name="connsiteY3" fmla="*/ 455543 h 2675935"/>
                <a:gd name="connsiteX4" fmla="*/ 3592332 w 3815986"/>
                <a:gd name="connsiteY4" fmla="*/ 947274 h 2675935"/>
                <a:gd name="connsiteX5" fmla="*/ 2953967 w 3815986"/>
                <a:gd name="connsiteY5" fmla="*/ 1782349 h 2675935"/>
                <a:gd name="connsiteX6" fmla="*/ 2530669 w 3815986"/>
                <a:gd name="connsiteY6" fmla="*/ 2109494 h 2675935"/>
                <a:gd name="connsiteX7" fmla="*/ 2057561 w 3815986"/>
                <a:gd name="connsiteY7" fmla="*/ 2369245 h 2675935"/>
                <a:gd name="connsiteX8" fmla="*/ 1007330 w 3815986"/>
                <a:gd name="connsiteY8" fmla="*/ 2655701 h 2675935"/>
                <a:gd name="connsiteX9" fmla="*/ 732765 w 3815986"/>
                <a:gd name="connsiteY9" fmla="*/ 2674696 h 2675935"/>
                <a:gd name="connsiteX10" fmla="*/ 457666 w 3815986"/>
                <a:gd name="connsiteY10" fmla="*/ 2670839 h 2675935"/>
                <a:gd name="connsiteX11" fmla="*/ 183574 w 3815986"/>
                <a:gd name="connsiteY11" fmla="*/ 2643312 h 2675935"/>
                <a:gd name="connsiteX12" fmla="*/ 0 w 3815986"/>
                <a:gd name="connsiteY12" fmla="*/ 2607798 h 2675935"/>
                <a:gd name="connsiteX13" fmla="*/ 0 w 3815986"/>
                <a:gd name="connsiteY13" fmla="*/ 2356652 h 2675935"/>
                <a:gd name="connsiteX14" fmla="*/ 222195 w 3815986"/>
                <a:gd name="connsiteY14" fmla="*/ 2396940 h 2675935"/>
                <a:gd name="connsiteX15" fmla="*/ 472364 w 3815986"/>
                <a:gd name="connsiteY15" fmla="*/ 2419092 h 2675935"/>
                <a:gd name="connsiteX16" fmla="*/ 974972 w 3815986"/>
                <a:gd name="connsiteY16" fmla="*/ 2402122 h 2675935"/>
                <a:gd name="connsiteX17" fmla="*/ 1468292 w 3815986"/>
                <a:gd name="connsiteY17" fmla="*/ 2304162 h 2675935"/>
                <a:gd name="connsiteX18" fmla="*/ 1940176 w 3815986"/>
                <a:gd name="connsiteY18" fmla="*/ 2133695 h 2675935"/>
                <a:gd name="connsiteX19" fmla="*/ 2783403 w 3815986"/>
                <a:gd name="connsiteY19" fmla="*/ 1609954 h 2675935"/>
                <a:gd name="connsiteX20" fmla="*/ 3128104 w 3815986"/>
                <a:gd name="connsiteY20" fmla="*/ 1260439 h 2675935"/>
                <a:gd name="connsiteX21" fmla="*/ 3400639 w 3815986"/>
                <a:gd name="connsiteY21" fmla="*/ 859052 h 2675935"/>
                <a:gd name="connsiteX22" fmla="*/ 3585595 w 3815986"/>
                <a:gd name="connsiteY22" fmla="*/ 415336 h 2675935"/>
                <a:gd name="connsiteX23" fmla="*/ 3635918 w 3815986"/>
                <a:gd name="connsiteY23" fmla="*/ 181137 h 26759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3815986" h="2675935">
                  <a:moveTo>
                    <a:pt x="3648768" y="0"/>
                  </a:moveTo>
                  <a:lnTo>
                    <a:pt x="3815986" y="0"/>
                  </a:lnTo>
                  <a:lnTo>
                    <a:pt x="3804695" y="200084"/>
                  </a:lnTo>
                  <a:cubicBezTo>
                    <a:pt x="3795228" y="285751"/>
                    <a:pt x="3781167" y="371032"/>
                    <a:pt x="3762590" y="455543"/>
                  </a:cubicBezTo>
                  <a:cubicBezTo>
                    <a:pt x="3725537" y="624467"/>
                    <a:pt x="3668784" y="790112"/>
                    <a:pt x="3592332" y="947274"/>
                  </a:cubicBezTo>
                  <a:cubicBezTo>
                    <a:pt x="3438712" y="1261596"/>
                    <a:pt x="3216091" y="1542847"/>
                    <a:pt x="2953967" y="1782349"/>
                  </a:cubicBezTo>
                  <a:cubicBezTo>
                    <a:pt x="2822599" y="1902099"/>
                    <a:pt x="2680615" y="2011341"/>
                    <a:pt x="2530669" y="2109494"/>
                  </a:cubicBezTo>
                  <a:cubicBezTo>
                    <a:pt x="2380520" y="2207551"/>
                    <a:pt x="2222510" y="2294906"/>
                    <a:pt x="2057561" y="2369245"/>
                  </a:cubicBezTo>
                  <a:cubicBezTo>
                    <a:pt x="1727252" y="2516859"/>
                    <a:pt x="1371629" y="2614434"/>
                    <a:pt x="1007330" y="2655701"/>
                  </a:cubicBezTo>
                  <a:cubicBezTo>
                    <a:pt x="916281" y="2665873"/>
                    <a:pt x="824568" y="2672188"/>
                    <a:pt x="732765" y="2674696"/>
                  </a:cubicBezTo>
                  <a:cubicBezTo>
                    <a:pt x="640963" y="2677203"/>
                    <a:pt x="549072" y="2675901"/>
                    <a:pt x="457666" y="2670839"/>
                  </a:cubicBezTo>
                  <a:cubicBezTo>
                    <a:pt x="366106" y="2665584"/>
                    <a:pt x="274572" y="2656521"/>
                    <a:pt x="183574" y="2643312"/>
                  </a:cubicBezTo>
                  <a:lnTo>
                    <a:pt x="0" y="2607798"/>
                  </a:lnTo>
                  <a:lnTo>
                    <a:pt x="0" y="2356652"/>
                  </a:lnTo>
                  <a:lnTo>
                    <a:pt x="222195" y="2396940"/>
                  </a:lnTo>
                  <a:cubicBezTo>
                    <a:pt x="304990" y="2407980"/>
                    <a:pt x="388511" y="2415283"/>
                    <a:pt x="472364" y="2419092"/>
                  </a:cubicBezTo>
                  <a:cubicBezTo>
                    <a:pt x="640376" y="2427095"/>
                    <a:pt x="808184" y="2421791"/>
                    <a:pt x="974972" y="2402122"/>
                  </a:cubicBezTo>
                  <a:cubicBezTo>
                    <a:pt x="1141658" y="2382358"/>
                    <a:pt x="1306812" y="2349286"/>
                    <a:pt x="1468292" y="2304162"/>
                  </a:cubicBezTo>
                  <a:cubicBezTo>
                    <a:pt x="1629874" y="2259231"/>
                    <a:pt x="1787475" y="2201091"/>
                    <a:pt x="1940176" y="2133695"/>
                  </a:cubicBezTo>
                  <a:cubicBezTo>
                    <a:pt x="2246498" y="2000349"/>
                    <a:pt x="2532507" y="1823520"/>
                    <a:pt x="2783403" y="1609954"/>
                  </a:cubicBezTo>
                  <a:cubicBezTo>
                    <a:pt x="2908442" y="1502833"/>
                    <a:pt x="3024295" y="1385975"/>
                    <a:pt x="3128104" y="1260439"/>
                  </a:cubicBezTo>
                  <a:cubicBezTo>
                    <a:pt x="3232116" y="1135096"/>
                    <a:pt x="3323881" y="1000689"/>
                    <a:pt x="3400639" y="859052"/>
                  </a:cubicBezTo>
                  <a:cubicBezTo>
                    <a:pt x="3477399" y="717510"/>
                    <a:pt x="3541296" y="569316"/>
                    <a:pt x="3585595" y="415336"/>
                  </a:cubicBezTo>
                  <a:cubicBezTo>
                    <a:pt x="3607796" y="338540"/>
                    <a:pt x="3624638" y="260224"/>
                    <a:pt x="3635918" y="181137"/>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Freeform: Shape 21">
              <a:extLst>
                <a:ext uri="{FF2B5EF4-FFF2-40B4-BE49-F238E27FC236}">
                  <a16:creationId xmlns:a16="http://schemas.microsoft.com/office/drawing/2014/main" id="{03829674-8FAF-4E90-9FB7-C6CE17839B5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3832270" cy="2876136"/>
            </a:xfrm>
            <a:custGeom>
              <a:avLst/>
              <a:gdLst>
                <a:gd name="connsiteX0" fmla="*/ 3800718 w 3832270"/>
                <a:gd name="connsiteY0" fmla="*/ 0 h 2876136"/>
                <a:gd name="connsiteX1" fmla="*/ 3832270 w 3832270"/>
                <a:gd name="connsiteY1" fmla="*/ 0 h 2876136"/>
                <a:gd name="connsiteX2" fmla="*/ 3824562 w 3832270"/>
                <a:gd name="connsiteY2" fmla="*/ 143769 h 2876136"/>
                <a:gd name="connsiteX3" fmla="*/ 3628155 w 3832270"/>
                <a:gd name="connsiteY3" fmla="*/ 922055 h 2876136"/>
                <a:gd name="connsiteX4" fmla="*/ 3514853 w 3832270"/>
                <a:gd name="connsiteY4" fmla="*/ 1169078 h 2876136"/>
                <a:gd name="connsiteX5" fmla="*/ 3379198 w 3832270"/>
                <a:gd name="connsiteY5" fmla="*/ 1407037 h 2876136"/>
                <a:gd name="connsiteX6" fmla="*/ 3043787 w 3832270"/>
                <a:gd name="connsiteY6" fmla="*/ 1848342 h 2876136"/>
                <a:gd name="connsiteX7" fmla="*/ 2845661 w 3832270"/>
                <a:gd name="connsiteY7" fmla="*/ 2047444 h 2876136"/>
                <a:gd name="connsiteX8" fmla="*/ 2793197 w 3832270"/>
                <a:gd name="connsiteY8" fmla="*/ 2094689 h 2876136"/>
                <a:gd name="connsiteX9" fmla="*/ 2739710 w 3832270"/>
                <a:gd name="connsiteY9" fmla="*/ 2140969 h 2876136"/>
                <a:gd name="connsiteX10" fmla="*/ 2629166 w 3832270"/>
                <a:gd name="connsiteY10" fmla="*/ 2229867 h 2876136"/>
                <a:gd name="connsiteX11" fmla="*/ 2145952 w 3832270"/>
                <a:gd name="connsiteY11" fmla="*/ 2535994 h 2876136"/>
                <a:gd name="connsiteX12" fmla="*/ 1034987 w 3832270"/>
                <a:gd name="connsiteY12" fmla="*/ 2863910 h 2876136"/>
                <a:gd name="connsiteX13" fmla="*/ 741909 w 3832270"/>
                <a:gd name="connsiteY13" fmla="*/ 2875939 h 2876136"/>
                <a:gd name="connsiteX14" fmla="*/ 450208 w 3832270"/>
                <a:gd name="connsiteY14" fmla="*/ 2857451 h 2876136"/>
                <a:gd name="connsiteX15" fmla="*/ 22215 w 3832270"/>
                <a:gd name="connsiteY15" fmla="*/ 2775923 h 2876136"/>
                <a:gd name="connsiteX16" fmla="*/ 0 w 3832270"/>
                <a:gd name="connsiteY16" fmla="*/ 2769256 h 2876136"/>
                <a:gd name="connsiteX17" fmla="*/ 0 w 3832270"/>
                <a:gd name="connsiteY17" fmla="*/ 2590612 h 2876136"/>
                <a:gd name="connsiteX18" fmla="*/ 199046 w 3832270"/>
                <a:gd name="connsiteY18" fmla="*/ 2627410 h 2876136"/>
                <a:gd name="connsiteX19" fmla="*/ 468174 w 3832270"/>
                <a:gd name="connsiteY19" fmla="*/ 2649670 h 2876136"/>
                <a:gd name="connsiteX20" fmla="*/ 1003650 w 3832270"/>
                <a:gd name="connsiteY20" fmla="*/ 2622480 h 2876136"/>
                <a:gd name="connsiteX21" fmla="*/ 1266489 w 3832270"/>
                <a:gd name="connsiteY21" fmla="*/ 2573982 h 2876136"/>
                <a:gd name="connsiteX22" fmla="*/ 1524223 w 3832270"/>
                <a:gd name="connsiteY22" fmla="*/ 2504657 h 2876136"/>
                <a:gd name="connsiteX23" fmla="*/ 1775731 w 3832270"/>
                <a:gd name="connsiteY23" fmla="*/ 2416243 h 2876136"/>
                <a:gd name="connsiteX24" fmla="*/ 2019789 w 3832270"/>
                <a:gd name="connsiteY24" fmla="*/ 2309412 h 2876136"/>
                <a:gd name="connsiteX25" fmla="*/ 2482486 w 3832270"/>
                <a:gd name="connsiteY25" fmla="*/ 2046962 h 2876136"/>
                <a:gd name="connsiteX26" fmla="*/ 2591908 w 3832270"/>
                <a:gd name="connsiteY26" fmla="*/ 1971371 h 2876136"/>
                <a:gd name="connsiteX27" fmla="*/ 2645702 w 3832270"/>
                <a:gd name="connsiteY27" fmla="*/ 1932321 h 2876136"/>
                <a:gd name="connsiteX28" fmla="*/ 2698779 w 3832270"/>
                <a:gd name="connsiteY28" fmla="*/ 1892309 h 2876136"/>
                <a:gd name="connsiteX29" fmla="*/ 2903537 w 3832270"/>
                <a:gd name="connsiteY29" fmla="*/ 1722516 h 2876136"/>
                <a:gd name="connsiteX30" fmla="*/ 3269061 w 3832270"/>
                <a:gd name="connsiteY30" fmla="*/ 1337327 h 2876136"/>
                <a:gd name="connsiteX31" fmla="*/ 3424928 w 3832270"/>
                <a:gd name="connsiteY31" fmla="*/ 1122508 h 2876136"/>
                <a:gd name="connsiteX32" fmla="*/ 3557622 w 3832270"/>
                <a:gd name="connsiteY32" fmla="*/ 893226 h 2876136"/>
                <a:gd name="connsiteX33" fmla="*/ 3587019 w 3832270"/>
                <a:gd name="connsiteY33" fmla="*/ 833929 h 2876136"/>
                <a:gd name="connsiteX34" fmla="*/ 3601310 w 3832270"/>
                <a:gd name="connsiteY34" fmla="*/ 804040 h 2876136"/>
                <a:gd name="connsiteX35" fmla="*/ 3614885 w 3832270"/>
                <a:gd name="connsiteY35" fmla="*/ 773861 h 2876136"/>
                <a:gd name="connsiteX36" fmla="*/ 3640812 w 3832270"/>
                <a:gd name="connsiteY36" fmla="*/ 713022 h 2876136"/>
                <a:gd name="connsiteX37" fmla="*/ 3665105 w 3832270"/>
                <a:gd name="connsiteY37" fmla="*/ 651506 h 2876136"/>
                <a:gd name="connsiteX38" fmla="*/ 3744110 w 3832270"/>
                <a:gd name="connsiteY38" fmla="*/ 399567 h 2876136"/>
                <a:gd name="connsiteX39" fmla="*/ 3792123 w 3832270"/>
                <a:gd name="connsiteY39" fmla="*/ 140444 h 28761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3832270" h="2876136">
                  <a:moveTo>
                    <a:pt x="3800718" y="0"/>
                  </a:moveTo>
                  <a:lnTo>
                    <a:pt x="3832270" y="0"/>
                  </a:lnTo>
                  <a:lnTo>
                    <a:pt x="3824562" y="143769"/>
                  </a:lnTo>
                  <a:cubicBezTo>
                    <a:pt x="3797131" y="409191"/>
                    <a:pt x="3730585" y="671345"/>
                    <a:pt x="3628155" y="922055"/>
                  </a:cubicBezTo>
                  <a:cubicBezTo>
                    <a:pt x="3593858" y="1005553"/>
                    <a:pt x="3556704" y="1088280"/>
                    <a:pt x="3514853" y="1169078"/>
                  </a:cubicBezTo>
                  <a:cubicBezTo>
                    <a:pt x="3473616" y="1250166"/>
                    <a:pt x="3428194" y="1329517"/>
                    <a:pt x="3379198" y="1407037"/>
                  </a:cubicBezTo>
                  <a:cubicBezTo>
                    <a:pt x="3281106" y="1561980"/>
                    <a:pt x="3169132" y="1710174"/>
                    <a:pt x="3043787" y="1848342"/>
                  </a:cubicBezTo>
                  <a:cubicBezTo>
                    <a:pt x="2980806" y="1917184"/>
                    <a:pt x="2915071" y="1984001"/>
                    <a:pt x="2845661" y="2047444"/>
                  </a:cubicBezTo>
                  <a:cubicBezTo>
                    <a:pt x="2828411" y="2063450"/>
                    <a:pt x="2811060" y="2079263"/>
                    <a:pt x="2793197" y="2094689"/>
                  </a:cubicBezTo>
                  <a:cubicBezTo>
                    <a:pt x="2775436" y="2110213"/>
                    <a:pt x="2757982" y="2126025"/>
                    <a:pt x="2739710" y="2140969"/>
                  </a:cubicBezTo>
                  <a:cubicBezTo>
                    <a:pt x="2703576" y="2171341"/>
                    <a:pt x="2666524" y="2200749"/>
                    <a:pt x="2629166" y="2229867"/>
                  </a:cubicBezTo>
                  <a:cubicBezTo>
                    <a:pt x="2479015" y="2345569"/>
                    <a:pt x="2316821" y="2448061"/>
                    <a:pt x="2145952" y="2535994"/>
                  </a:cubicBezTo>
                  <a:cubicBezTo>
                    <a:pt x="1804312" y="2711957"/>
                    <a:pt x="1424600" y="2826982"/>
                    <a:pt x="1034987" y="2863910"/>
                  </a:cubicBezTo>
                  <a:cubicBezTo>
                    <a:pt x="937762" y="2873167"/>
                    <a:pt x="839720" y="2877096"/>
                    <a:pt x="741909" y="2875939"/>
                  </a:cubicBezTo>
                  <a:cubicBezTo>
                    <a:pt x="644097" y="2874782"/>
                    <a:pt x="546515" y="2868539"/>
                    <a:pt x="450208" y="2857451"/>
                  </a:cubicBezTo>
                  <a:cubicBezTo>
                    <a:pt x="305520" y="2840674"/>
                    <a:pt x="162095" y="2813810"/>
                    <a:pt x="22215" y="2775923"/>
                  </a:cubicBezTo>
                  <a:lnTo>
                    <a:pt x="0" y="2769256"/>
                  </a:lnTo>
                  <a:lnTo>
                    <a:pt x="0" y="2590612"/>
                  </a:lnTo>
                  <a:lnTo>
                    <a:pt x="199046" y="2627410"/>
                  </a:lnTo>
                  <a:cubicBezTo>
                    <a:pt x="288321" y="2639209"/>
                    <a:pt x="378197" y="2646537"/>
                    <a:pt x="468174" y="2649670"/>
                  </a:cubicBezTo>
                  <a:cubicBezTo>
                    <a:pt x="648333" y="2656805"/>
                    <a:pt x="826655" y="2647163"/>
                    <a:pt x="1003650" y="2622480"/>
                  </a:cubicBezTo>
                  <a:cubicBezTo>
                    <a:pt x="1091943" y="2609658"/>
                    <a:pt x="1179725" y="2593747"/>
                    <a:pt x="1266489" y="2573982"/>
                  </a:cubicBezTo>
                  <a:cubicBezTo>
                    <a:pt x="1353250" y="2553927"/>
                    <a:pt x="1439298" y="2531076"/>
                    <a:pt x="1524223" y="2504657"/>
                  </a:cubicBezTo>
                  <a:cubicBezTo>
                    <a:pt x="1609149" y="2478336"/>
                    <a:pt x="1693052" y="2448833"/>
                    <a:pt x="1775731" y="2416243"/>
                  </a:cubicBezTo>
                  <a:cubicBezTo>
                    <a:pt x="1858309" y="2383557"/>
                    <a:pt x="1939764" y="2347882"/>
                    <a:pt x="2019789" y="2309412"/>
                  </a:cubicBezTo>
                  <a:cubicBezTo>
                    <a:pt x="2179839" y="2232567"/>
                    <a:pt x="2334583" y="2144923"/>
                    <a:pt x="2482486" y="2046962"/>
                  </a:cubicBezTo>
                  <a:cubicBezTo>
                    <a:pt x="2519334" y="2022376"/>
                    <a:pt x="2556081" y="1997403"/>
                    <a:pt x="2591908" y="1971371"/>
                  </a:cubicBezTo>
                  <a:cubicBezTo>
                    <a:pt x="2610077" y="1958644"/>
                    <a:pt x="2627838" y="1945434"/>
                    <a:pt x="2645702" y="1932321"/>
                  </a:cubicBezTo>
                  <a:cubicBezTo>
                    <a:pt x="2663666" y="1919305"/>
                    <a:pt x="2681325" y="1905903"/>
                    <a:pt x="2698779" y="1892309"/>
                  </a:cubicBezTo>
                  <a:cubicBezTo>
                    <a:pt x="2768903" y="1838025"/>
                    <a:pt x="2837496" y="1781717"/>
                    <a:pt x="2903537" y="1722516"/>
                  </a:cubicBezTo>
                  <a:cubicBezTo>
                    <a:pt x="3035926" y="1604501"/>
                    <a:pt x="3158720" y="1475784"/>
                    <a:pt x="3269061" y="1337327"/>
                  </a:cubicBezTo>
                  <a:cubicBezTo>
                    <a:pt x="3324182" y="1268099"/>
                    <a:pt x="3376341" y="1196461"/>
                    <a:pt x="3424928" y="1122508"/>
                  </a:cubicBezTo>
                  <a:cubicBezTo>
                    <a:pt x="3472697" y="1048170"/>
                    <a:pt x="3517814" y="972000"/>
                    <a:pt x="3557622" y="893226"/>
                  </a:cubicBezTo>
                  <a:cubicBezTo>
                    <a:pt x="3567931" y="873654"/>
                    <a:pt x="3577526" y="853791"/>
                    <a:pt x="3587019" y="833929"/>
                  </a:cubicBezTo>
                  <a:lnTo>
                    <a:pt x="3601310" y="804040"/>
                  </a:lnTo>
                  <a:lnTo>
                    <a:pt x="3614885" y="773861"/>
                  </a:lnTo>
                  <a:cubicBezTo>
                    <a:pt x="3623766" y="753709"/>
                    <a:pt x="3632748" y="733559"/>
                    <a:pt x="3640812" y="713022"/>
                  </a:cubicBezTo>
                  <a:cubicBezTo>
                    <a:pt x="3648876" y="692485"/>
                    <a:pt x="3657756" y="672236"/>
                    <a:pt x="3665105" y="651506"/>
                  </a:cubicBezTo>
                  <a:cubicBezTo>
                    <a:pt x="3696544" y="569166"/>
                    <a:pt x="3723185" y="485089"/>
                    <a:pt x="3744110" y="399567"/>
                  </a:cubicBezTo>
                  <a:cubicBezTo>
                    <a:pt x="3765341" y="314238"/>
                    <a:pt x="3781392" y="227654"/>
                    <a:pt x="3792123" y="140444"/>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43152182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3" name="Rectangle 22">
            <a:extLst>
              <a:ext uri="{FF2B5EF4-FFF2-40B4-BE49-F238E27FC236}">
                <a16:creationId xmlns:a16="http://schemas.microsoft.com/office/drawing/2014/main" id="{4BC99CB9-DDAD-44A2-8A1C-E3AF4E72DF5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24">
            <a:extLst>
              <a:ext uri="{FF2B5EF4-FFF2-40B4-BE49-F238E27FC236}">
                <a16:creationId xmlns:a16="http://schemas.microsoft.com/office/drawing/2014/main" id="{1561AEE4-4E38-4BAC-976D-E0DE523FC5D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gradFill flip="none" rotWithShape="1">
            <a:gsLst>
              <a:gs pos="16000">
                <a:schemeClr val="accent6">
                  <a:alpha val="20000"/>
                </a:schemeClr>
              </a:gs>
              <a:gs pos="85000">
                <a:schemeClr val="accent1">
                  <a:alpha val="40000"/>
                </a:schemeClr>
              </a:gs>
            </a:gsLst>
            <a:lin ang="120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7" name="Group 26">
            <a:extLst>
              <a:ext uri="{FF2B5EF4-FFF2-40B4-BE49-F238E27FC236}">
                <a16:creationId xmlns:a16="http://schemas.microsoft.com/office/drawing/2014/main" id="{F0BC676B-D19A-44DB-910A-0C0E6D43397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024431" y="3985"/>
            <a:ext cx="9772765" cy="6858000"/>
            <a:chOff x="1303402" y="3985"/>
            <a:chExt cx="9772765" cy="6858000"/>
          </a:xfrm>
        </p:grpSpPr>
        <p:sp>
          <p:nvSpPr>
            <p:cNvPr id="28" name="Freeform: Shape 27">
              <a:extLst>
                <a:ext uri="{FF2B5EF4-FFF2-40B4-BE49-F238E27FC236}">
                  <a16:creationId xmlns:a16="http://schemas.microsoft.com/office/drawing/2014/main" id="{999AA485-A13F-4455-814E-C116AD7E04B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560551" y="3985"/>
              <a:ext cx="9313016" cy="6858000"/>
            </a:xfrm>
            <a:custGeom>
              <a:avLst/>
              <a:gdLst>
                <a:gd name="connsiteX0" fmla="*/ 6993556 w 9313016"/>
                <a:gd name="connsiteY0" fmla="*/ 0 h 6858000"/>
                <a:gd name="connsiteX1" fmla="*/ 7358516 w 9313016"/>
                <a:gd name="connsiteY1" fmla="*/ 0 h 6858000"/>
                <a:gd name="connsiteX2" fmla="*/ 7475006 w 9313016"/>
                <a:gd name="connsiteY2" fmla="*/ 82722 h 6858000"/>
                <a:gd name="connsiteX3" fmla="*/ 7816357 w 9313016"/>
                <a:gd name="connsiteY3" fmla="*/ 358482 h 6858000"/>
                <a:gd name="connsiteX4" fmla="*/ 8421752 w 9313016"/>
                <a:gd name="connsiteY4" fmla="*/ 995405 h 6858000"/>
                <a:gd name="connsiteX5" fmla="*/ 8897059 w 9313016"/>
                <a:gd name="connsiteY5" fmla="*/ 1737211 h 6858000"/>
                <a:gd name="connsiteX6" fmla="*/ 9206633 w 9313016"/>
                <a:gd name="connsiteY6" fmla="*/ 2564460 h 6858000"/>
                <a:gd name="connsiteX7" fmla="*/ 9286787 w 9313016"/>
                <a:gd name="connsiteY7" fmla="*/ 3000164 h 6858000"/>
                <a:gd name="connsiteX8" fmla="*/ 9312914 w 9313016"/>
                <a:gd name="connsiteY8" fmla="*/ 3442493 h 6858000"/>
                <a:gd name="connsiteX9" fmla="*/ 9190562 w 9313016"/>
                <a:gd name="connsiteY9" fmla="*/ 4316686 h 6858000"/>
                <a:gd name="connsiteX10" fmla="*/ 9043416 w 9313016"/>
                <a:gd name="connsiteY10" fmla="*/ 4734917 h 6858000"/>
                <a:gd name="connsiteX11" fmla="*/ 8809657 w 9313016"/>
                <a:gd name="connsiteY11" fmla="*/ 5128718 h 6858000"/>
                <a:gd name="connsiteX12" fmla="*/ 8645997 w 9313016"/>
                <a:gd name="connsiteY12" fmla="*/ 5297441 h 6858000"/>
                <a:gd name="connsiteX13" fmla="*/ 8457787 w 9313016"/>
                <a:gd name="connsiteY13" fmla="*/ 5433763 h 6858000"/>
                <a:gd name="connsiteX14" fmla="*/ 8260803 w 9313016"/>
                <a:gd name="connsiteY14" fmla="*/ 5541237 h 6858000"/>
                <a:gd name="connsiteX15" fmla="*/ 8066136 w 9313016"/>
                <a:gd name="connsiteY15" fmla="*/ 5635704 h 6858000"/>
                <a:gd name="connsiteX16" fmla="*/ 7698638 w 9313016"/>
                <a:gd name="connsiteY16" fmla="*/ 5837163 h 6858000"/>
                <a:gd name="connsiteX17" fmla="*/ 7370135 w 9313016"/>
                <a:gd name="connsiteY17" fmla="*/ 6090081 h 6858000"/>
                <a:gd name="connsiteX18" fmla="*/ 7218897 w 9313016"/>
                <a:gd name="connsiteY18" fmla="*/ 6235860 h 6858000"/>
                <a:gd name="connsiteX19" fmla="*/ 7070665 w 9313016"/>
                <a:gd name="connsiteY19" fmla="*/ 6387205 h 6858000"/>
                <a:gd name="connsiteX20" fmla="*/ 6779035 w 9313016"/>
                <a:gd name="connsiteY20" fmla="*/ 6697100 h 6858000"/>
                <a:gd name="connsiteX21" fmla="*/ 6631837 w 9313016"/>
                <a:gd name="connsiteY21" fmla="*/ 6852239 h 6858000"/>
                <a:gd name="connsiteX22" fmla="*/ 6626221 w 9313016"/>
                <a:gd name="connsiteY22" fmla="*/ 6858000 h 6858000"/>
                <a:gd name="connsiteX23" fmla="*/ 6424725 w 9313016"/>
                <a:gd name="connsiteY23" fmla="*/ 6858000 h 6858000"/>
                <a:gd name="connsiteX24" fmla="*/ 6527382 w 9313016"/>
                <a:gd name="connsiteY24" fmla="*/ 6756333 h 6858000"/>
                <a:gd name="connsiteX25" fmla="*/ 6674233 w 9313016"/>
                <a:gd name="connsiteY25" fmla="*/ 6603450 h 6858000"/>
                <a:gd name="connsiteX26" fmla="*/ 6965813 w 9313016"/>
                <a:gd name="connsiteY26" fmla="*/ 6292932 h 6858000"/>
                <a:gd name="connsiteX27" fmla="*/ 7112961 w 9313016"/>
                <a:gd name="connsiteY27" fmla="*/ 6137505 h 6858000"/>
                <a:gd name="connsiteX28" fmla="*/ 7264790 w 9313016"/>
                <a:gd name="connsiteY28" fmla="*/ 5983710 h 6858000"/>
                <a:gd name="connsiteX29" fmla="*/ 7974595 w 9313016"/>
                <a:gd name="connsiteY29" fmla="*/ 5470773 h 6858000"/>
                <a:gd name="connsiteX30" fmla="*/ 8331591 w 9313016"/>
                <a:gd name="connsiteY30" fmla="*/ 5254048 h 6858000"/>
                <a:gd name="connsiteX31" fmla="*/ 8599807 w 9313016"/>
                <a:gd name="connsiteY31" fmla="*/ 4980010 h 6858000"/>
                <a:gd name="connsiteX32" fmla="*/ 8766474 w 9313016"/>
                <a:gd name="connsiteY32" fmla="*/ 4631524 h 6858000"/>
                <a:gd name="connsiteX33" fmla="*/ 8865755 w 9313016"/>
                <a:gd name="connsiteY33" fmla="*/ 4244445 h 6858000"/>
                <a:gd name="connsiteX34" fmla="*/ 8882911 w 9313016"/>
                <a:gd name="connsiteY34" fmla="*/ 4145659 h 6858000"/>
                <a:gd name="connsiteX35" fmla="*/ 8897403 w 9313016"/>
                <a:gd name="connsiteY35" fmla="*/ 4046633 h 6858000"/>
                <a:gd name="connsiteX36" fmla="*/ 8908298 w 9313016"/>
                <a:gd name="connsiteY36" fmla="*/ 3947271 h 6858000"/>
                <a:gd name="connsiteX37" fmla="*/ 8916184 w 9313016"/>
                <a:gd name="connsiteY37" fmla="*/ 3847765 h 6858000"/>
                <a:gd name="connsiteX38" fmla="*/ 8920670 w 9313016"/>
                <a:gd name="connsiteY38" fmla="*/ 3449597 h 6858000"/>
                <a:gd name="connsiteX39" fmla="*/ 8914607 w 9313016"/>
                <a:gd name="connsiteY39" fmla="*/ 3350283 h 6858000"/>
                <a:gd name="connsiteX40" fmla="*/ 8905340 w 9313016"/>
                <a:gd name="connsiteY40" fmla="*/ 3251209 h 6858000"/>
                <a:gd name="connsiteX41" fmla="*/ 8893854 w 9313016"/>
                <a:gd name="connsiteY41" fmla="*/ 3152376 h 6858000"/>
                <a:gd name="connsiteX42" fmla="*/ 8879706 w 9313016"/>
                <a:gd name="connsiteY42" fmla="*/ 3053878 h 6858000"/>
                <a:gd name="connsiteX43" fmla="*/ 8797531 w 9313016"/>
                <a:gd name="connsiteY43" fmla="*/ 2663966 h 6858000"/>
                <a:gd name="connsiteX44" fmla="*/ 8520442 w 9313016"/>
                <a:gd name="connsiteY44" fmla="*/ 1911983 h 6858000"/>
                <a:gd name="connsiteX45" fmla="*/ 8332626 w 9313016"/>
                <a:gd name="connsiteY45" fmla="*/ 1553608 h 6858000"/>
                <a:gd name="connsiteX46" fmla="*/ 8116317 w 9313016"/>
                <a:gd name="connsiteY46" fmla="*/ 1208529 h 6858000"/>
                <a:gd name="connsiteX47" fmla="*/ 7873293 w 9313016"/>
                <a:gd name="connsiteY47" fmla="*/ 878284 h 6858000"/>
                <a:gd name="connsiteX48" fmla="*/ 7604337 w 9313016"/>
                <a:gd name="connsiteY48" fmla="*/ 565125 h 6858000"/>
                <a:gd name="connsiteX49" fmla="*/ 7311128 w 9313016"/>
                <a:gd name="connsiteY49" fmla="*/ 270591 h 6858000"/>
                <a:gd name="connsiteX50" fmla="*/ 1752019 w 9313016"/>
                <a:gd name="connsiteY50" fmla="*/ 0 h 6858000"/>
                <a:gd name="connsiteX51" fmla="*/ 2155804 w 9313016"/>
                <a:gd name="connsiteY51" fmla="*/ 0 h 6858000"/>
                <a:gd name="connsiteX52" fmla="*/ 2103975 w 9313016"/>
                <a:gd name="connsiteY52" fmla="*/ 40789 h 6858000"/>
                <a:gd name="connsiteX53" fmla="*/ 1656310 w 9313016"/>
                <a:gd name="connsiteY53" fmla="*/ 470035 h 6858000"/>
                <a:gd name="connsiteX54" fmla="*/ 806013 w 9313016"/>
                <a:gd name="connsiteY54" fmla="*/ 1841133 h 6858000"/>
                <a:gd name="connsiteX55" fmla="*/ 580685 w 9313016"/>
                <a:gd name="connsiteY55" fmla="*/ 2606364 h 6858000"/>
                <a:gd name="connsiteX56" fmla="*/ 503489 w 9313016"/>
                <a:gd name="connsiteY56" fmla="*/ 3397276 h 6858000"/>
                <a:gd name="connsiteX57" fmla="*/ 570135 w 9313016"/>
                <a:gd name="connsiteY57" fmla="*/ 4188235 h 6858000"/>
                <a:gd name="connsiteX58" fmla="*/ 783387 w 9313016"/>
                <a:gd name="connsiteY58" fmla="*/ 4953850 h 6858000"/>
                <a:gd name="connsiteX59" fmla="*/ 1628014 w 9313016"/>
                <a:gd name="connsiteY59" fmla="*/ 6308245 h 6858000"/>
                <a:gd name="connsiteX60" fmla="*/ 2235998 w 9313016"/>
                <a:gd name="connsiteY60" fmla="*/ 6844829 h 6858000"/>
                <a:gd name="connsiteX61" fmla="*/ 2255028 w 9313016"/>
                <a:gd name="connsiteY61" fmla="*/ 6858000 h 6858000"/>
                <a:gd name="connsiteX62" fmla="*/ 1578787 w 9313016"/>
                <a:gd name="connsiteY62" fmla="*/ 6858000 h 6858000"/>
                <a:gd name="connsiteX63" fmla="*/ 1465153 w 9313016"/>
                <a:gd name="connsiteY63" fmla="*/ 6759050 h 6858000"/>
                <a:gd name="connsiteX64" fmla="*/ 1303650 w 9313016"/>
                <a:gd name="connsiteY64" fmla="*/ 6604267 h 6858000"/>
                <a:gd name="connsiteX65" fmla="*/ 323708 w 9313016"/>
                <a:gd name="connsiteY65" fmla="*/ 5126365 h 6858000"/>
                <a:gd name="connsiteX66" fmla="*/ 872 w 9313016"/>
                <a:gd name="connsiteY66" fmla="*/ 3391228 h 6858000"/>
                <a:gd name="connsiteX67" fmla="*/ 105428 w 9313016"/>
                <a:gd name="connsiteY67" fmla="*/ 2511899 h 6858000"/>
                <a:gd name="connsiteX68" fmla="*/ 384933 w 9313016"/>
                <a:gd name="connsiteY68" fmla="*/ 1670971 h 6858000"/>
                <a:gd name="connsiteX69" fmla="*/ 1433593 w 9313016"/>
                <a:gd name="connsiteY69" fmla="*/ 256095 h 6858000"/>
                <a:gd name="connsiteX70" fmla="*/ 1602664 w 9313016"/>
                <a:gd name="connsiteY70" fmla="*/ 113704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Lst>
              <a:rect l="l" t="t" r="r" b="b"/>
              <a:pathLst>
                <a:path w="9313016" h="6858000">
                  <a:moveTo>
                    <a:pt x="6993556" y="0"/>
                  </a:moveTo>
                  <a:lnTo>
                    <a:pt x="7358516" y="0"/>
                  </a:lnTo>
                  <a:lnTo>
                    <a:pt x="7475006" y="82722"/>
                  </a:lnTo>
                  <a:cubicBezTo>
                    <a:pt x="7592423" y="169778"/>
                    <a:pt x="7706366" y="261748"/>
                    <a:pt x="7816357" y="358482"/>
                  </a:cubicBezTo>
                  <a:cubicBezTo>
                    <a:pt x="8036559" y="551589"/>
                    <a:pt x="8239655" y="764905"/>
                    <a:pt x="8421752" y="995405"/>
                  </a:cubicBezTo>
                  <a:cubicBezTo>
                    <a:pt x="8604736" y="1225282"/>
                    <a:pt x="8763567" y="1474646"/>
                    <a:pt x="8897059" y="1737211"/>
                  </a:cubicBezTo>
                  <a:cubicBezTo>
                    <a:pt x="9029909" y="2000162"/>
                    <a:pt x="9134317" y="2277990"/>
                    <a:pt x="9206633" y="2564460"/>
                  </a:cubicBezTo>
                  <a:cubicBezTo>
                    <a:pt x="9242322" y="2707791"/>
                    <a:pt x="9269041" y="2853474"/>
                    <a:pt x="9286787" y="3000164"/>
                  </a:cubicBezTo>
                  <a:cubicBezTo>
                    <a:pt x="9304977" y="3146856"/>
                    <a:pt x="9314097" y="3294698"/>
                    <a:pt x="9312914" y="3442493"/>
                  </a:cubicBezTo>
                  <a:cubicBezTo>
                    <a:pt x="9309906" y="3737987"/>
                    <a:pt x="9270717" y="4033288"/>
                    <a:pt x="9190562" y="4316686"/>
                  </a:cubicBezTo>
                  <a:cubicBezTo>
                    <a:pt x="9150486" y="4458240"/>
                    <a:pt x="9103951" y="4597587"/>
                    <a:pt x="9043416" y="4734917"/>
                  </a:cubicBezTo>
                  <a:cubicBezTo>
                    <a:pt x="8982980" y="4871817"/>
                    <a:pt x="8908740" y="5007131"/>
                    <a:pt x="8809657" y="5128718"/>
                  </a:cubicBezTo>
                  <a:cubicBezTo>
                    <a:pt x="8760312" y="5189247"/>
                    <a:pt x="8706137" y="5246945"/>
                    <a:pt x="8645997" y="5297441"/>
                  </a:cubicBezTo>
                  <a:cubicBezTo>
                    <a:pt x="8586252" y="5348274"/>
                    <a:pt x="8522809" y="5393730"/>
                    <a:pt x="8457787" y="5433763"/>
                  </a:cubicBezTo>
                  <a:cubicBezTo>
                    <a:pt x="8392816" y="5474132"/>
                    <a:pt x="8326219" y="5508213"/>
                    <a:pt x="8260803" y="5541237"/>
                  </a:cubicBezTo>
                  <a:cubicBezTo>
                    <a:pt x="8195289" y="5574071"/>
                    <a:pt x="8130023" y="5604838"/>
                    <a:pt x="8066136" y="5635704"/>
                  </a:cubicBezTo>
                  <a:cubicBezTo>
                    <a:pt x="7938313" y="5697433"/>
                    <a:pt x="7815222" y="5762186"/>
                    <a:pt x="7698638" y="5837163"/>
                  </a:cubicBezTo>
                  <a:cubicBezTo>
                    <a:pt x="7582449" y="5912381"/>
                    <a:pt x="7471881" y="5996094"/>
                    <a:pt x="7370135" y="6090081"/>
                  </a:cubicBezTo>
                  <a:cubicBezTo>
                    <a:pt x="7319460" y="6136593"/>
                    <a:pt x="7268881" y="6186082"/>
                    <a:pt x="7218897" y="6235860"/>
                  </a:cubicBezTo>
                  <a:cubicBezTo>
                    <a:pt x="7168763" y="6285493"/>
                    <a:pt x="7119665" y="6336229"/>
                    <a:pt x="7070665" y="6387205"/>
                  </a:cubicBezTo>
                  <a:cubicBezTo>
                    <a:pt x="6972715" y="6489208"/>
                    <a:pt x="6876195" y="6593131"/>
                    <a:pt x="6779035" y="6697100"/>
                  </a:cubicBezTo>
                  <a:cubicBezTo>
                    <a:pt x="6730379" y="6748989"/>
                    <a:pt x="6681528" y="6800878"/>
                    <a:pt x="6631837" y="6852239"/>
                  </a:cubicBezTo>
                  <a:lnTo>
                    <a:pt x="6626221" y="6858000"/>
                  </a:lnTo>
                  <a:lnTo>
                    <a:pt x="6424725" y="6858000"/>
                  </a:lnTo>
                  <a:lnTo>
                    <a:pt x="6527382" y="6756333"/>
                  </a:lnTo>
                  <a:cubicBezTo>
                    <a:pt x="6576726" y="6705932"/>
                    <a:pt x="6625480" y="6654811"/>
                    <a:pt x="6674233" y="6603450"/>
                  </a:cubicBezTo>
                  <a:cubicBezTo>
                    <a:pt x="6771788" y="6500920"/>
                    <a:pt x="6868309" y="6396757"/>
                    <a:pt x="6965813" y="6292932"/>
                  </a:cubicBezTo>
                  <a:lnTo>
                    <a:pt x="7112961" y="6137505"/>
                  </a:lnTo>
                  <a:cubicBezTo>
                    <a:pt x="7162354" y="6085808"/>
                    <a:pt x="7211945" y="6034640"/>
                    <a:pt x="7264790" y="5983710"/>
                  </a:cubicBezTo>
                  <a:cubicBezTo>
                    <a:pt x="7472373" y="5779130"/>
                    <a:pt x="7721610" y="5610648"/>
                    <a:pt x="7974595" y="5470773"/>
                  </a:cubicBezTo>
                  <a:cubicBezTo>
                    <a:pt x="8099903" y="5399395"/>
                    <a:pt x="8224127" y="5332529"/>
                    <a:pt x="8331591" y="5254048"/>
                  </a:cubicBezTo>
                  <a:cubicBezTo>
                    <a:pt x="8439351" y="5176047"/>
                    <a:pt x="8529660" y="5085949"/>
                    <a:pt x="8599807" y="4980010"/>
                  </a:cubicBezTo>
                  <a:cubicBezTo>
                    <a:pt x="8671187" y="4875128"/>
                    <a:pt x="8723982" y="4756086"/>
                    <a:pt x="8766474" y="4631524"/>
                  </a:cubicBezTo>
                  <a:cubicBezTo>
                    <a:pt x="8808968" y="4507010"/>
                    <a:pt x="8840615" y="4375872"/>
                    <a:pt x="8865755" y="4244445"/>
                  </a:cubicBezTo>
                  <a:cubicBezTo>
                    <a:pt x="8871375" y="4211468"/>
                    <a:pt x="8878129" y="4178731"/>
                    <a:pt x="8882911" y="4145659"/>
                  </a:cubicBezTo>
                  <a:lnTo>
                    <a:pt x="8897403" y="4046633"/>
                  </a:lnTo>
                  <a:lnTo>
                    <a:pt x="8908298" y="3947271"/>
                  </a:lnTo>
                  <a:cubicBezTo>
                    <a:pt x="8912389" y="3914247"/>
                    <a:pt x="8913425" y="3880886"/>
                    <a:pt x="8916184" y="3847765"/>
                  </a:cubicBezTo>
                  <a:cubicBezTo>
                    <a:pt x="8925797" y="3715091"/>
                    <a:pt x="8925945" y="3582127"/>
                    <a:pt x="8920670" y="3449597"/>
                  </a:cubicBezTo>
                  <a:lnTo>
                    <a:pt x="8914607" y="3350283"/>
                  </a:lnTo>
                  <a:cubicBezTo>
                    <a:pt x="8911995" y="3317211"/>
                    <a:pt x="8908348" y="3284233"/>
                    <a:pt x="8905340" y="3251209"/>
                  </a:cubicBezTo>
                  <a:cubicBezTo>
                    <a:pt x="8902628" y="3218185"/>
                    <a:pt x="8897551" y="3185305"/>
                    <a:pt x="8893854" y="3152376"/>
                  </a:cubicBezTo>
                  <a:cubicBezTo>
                    <a:pt x="8890305" y="3119399"/>
                    <a:pt x="8884932" y="3086662"/>
                    <a:pt x="8879706" y="3053878"/>
                  </a:cubicBezTo>
                  <a:cubicBezTo>
                    <a:pt x="8858707" y="2922835"/>
                    <a:pt x="8831249" y="2792705"/>
                    <a:pt x="8797531" y="2663966"/>
                  </a:cubicBezTo>
                  <a:cubicBezTo>
                    <a:pt x="8728616" y="2406777"/>
                    <a:pt x="8635497" y="2155109"/>
                    <a:pt x="8520442" y="1911983"/>
                  </a:cubicBezTo>
                  <a:cubicBezTo>
                    <a:pt x="8462667" y="1790541"/>
                    <a:pt x="8400112" y="1670923"/>
                    <a:pt x="8332626" y="1553608"/>
                  </a:cubicBezTo>
                  <a:cubicBezTo>
                    <a:pt x="8265683" y="1436006"/>
                    <a:pt x="8192973" y="1321188"/>
                    <a:pt x="8116317" y="1208529"/>
                  </a:cubicBezTo>
                  <a:cubicBezTo>
                    <a:pt x="8039811" y="1095776"/>
                    <a:pt x="7958079" y="986094"/>
                    <a:pt x="7873293" y="878284"/>
                  </a:cubicBezTo>
                  <a:cubicBezTo>
                    <a:pt x="7787814" y="771002"/>
                    <a:pt x="7697999" y="666551"/>
                    <a:pt x="7604337" y="565125"/>
                  </a:cubicBezTo>
                  <a:cubicBezTo>
                    <a:pt x="7510479" y="463891"/>
                    <a:pt x="7413367" y="364818"/>
                    <a:pt x="7311128" y="270591"/>
                  </a:cubicBezTo>
                  <a:close/>
                  <a:moveTo>
                    <a:pt x="1752019" y="0"/>
                  </a:moveTo>
                  <a:lnTo>
                    <a:pt x="2155804" y="0"/>
                  </a:lnTo>
                  <a:lnTo>
                    <a:pt x="2103975" y="40789"/>
                  </a:lnTo>
                  <a:cubicBezTo>
                    <a:pt x="1943592" y="173585"/>
                    <a:pt x="1793955" y="317500"/>
                    <a:pt x="1656310" y="470035"/>
                  </a:cubicBezTo>
                  <a:cubicBezTo>
                    <a:pt x="1288172" y="876939"/>
                    <a:pt x="1002998" y="1344708"/>
                    <a:pt x="806013" y="1841133"/>
                  </a:cubicBezTo>
                  <a:cubicBezTo>
                    <a:pt x="707818" y="2089538"/>
                    <a:pt x="630868" y="2345480"/>
                    <a:pt x="580685" y="2606364"/>
                  </a:cubicBezTo>
                  <a:cubicBezTo>
                    <a:pt x="530749" y="2867250"/>
                    <a:pt x="504868" y="3132119"/>
                    <a:pt x="503489" y="3397276"/>
                  </a:cubicBezTo>
                  <a:cubicBezTo>
                    <a:pt x="501467" y="3662434"/>
                    <a:pt x="524093" y="3927351"/>
                    <a:pt x="570135" y="4188235"/>
                  </a:cubicBezTo>
                  <a:cubicBezTo>
                    <a:pt x="615734" y="4449264"/>
                    <a:pt x="688642" y="4705493"/>
                    <a:pt x="783387" y="4953850"/>
                  </a:cubicBezTo>
                  <a:cubicBezTo>
                    <a:pt x="974357" y="5449796"/>
                    <a:pt x="1259630" y="5913773"/>
                    <a:pt x="1628014" y="6308245"/>
                  </a:cubicBezTo>
                  <a:cubicBezTo>
                    <a:pt x="1812182" y="6505481"/>
                    <a:pt x="2016215" y="6685052"/>
                    <a:pt x="2235998" y="6844829"/>
                  </a:cubicBezTo>
                  <a:lnTo>
                    <a:pt x="2255028" y="6858000"/>
                  </a:lnTo>
                  <a:lnTo>
                    <a:pt x="1578787" y="6858000"/>
                  </a:lnTo>
                  <a:lnTo>
                    <a:pt x="1465153" y="6759050"/>
                  </a:lnTo>
                  <a:cubicBezTo>
                    <a:pt x="1410086" y="6708726"/>
                    <a:pt x="1356236" y="6657104"/>
                    <a:pt x="1303650" y="6604267"/>
                  </a:cubicBezTo>
                  <a:cubicBezTo>
                    <a:pt x="883506" y="6181043"/>
                    <a:pt x="548150" y="5676072"/>
                    <a:pt x="323708" y="5126365"/>
                  </a:cubicBezTo>
                  <a:cubicBezTo>
                    <a:pt x="97737" y="4577139"/>
                    <a:pt x="-10958" y="3981927"/>
                    <a:pt x="872" y="3391228"/>
                  </a:cubicBezTo>
                  <a:cubicBezTo>
                    <a:pt x="5951" y="3095783"/>
                    <a:pt x="40506" y="2800528"/>
                    <a:pt x="105428" y="2511899"/>
                  </a:cubicBezTo>
                  <a:cubicBezTo>
                    <a:pt x="170104" y="2223317"/>
                    <a:pt x="262089" y="1940399"/>
                    <a:pt x="384933" y="1670971"/>
                  </a:cubicBezTo>
                  <a:cubicBezTo>
                    <a:pt x="629092" y="1131344"/>
                    <a:pt x="991955" y="646919"/>
                    <a:pt x="1433593" y="256095"/>
                  </a:cubicBezTo>
                  <a:cubicBezTo>
                    <a:pt x="1488791" y="207206"/>
                    <a:pt x="1545179" y="159733"/>
                    <a:pt x="1602664" y="113704"/>
                  </a:cubicBezTo>
                  <a:close/>
                </a:path>
              </a:pathLst>
            </a:cu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9" name="Freeform: Shape 28">
              <a:extLst>
                <a:ext uri="{FF2B5EF4-FFF2-40B4-BE49-F238E27FC236}">
                  <a16:creationId xmlns:a16="http://schemas.microsoft.com/office/drawing/2014/main" id="{9C90D55F-0AFB-45E5-8815-A4701774CE1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659468" y="3985"/>
              <a:ext cx="9065550" cy="6858000"/>
            </a:xfrm>
            <a:custGeom>
              <a:avLst/>
              <a:gdLst>
                <a:gd name="connsiteX0" fmla="*/ 1839951 w 9065550"/>
                <a:gd name="connsiteY0" fmla="*/ 0 h 6858000"/>
                <a:gd name="connsiteX1" fmla="*/ 6979427 w 9065550"/>
                <a:gd name="connsiteY1" fmla="*/ 0 h 6858000"/>
                <a:gd name="connsiteX2" fmla="*/ 6989586 w 9065550"/>
                <a:gd name="connsiteY2" fmla="*/ 6825 h 6858000"/>
                <a:gd name="connsiteX3" fmla="*/ 8932062 w 9065550"/>
                <a:gd name="connsiteY3" fmla="*/ 4580835 h 6858000"/>
                <a:gd name="connsiteX4" fmla="*/ 7166294 w 9065550"/>
                <a:gd name="connsiteY4" fmla="*/ 6259703 h 6858000"/>
                <a:gd name="connsiteX5" fmla="*/ 6868878 w 9065550"/>
                <a:gd name="connsiteY5" fmla="*/ 6564765 h 6858000"/>
                <a:gd name="connsiteX6" fmla="*/ 6591881 w 9065550"/>
                <a:gd name="connsiteY6" fmla="*/ 6858000 h 6858000"/>
                <a:gd name="connsiteX7" fmla="*/ 5184648 w 9065550"/>
                <a:gd name="connsiteY7" fmla="*/ 6858000 h 6858000"/>
                <a:gd name="connsiteX8" fmla="*/ 5244877 w 9065550"/>
                <a:gd name="connsiteY8" fmla="*/ 6817615 h 6858000"/>
                <a:gd name="connsiteX9" fmla="*/ 6033853 w 9065550"/>
                <a:gd name="connsiteY9" fmla="*/ 6069135 h 6858000"/>
                <a:gd name="connsiteX10" fmla="*/ 6480248 w 9065550"/>
                <a:gd name="connsiteY10" fmla="*/ 5607082 h 6858000"/>
                <a:gd name="connsiteX11" fmla="*/ 7551502 w 9065550"/>
                <a:gd name="connsiteY11" fmla="*/ 4859004 h 6858000"/>
                <a:gd name="connsiteX12" fmla="*/ 7844227 w 9065550"/>
                <a:gd name="connsiteY12" fmla="*/ 4683074 h 6858000"/>
                <a:gd name="connsiteX13" fmla="*/ 8005810 w 9065550"/>
                <a:gd name="connsiteY13" fmla="*/ 4330239 h 6858000"/>
                <a:gd name="connsiteX14" fmla="*/ 8016191 w 9065550"/>
                <a:gd name="connsiteY14" fmla="*/ 2956574 h 6858000"/>
                <a:gd name="connsiteX15" fmla="*/ 7346424 w 9065550"/>
                <a:gd name="connsiteY15" fmla="*/ 1636739 h 6858000"/>
                <a:gd name="connsiteX16" fmla="*/ 5995751 w 9065550"/>
                <a:gd name="connsiteY16" fmla="*/ 493319 h 6858000"/>
                <a:gd name="connsiteX17" fmla="*/ 4494836 w 9065550"/>
                <a:gd name="connsiteY17" fmla="*/ 75383 h 6858000"/>
                <a:gd name="connsiteX18" fmla="*/ 2002499 w 9065550"/>
                <a:gd name="connsiteY18" fmla="*/ 1094261 h 6858000"/>
                <a:gd name="connsiteX19" fmla="*/ 1241306 w 9065550"/>
                <a:gd name="connsiteY19" fmla="*/ 2206935 h 6858000"/>
                <a:gd name="connsiteX20" fmla="*/ 961736 w 9065550"/>
                <a:gd name="connsiteY20" fmla="*/ 3573719 h 6858000"/>
                <a:gd name="connsiteX21" fmla="*/ 1193878 w 9065550"/>
                <a:gd name="connsiteY21" fmla="*/ 4824208 h 6858000"/>
                <a:gd name="connsiteX22" fmla="*/ 1832096 w 9065550"/>
                <a:gd name="connsiteY22" fmla="*/ 5873050 h 6858000"/>
                <a:gd name="connsiteX23" fmla="*/ 3010752 w 9065550"/>
                <a:gd name="connsiteY23" fmla="*/ 6749475 h 6858000"/>
                <a:gd name="connsiteX24" fmla="*/ 3187037 w 9065550"/>
                <a:gd name="connsiteY24" fmla="*/ 6824756 h 6858000"/>
                <a:gd name="connsiteX25" fmla="*/ 3278211 w 9065550"/>
                <a:gd name="connsiteY25" fmla="*/ 6858000 h 6858000"/>
                <a:gd name="connsiteX26" fmla="*/ 1480830 w 9065550"/>
                <a:gd name="connsiteY26" fmla="*/ 6858000 h 6858000"/>
                <a:gd name="connsiteX27" fmla="*/ 1427607 w 9065550"/>
                <a:gd name="connsiteY27" fmla="*/ 6811515 h 6858000"/>
                <a:gd name="connsiteX28" fmla="*/ 1100739 w 9065550"/>
                <a:gd name="connsiteY28" fmla="*/ 6477651 h 6858000"/>
                <a:gd name="connsiteX29" fmla="*/ 0 w 9065550"/>
                <a:gd name="connsiteY29" fmla="*/ 3573620 h 6858000"/>
                <a:gd name="connsiteX30" fmla="*/ 1805513 w 9065550"/>
                <a:gd name="connsiteY30" fmla="*/ 24133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Lst>
              <a:rect l="l" t="t" r="r" b="b"/>
              <a:pathLst>
                <a:path w="9065550" h="6858000">
                  <a:moveTo>
                    <a:pt x="1839951" y="0"/>
                  </a:moveTo>
                  <a:lnTo>
                    <a:pt x="6979427" y="0"/>
                  </a:lnTo>
                  <a:lnTo>
                    <a:pt x="6989586" y="6825"/>
                  </a:lnTo>
                  <a:cubicBezTo>
                    <a:pt x="8438828" y="1031353"/>
                    <a:pt x="9439169" y="2823601"/>
                    <a:pt x="8932062" y="4580835"/>
                  </a:cubicBezTo>
                  <a:cubicBezTo>
                    <a:pt x="8592517" y="5757293"/>
                    <a:pt x="7979652" y="5458140"/>
                    <a:pt x="7166294" y="6259703"/>
                  </a:cubicBezTo>
                  <a:cubicBezTo>
                    <a:pt x="7064618" y="6359905"/>
                    <a:pt x="6966014" y="6462297"/>
                    <a:pt x="6868878" y="6564765"/>
                  </a:cubicBezTo>
                  <a:lnTo>
                    <a:pt x="6591881" y="6858000"/>
                  </a:lnTo>
                  <a:lnTo>
                    <a:pt x="5184648" y="6858000"/>
                  </a:lnTo>
                  <a:lnTo>
                    <a:pt x="5244877" y="6817615"/>
                  </a:lnTo>
                  <a:cubicBezTo>
                    <a:pt x="5481027" y="6649287"/>
                    <a:pt x="5723665" y="6398593"/>
                    <a:pt x="6033853" y="6069135"/>
                  </a:cubicBezTo>
                  <a:cubicBezTo>
                    <a:pt x="6175680" y="5918484"/>
                    <a:pt x="6322395" y="5762660"/>
                    <a:pt x="6480248" y="5607082"/>
                  </a:cubicBezTo>
                  <a:cubicBezTo>
                    <a:pt x="6893276" y="5200077"/>
                    <a:pt x="7273697" y="5002920"/>
                    <a:pt x="7551502" y="4859004"/>
                  </a:cubicBezTo>
                  <a:cubicBezTo>
                    <a:pt x="7687884" y="4788339"/>
                    <a:pt x="7795540" y="4732559"/>
                    <a:pt x="7844227" y="4683074"/>
                  </a:cubicBezTo>
                  <a:cubicBezTo>
                    <a:pt x="7898759" y="4627636"/>
                    <a:pt x="7956165" y="4502313"/>
                    <a:pt x="8005810" y="4330239"/>
                  </a:cubicBezTo>
                  <a:cubicBezTo>
                    <a:pt x="8132968" y="3889611"/>
                    <a:pt x="8136446" y="3427460"/>
                    <a:pt x="8016191" y="2956574"/>
                  </a:cubicBezTo>
                  <a:cubicBezTo>
                    <a:pt x="7900876" y="2505064"/>
                    <a:pt x="7669287" y="2048671"/>
                    <a:pt x="7346424" y="1636739"/>
                  </a:cubicBezTo>
                  <a:cubicBezTo>
                    <a:pt x="6979764" y="1168830"/>
                    <a:pt x="6512706" y="773489"/>
                    <a:pt x="5995751" y="493319"/>
                  </a:cubicBezTo>
                  <a:cubicBezTo>
                    <a:pt x="5491195" y="219884"/>
                    <a:pt x="4972174" y="75383"/>
                    <a:pt x="4494836" y="75383"/>
                  </a:cubicBezTo>
                  <a:cubicBezTo>
                    <a:pt x="3554318" y="75383"/>
                    <a:pt x="2669191" y="437197"/>
                    <a:pt x="2002499" y="1094261"/>
                  </a:cubicBezTo>
                  <a:cubicBezTo>
                    <a:pt x="1676360" y="1415667"/>
                    <a:pt x="1420225" y="1790023"/>
                    <a:pt x="1241306" y="2206935"/>
                  </a:cubicBezTo>
                  <a:cubicBezTo>
                    <a:pt x="1055782" y="2639169"/>
                    <a:pt x="961736" y="3099027"/>
                    <a:pt x="961736" y="3573719"/>
                  </a:cubicBezTo>
                  <a:cubicBezTo>
                    <a:pt x="961736" y="4005124"/>
                    <a:pt x="1039805" y="4425841"/>
                    <a:pt x="1193878" y="4824208"/>
                  </a:cubicBezTo>
                  <a:cubicBezTo>
                    <a:pt x="1342457" y="5208423"/>
                    <a:pt x="1557214" y="5561306"/>
                    <a:pt x="1832096" y="5873050"/>
                  </a:cubicBezTo>
                  <a:cubicBezTo>
                    <a:pt x="2157126" y="6241599"/>
                    <a:pt x="2564661" y="6544656"/>
                    <a:pt x="3010752" y="6749475"/>
                  </a:cubicBezTo>
                  <a:cubicBezTo>
                    <a:pt x="3069003" y="6776219"/>
                    <a:pt x="3127773" y="6801314"/>
                    <a:pt x="3187037" y="6824756"/>
                  </a:cubicBezTo>
                  <a:lnTo>
                    <a:pt x="3278211" y="6858000"/>
                  </a:lnTo>
                  <a:lnTo>
                    <a:pt x="1480830" y="6858000"/>
                  </a:lnTo>
                  <a:lnTo>
                    <a:pt x="1427607" y="6811515"/>
                  </a:lnTo>
                  <a:cubicBezTo>
                    <a:pt x="1312870" y="6705919"/>
                    <a:pt x="1203751" y="6594470"/>
                    <a:pt x="1100739" y="6477651"/>
                  </a:cubicBezTo>
                  <a:cubicBezTo>
                    <a:pt x="415045" y="5700097"/>
                    <a:pt x="0" y="4684635"/>
                    <a:pt x="0" y="3573620"/>
                  </a:cubicBezTo>
                  <a:cubicBezTo>
                    <a:pt x="0" y="2121118"/>
                    <a:pt x="709459" y="831902"/>
                    <a:pt x="1805513" y="24133"/>
                  </a:cubicBezTo>
                  <a:close/>
                </a:path>
              </a:pathLst>
            </a:cu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30" name="Freeform: Shape 29">
              <a:extLst>
                <a:ext uri="{FF2B5EF4-FFF2-40B4-BE49-F238E27FC236}">
                  <a16:creationId xmlns:a16="http://schemas.microsoft.com/office/drawing/2014/main" id="{D476B6C1-4A41-48E6-8540-FC48FCD7691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648217" y="3985"/>
              <a:ext cx="9088051" cy="6858000"/>
            </a:xfrm>
            <a:custGeom>
              <a:avLst/>
              <a:gdLst>
                <a:gd name="connsiteX0" fmla="*/ 5158786 w 9088051"/>
                <a:gd name="connsiteY0" fmla="*/ 0 h 6858000"/>
                <a:gd name="connsiteX1" fmla="*/ 6996771 w 9088051"/>
                <a:gd name="connsiteY1" fmla="*/ 0 h 6858000"/>
                <a:gd name="connsiteX2" fmla="*/ 7006955 w 9088051"/>
                <a:gd name="connsiteY2" fmla="*/ 6825 h 6858000"/>
                <a:gd name="connsiteX3" fmla="*/ 8954230 w 9088051"/>
                <a:gd name="connsiteY3" fmla="*/ 4580835 h 6858000"/>
                <a:gd name="connsiteX4" fmla="*/ 7184080 w 9088051"/>
                <a:gd name="connsiteY4" fmla="*/ 6259703 h 6858000"/>
                <a:gd name="connsiteX5" fmla="*/ 6885926 w 9088051"/>
                <a:gd name="connsiteY5" fmla="*/ 6564765 h 6858000"/>
                <a:gd name="connsiteX6" fmla="*/ 6608241 w 9088051"/>
                <a:gd name="connsiteY6" fmla="*/ 6858000 h 6858000"/>
                <a:gd name="connsiteX7" fmla="*/ 5462870 w 9088051"/>
                <a:gd name="connsiteY7" fmla="*/ 6858000 h 6858000"/>
                <a:gd name="connsiteX8" fmla="*/ 5529056 w 9088051"/>
                <a:gd name="connsiteY8" fmla="*/ 6804645 h 6858000"/>
                <a:gd name="connsiteX9" fmla="*/ 6167613 w 9088051"/>
                <a:gd name="connsiteY9" fmla="*/ 6173667 h 6858000"/>
                <a:gd name="connsiteX10" fmla="*/ 6610973 w 9088051"/>
                <a:gd name="connsiteY10" fmla="*/ 5715860 h 6858000"/>
                <a:gd name="connsiteX11" fmla="*/ 7646083 w 9088051"/>
                <a:gd name="connsiteY11" fmla="*/ 4995842 h 6858000"/>
                <a:gd name="connsiteX12" fmla="*/ 7980054 w 9088051"/>
                <a:gd name="connsiteY12" fmla="*/ 4790095 h 6858000"/>
                <a:gd name="connsiteX13" fmla="*/ 8180437 w 9088051"/>
                <a:gd name="connsiteY13" fmla="*/ 4371964 h 6858000"/>
                <a:gd name="connsiteX14" fmla="*/ 8192058 w 9088051"/>
                <a:gd name="connsiteY14" fmla="*/ 2919242 h 6858000"/>
                <a:gd name="connsiteX15" fmla="*/ 7492638 w 9088051"/>
                <a:gd name="connsiteY15" fmla="*/ 1542845 h 6858000"/>
                <a:gd name="connsiteX16" fmla="*/ 6089097 w 9088051"/>
                <a:gd name="connsiteY16" fmla="*/ 357847 h 6858000"/>
                <a:gd name="connsiteX17" fmla="*/ 5288639 w 9088051"/>
                <a:gd name="connsiteY17" fmla="*/ 31627 h 6858000"/>
                <a:gd name="connsiteX18" fmla="*/ 1844517 w 9088051"/>
                <a:gd name="connsiteY18" fmla="*/ 0 h 6858000"/>
                <a:gd name="connsiteX19" fmla="*/ 3734467 w 9088051"/>
                <a:gd name="connsiteY19" fmla="*/ 0 h 6858000"/>
                <a:gd name="connsiteX20" fmla="*/ 3603618 w 9088051"/>
                <a:gd name="connsiteY20" fmla="*/ 28853 h 6858000"/>
                <a:gd name="connsiteX21" fmla="*/ 1892878 w 9088051"/>
                <a:gd name="connsiteY21" fmla="*/ 985434 h 6858000"/>
                <a:gd name="connsiteX22" fmla="*/ 1096045 w 9088051"/>
                <a:gd name="connsiteY22" fmla="*/ 2147349 h 6858000"/>
                <a:gd name="connsiteX23" fmla="*/ 803453 w 9088051"/>
                <a:gd name="connsiteY23" fmla="*/ 3573669 h 6858000"/>
                <a:gd name="connsiteX24" fmla="*/ 1046377 w 9088051"/>
                <a:gd name="connsiteY24" fmla="*/ 4878573 h 6858000"/>
                <a:gd name="connsiteX25" fmla="*/ 1714473 w 9088051"/>
                <a:gd name="connsiteY25" fmla="*/ 5973776 h 6858000"/>
                <a:gd name="connsiteX26" fmla="*/ 2776083 w 9088051"/>
                <a:gd name="connsiteY26" fmla="*/ 6804641 h 6858000"/>
                <a:gd name="connsiteX27" fmla="*/ 2884836 w 9088051"/>
                <a:gd name="connsiteY27" fmla="*/ 6858000 h 6858000"/>
                <a:gd name="connsiteX28" fmla="*/ 1484505 w 9088051"/>
                <a:gd name="connsiteY28" fmla="*/ 6858000 h 6858000"/>
                <a:gd name="connsiteX29" fmla="*/ 1431151 w 9088051"/>
                <a:gd name="connsiteY29" fmla="*/ 6811515 h 6858000"/>
                <a:gd name="connsiteX30" fmla="*/ 1103471 w 9088051"/>
                <a:gd name="connsiteY30" fmla="*/ 6477651 h 6858000"/>
                <a:gd name="connsiteX31" fmla="*/ 0 w 9088051"/>
                <a:gd name="connsiteY31" fmla="*/ 3573620 h 6858000"/>
                <a:gd name="connsiteX32" fmla="*/ 1809994 w 9088051"/>
                <a:gd name="connsiteY32" fmla="*/ 24133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Lst>
              <a:rect l="l" t="t" r="r" b="b"/>
              <a:pathLst>
                <a:path w="9088051" h="6858000">
                  <a:moveTo>
                    <a:pt x="5158786" y="0"/>
                  </a:moveTo>
                  <a:lnTo>
                    <a:pt x="6996771" y="0"/>
                  </a:lnTo>
                  <a:lnTo>
                    <a:pt x="7006955" y="6825"/>
                  </a:lnTo>
                  <a:cubicBezTo>
                    <a:pt x="8459794" y="1031353"/>
                    <a:pt x="9462596" y="2823601"/>
                    <a:pt x="8954230" y="4580835"/>
                  </a:cubicBezTo>
                  <a:cubicBezTo>
                    <a:pt x="8613842" y="5757293"/>
                    <a:pt x="7999457" y="5458140"/>
                    <a:pt x="7184080" y="6259703"/>
                  </a:cubicBezTo>
                  <a:cubicBezTo>
                    <a:pt x="7082152" y="6359905"/>
                    <a:pt x="6983303" y="6462297"/>
                    <a:pt x="6885926" y="6564765"/>
                  </a:cubicBezTo>
                  <a:lnTo>
                    <a:pt x="6608241" y="6858000"/>
                  </a:lnTo>
                  <a:lnTo>
                    <a:pt x="5462870" y="6858000"/>
                  </a:lnTo>
                  <a:lnTo>
                    <a:pt x="5529056" y="6804645"/>
                  </a:lnTo>
                  <a:cubicBezTo>
                    <a:pt x="5740217" y="6626505"/>
                    <a:pt x="5949382" y="6404876"/>
                    <a:pt x="6167613" y="6173667"/>
                  </a:cubicBezTo>
                  <a:cubicBezTo>
                    <a:pt x="6308782" y="6024091"/>
                    <a:pt x="6454799" y="5869390"/>
                    <a:pt x="6610973" y="5715860"/>
                  </a:cubicBezTo>
                  <a:cubicBezTo>
                    <a:pt x="7007847" y="5325741"/>
                    <a:pt x="7376733" y="5135074"/>
                    <a:pt x="7646083" y="4995842"/>
                  </a:cubicBezTo>
                  <a:cubicBezTo>
                    <a:pt x="7816858" y="4907561"/>
                    <a:pt x="7916545" y="4854514"/>
                    <a:pt x="7980054" y="4790095"/>
                  </a:cubicBezTo>
                  <a:cubicBezTo>
                    <a:pt x="8054629" y="4714405"/>
                    <a:pt x="8122031" y="4573758"/>
                    <a:pt x="8180437" y="4371964"/>
                  </a:cubicBezTo>
                  <a:cubicBezTo>
                    <a:pt x="8315441" y="3905228"/>
                    <a:pt x="8319381" y="3416431"/>
                    <a:pt x="8192058" y="2919242"/>
                  </a:cubicBezTo>
                  <a:cubicBezTo>
                    <a:pt x="8071251" y="2447381"/>
                    <a:pt x="7829388" y="1971467"/>
                    <a:pt x="7492638" y="1542845"/>
                  </a:cubicBezTo>
                  <a:cubicBezTo>
                    <a:pt x="7111829" y="1058099"/>
                    <a:pt x="6626484" y="648361"/>
                    <a:pt x="6089097" y="357847"/>
                  </a:cubicBezTo>
                  <a:cubicBezTo>
                    <a:pt x="5824244" y="214687"/>
                    <a:pt x="5554957" y="105262"/>
                    <a:pt x="5288639" y="31627"/>
                  </a:cubicBezTo>
                  <a:close/>
                  <a:moveTo>
                    <a:pt x="1844517" y="0"/>
                  </a:moveTo>
                  <a:lnTo>
                    <a:pt x="3734467" y="0"/>
                  </a:lnTo>
                  <a:lnTo>
                    <a:pt x="3603618" y="28853"/>
                  </a:lnTo>
                  <a:cubicBezTo>
                    <a:pt x="2962049" y="186733"/>
                    <a:pt x="2373277" y="513136"/>
                    <a:pt x="1892878" y="985434"/>
                  </a:cubicBezTo>
                  <a:cubicBezTo>
                    <a:pt x="1551428" y="1321091"/>
                    <a:pt x="1283341" y="1711990"/>
                    <a:pt x="1096045" y="2147349"/>
                  </a:cubicBezTo>
                  <a:cubicBezTo>
                    <a:pt x="901876" y="2598519"/>
                    <a:pt x="803453" y="3078432"/>
                    <a:pt x="803453" y="3573669"/>
                  </a:cubicBezTo>
                  <a:cubicBezTo>
                    <a:pt x="803453" y="4023717"/>
                    <a:pt x="885151" y="4462735"/>
                    <a:pt x="1046377" y="4878573"/>
                  </a:cubicBezTo>
                  <a:cubicBezTo>
                    <a:pt x="1201945" y="5279770"/>
                    <a:pt x="1426681" y="5648221"/>
                    <a:pt x="1714473" y="5973776"/>
                  </a:cubicBezTo>
                  <a:cubicBezTo>
                    <a:pt x="2012357" y="6310732"/>
                    <a:pt x="2376505" y="6595304"/>
                    <a:pt x="2776083" y="6804641"/>
                  </a:cubicBezTo>
                  <a:lnTo>
                    <a:pt x="2884836" y="6858000"/>
                  </a:lnTo>
                  <a:lnTo>
                    <a:pt x="1484505" y="6858000"/>
                  </a:lnTo>
                  <a:lnTo>
                    <a:pt x="1431151" y="6811515"/>
                  </a:lnTo>
                  <a:cubicBezTo>
                    <a:pt x="1316128" y="6705919"/>
                    <a:pt x="1206738" y="6594470"/>
                    <a:pt x="1103471" y="6477651"/>
                  </a:cubicBezTo>
                  <a:cubicBezTo>
                    <a:pt x="416075" y="5700097"/>
                    <a:pt x="0" y="4684635"/>
                    <a:pt x="0" y="3573620"/>
                  </a:cubicBezTo>
                  <a:cubicBezTo>
                    <a:pt x="0" y="2121118"/>
                    <a:pt x="711220" y="831902"/>
                    <a:pt x="1809994" y="24133"/>
                  </a:cubicBezTo>
                  <a:close/>
                </a:path>
              </a:pathLst>
            </a:cu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31" name="Freeform: Shape 30">
              <a:extLst>
                <a:ext uri="{FF2B5EF4-FFF2-40B4-BE49-F238E27FC236}">
                  <a16:creationId xmlns:a16="http://schemas.microsoft.com/office/drawing/2014/main" id="{3347F445-D2CA-4FEB-AB8E-7A47AB57CDD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629061" y="3985"/>
              <a:ext cx="9107210" cy="6858000"/>
            </a:xfrm>
            <a:custGeom>
              <a:avLst/>
              <a:gdLst>
                <a:gd name="connsiteX0" fmla="*/ 6184722 w 9107210"/>
                <a:gd name="connsiteY0" fmla="*/ 0 h 6858000"/>
                <a:gd name="connsiteX1" fmla="*/ 6985680 w 9107210"/>
                <a:gd name="connsiteY1" fmla="*/ 0 h 6858000"/>
                <a:gd name="connsiteX2" fmla="*/ 7324323 w 9107210"/>
                <a:gd name="connsiteY2" fmla="*/ 247136 h 6858000"/>
                <a:gd name="connsiteX3" fmla="*/ 7652712 w 9107210"/>
                <a:gd name="connsiteY3" fmla="*/ 528495 h 6858000"/>
                <a:gd name="connsiteX4" fmla="*/ 8236677 w 9107210"/>
                <a:gd name="connsiteY4" fmla="*/ 1166289 h 6858000"/>
                <a:gd name="connsiteX5" fmla="*/ 8704298 w 9107210"/>
                <a:gd name="connsiteY5" fmla="*/ 1897038 h 6858000"/>
                <a:gd name="connsiteX6" fmla="*/ 8885160 w 9107210"/>
                <a:gd name="connsiteY6" fmla="*/ 2294087 h 6858000"/>
                <a:gd name="connsiteX7" fmla="*/ 8924247 w 9107210"/>
                <a:gd name="connsiteY7" fmla="*/ 2396286 h 6858000"/>
                <a:gd name="connsiteX8" fmla="*/ 8960022 w 9107210"/>
                <a:gd name="connsiteY8" fmla="*/ 2499767 h 6858000"/>
                <a:gd name="connsiteX9" fmla="*/ 8991720 w 9107210"/>
                <a:gd name="connsiteY9" fmla="*/ 2604671 h 6858000"/>
                <a:gd name="connsiteX10" fmla="*/ 9019646 w 9107210"/>
                <a:gd name="connsiteY10" fmla="*/ 2710708 h 6858000"/>
                <a:gd name="connsiteX11" fmla="*/ 9105822 w 9107210"/>
                <a:gd name="connsiteY11" fmla="*/ 3582266 h 6858000"/>
                <a:gd name="connsiteX12" fmla="*/ 9057716 w 9107210"/>
                <a:gd name="connsiteY12" fmla="*/ 4017873 h 6858000"/>
                <a:gd name="connsiteX13" fmla="*/ 8945600 w 9107210"/>
                <a:gd name="connsiteY13" fmla="*/ 4439659 h 6858000"/>
                <a:gd name="connsiteX14" fmla="*/ 8796080 w 9107210"/>
                <a:gd name="connsiteY14" fmla="*/ 4847428 h 6858000"/>
                <a:gd name="connsiteX15" fmla="*/ 8702056 w 9107210"/>
                <a:gd name="connsiteY15" fmla="*/ 5050108 h 6858000"/>
                <a:gd name="connsiteX16" fmla="*/ 8581125 w 9107210"/>
                <a:gd name="connsiteY16" fmla="*/ 5247525 h 6858000"/>
                <a:gd name="connsiteX17" fmla="*/ 8426254 w 9107210"/>
                <a:gd name="connsiteY17" fmla="*/ 5429647 h 6858000"/>
                <a:gd name="connsiteX18" fmla="*/ 8337174 w 9107210"/>
                <a:gd name="connsiteY18" fmla="*/ 5510552 h 6858000"/>
                <a:gd name="connsiteX19" fmla="*/ 8243200 w 9107210"/>
                <a:gd name="connsiteY19" fmla="*/ 5582948 h 6858000"/>
                <a:gd name="connsiteX20" fmla="*/ 7868330 w 9107210"/>
                <a:gd name="connsiteY20" fmla="*/ 5811104 h 6858000"/>
                <a:gd name="connsiteX21" fmla="*/ 7538916 w 9107210"/>
                <a:gd name="connsiteY21" fmla="*/ 6018899 h 6858000"/>
                <a:gd name="connsiteX22" fmla="*/ 7391280 w 9107210"/>
                <a:gd name="connsiteY22" fmla="*/ 6134132 h 6858000"/>
                <a:gd name="connsiteX23" fmla="*/ 7252511 w 9107210"/>
                <a:gd name="connsiteY23" fmla="*/ 6259105 h 6858000"/>
                <a:gd name="connsiteX24" fmla="*/ 7185601 w 9107210"/>
                <a:gd name="connsiteY24" fmla="*/ 6325894 h 6858000"/>
                <a:gd name="connsiteX25" fmla="*/ 7116651 w 9107210"/>
                <a:gd name="connsiteY25" fmla="*/ 6397010 h 6858000"/>
                <a:gd name="connsiteX26" fmla="*/ 6978545 w 9107210"/>
                <a:gd name="connsiteY26" fmla="*/ 6541607 h 6858000"/>
                <a:gd name="connsiteX27" fmla="*/ 6693009 w 9107210"/>
                <a:gd name="connsiteY27" fmla="*/ 6832716 h 6858000"/>
                <a:gd name="connsiteX28" fmla="*/ 6667488 w 9107210"/>
                <a:gd name="connsiteY28" fmla="*/ 6858000 h 6858000"/>
                <a:gd name="connsiteX29" fmla="*/ 6056793 w 9107210"/>
                <a:gd name="connsiteY29" fmla="*/ 6858000 h 6858000"/>
                <a:gd name="connsiteX30" fmla="*/ 6077345 w 9107210"/>
                <a:gd name="connsiteY30" fmla="*/ 6835420 h 6858000"/>
                <a:gd name="connsiteX31" fmla="*/ 6208519 w 9107210"/>
                <a:gd name="connsiteY31" fmla="*/ 6683989 h 6858000"/>
                <a:gd name="connsiteX32" fmla="*/ 6340001 w 9107210"/>
                <a:gd name="connsiteY32" fmla="*/ 6529852 h 6858000"/>
                <a:gd name="connsiteX33" fmla="*/ 6611419 w 9107210"/>
                <a:gd name="connsiteY33" fmla="*/ 6219317 h 6858000"/>
                <a:gd name="connsiteX34" fmla="*/ 6757678 w 9107210"/>
                <a:gd name="connsiteY34" fmla="*/ 6068228 h 6858000"/>
                <a:gd name="connsiteX35" fmla="*/ 6833713 w 9107210"/>
                <a:gd name="connsiteY35" fmla="*/ 5994061 h 6858000"/>
                <a:gd name="connsiteX36" fmla="*/ 6915148 w 9107210"/>
                <a:gd name="connsiteY36" fmla="*/ 5918812 h 6858000"/>
                <a:gd name="connsiteX37" fmla="*/ 7276311 w 9107210"/>
                <a:gd name="connsiteY37" fmla="*/ 5650229 h 6858000"/>
                <a:gd name="connsiteX38" fmla="*/ 7664942 w 9107210"/>
                <a:gd name="connsiteY38" fmla="*/ 5445681 h 6858000"/>
                <a:gd name="connsiteX39" fmla="*/ 7848505 w 9107210"/>
                <a:gd name="connsiteY39" fmla="*/ 5358333 h 6858000"/>
                <a:gd name="connsiteX40" fmla="*/ 8011785 w 9107210"/>
                <a:gd name="connsiteY40" fmla="*/ 5267788 h 6858000"/>
                <a:gd name="connsiteX41" fmla="*/ 8260273 w 9107210"/>
                <a:gd name="connsiteY41" fmla="*/ 5034370 h 6858000"/>
                <a:gd name="connsiteX42" fmla="*/ 8417589 w 9107210"/>
                <a:gd name="connsiteY42" fmla="*/ 4714488 h 6858000"/>
                <a:gd name="connsiteX43" fmla="*/ 8495000 w 9107210"/>
                <a:gd name="connsiteY43" fmla="*/ 4346409 h 6858000"/>
                <a:gd name="connsiteX44" fmla="*/ 8508556 w 9107210"/>
                <a:gd name="connsiteY44" fmla="*/ 3971101 h 6858000"/>
                <a:gd name="connsiteX45" fmla="*/ 8483330 w 9107210"/>
                <a:gd name="connsiteY45" fmla="*/ 3600710 h 6858000"/>
                <a:gd name="connsiteX46" fmla="*/ 8425336 w 9107210"/>
                <a:gd name="connsiteY46" fmla="*/ 3236121 h 6858000"/>
                <a:gd name="connsiteX47" fmla="*/ 8334575 w 9107210"/>
                <a:gd name="connsiteY47" fmla="*/ 2877977 h 6858000"/>
                <a:gd name="connsiteX48" fmla="*/ 8087513 w 9107210"/>
                <a:gd name="connsiteY48" fmla="*/ 2174622 h 6858000"/>
                <a:gd name="connsiteX49" fmla="*/ 7723650 w 9107210"/>
                <a:gd name="connsiteY49" fmla="*/ 1507613 h 6858000"/>
                <a:gd name="connsiteX50" fmla="*/ 7501815 w 9107210"/>
                <a:gd name="connsiteY50" fmla="*/ 1192947 h 6858000"/>
                <a:gd name="connsiteX51" fmla="*/ 7254399 w 9107210"/>
                <a:gd name="connsiteY51" fmla="*/ 894361 h 6858000"/>
                <a:gd name="connsiteX52" fmla="*/ 6689339 w 9107210"/>
                <a:gd name="connsiteY52" fmla="*/ 354046 h 6858000"/>
                <a:gd name="connsiteX53" fmla="*/ 6206651 w 9107210"/>
                <a:gd name="connsiteY53" fmla="*/ 12626 h 6858000"/>
                <a:gd name="connsiteX54" fmla="*/ 1827105 w 9107210"/>
                <a:gd name="connsiteY54" fmla="*/ 0 h 6858000"/>
                <a:gd name="connsiteX55" fmla="*/ 2807607 w 9107210"/>
                <a:gd name="connsiteY55" fmla="*/ 0 h 6858000"/>
                <a:gd name="connsiteX56" fmla="*/ 2667958 w 9107210"/>
                <a:gd name="connsiteY56" fmla="*/ 88235 h 6858000"/>
                <a:gd name="connsiteX57" fmla="*/ 2354723 w 9107210"/>
                <a:gd name="connsiteY57" fmla="*/ 314947 h 6858000"/>
                <a:gd name="connsiteX58" fmla="*/ 2059963 w 9107210"/>
                <a:gd name="connsiteY58" fmla="*/ 561545 h 6858000"/>
                <a:gd name="connsiteX59" fmla="*/ 1780798 w 9107210"/>
                <a:gd name="connsiteY59" fmla="*/ 824425 h 6858000"/>
                <a:gd name="connsiteX60" fmla="*/ 954714 w 9107210"/>
                <a:gd name="connsiteY60" fmla="*/ 2094309 h 6858000"/>
                <a:gd name="connsiteX61" fmla="*/ 732676 w 9107210"/>
                <a:gd name="connsiteY61" fmla="*/ 2813646 h 6858000"/>
                <a:gd name="connsiteX62" fmla="*/ 673867 w 9107210"/>
                <a:gd name="connsiteY62" fmla="*/ 3183989 h 6858000"/>
                <a:gd name="connsiteX63" fmla="*/ 647621 w 9107210"/>
                <a:gd name="connsiteY63" fmla="*/ 3557281 h 6858000"/>
                <a:gd name="connsiteX64" fmla="*/ 653381 w 9107210"/>
                <a:gd name="connsiteY64" fmla="*/ 3931214 h 6858000"/>
                <a:gd name="connsiteX65" fmla="*/ 690428 w 9107210"/>
                <a:gd name="connsiteY65" fmla="*/ 4303719 h 6858000"/>
                <a:gd name="connsiteX66" fmla="*/ 871801 w 9107210"/>
                <a:gd name="connsiteY66" fmla="*/ 5033041 h 6858000"/>
                <a:gd name="connsiteX67" fmla="*/ 1197749 w 9107210"/>
                <a:gd name="connsiteY67" fmla="*/ 5718494 h 6858000"/>
                <a:gd name="connsiteX68" fmla="*/ 1411480 w 9107210"/>
                <a:gd name="connsiteY68" fmla="*/ 6036703 h 6858000"/>
                <a:gd name="connsiteX69" fmla="*/ 1530170 w 9107210"/>
                <a:gd name="connsiteY69" fmla="*/ 6188430 h 6858000"/>
                <a:gd name="connsiteX70" fmla="*/ 1657165 w 9107210"/>
                <a:gd name="connsiteY70" fmla="*/ 6335385 h 6858000"/>
                <a:gd name="connsiteX71" fmla="*/ 1931343 w 9107210"/>
                <a:gd name="connsiteY71" fmla="*/ 6612896 h 6858000"/>
                <a:gd name="connsiteX72" fmla="*/ 2220133 w 9107210"/>
                <a:gd name="connsiteY72" fmla="*/ 6858000 h 6858000"/>
                <a:gd name="connsiteX73" fmla="*/ 1539862 w 9107210"/>
                <a:gd name="connsiteY73" fmla="*/ 6858000 h 6858000"/>
                <a:gd name="connsiteX74" fmla="*/ 1307111 w 9107210"/>
                <a:gd name="connsiteY74" fmla="*/ 6648873 h 6858000"/>
                <a:gd name="connsiteX75" fmla="*/ 750258 w 9107210"/>
                <a:gd name="connsiteY75" fmla="*/ 5987570 h 6858000"/>
                <a:gd name="connsiteX76" fmla="*/ 335382 w 9107210"/>
                <a:gd name="connsiteY76" fmla="*/ 5229279 h 6858000"/>
                <a:gd name="connsiteX77" fmla="*/ 79351 w 9107210"/>
                <a:gd name="connsiteY77" fmla="*/ 4403854 h 6858000"/>
                <a:gd name="connsiteX78" fmla="*/ 16007 w 9107210"/>
                <a:gd name="connsiteY78" fmla="*/ 3975723 h 6858000"/>
                <a:gd name="connsiteX79" fmla="*/ 871 w 9107210"/>
                <a:gd name="connsiteY79" fmla="*/ 3543362 h 6858000"/>
                <a:gd name="connsiteX80" fmla="*/ 32519 w 9107210"/>
                <a:gd name="connsiteY80" fmla="*/ 3112085 h 6858000"/>
                <a:gd name="connsiteX81" fmla="*/ 108502 w 9107210"/>
                <a:gd name="connsiteY81" fmla="*/ 2686511 h 6858000"/>
                <a:gd name="connsiteX82" fmla="*/ 378239 w 9107210"/>
                <a:gd name="connsiteY82" fmla="*/ 1865955 h 6858000"/>
                <a:gd name="connsiteX83" fmla="*/ 1343701 w 9107210"/>
                <a:gd name="connsiteY83" fmla="*/ 431508 h 6858000"/>
                <a:gd name="connsiteX84" fmla="*/ 1661853 w 9107210"/>
                <a:gd name="connsiteY84" fmla="*/ 130268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Lst>
              <a:rect l="l" t="t" r="r" b="b"/>
              <a:pathLst>
                <a:path w="9107210" h="6858000">
                  <a:moveTo>
                    <a:pt x="6184722" y="0"/>
                  </a:moveTo>
                  <a:lnTo>
                    <a:pt x="6985680" y="0"/>
                  </a:lnTo>
                  <a:lnTo>
                    <a:pt x="7324323" y="247136"/>
                  </a:lnTo>
                  <a:cubicBezTo>
                    <a:pt x="7437502" y="336500"/>
                    <a:pt x="7547171" y="430254"/>
                    <a:pt x="7652712" y="528495"/>
                  </a:cubicBezTo>
                  <a:cubicBezTo>
                    <a:pt x="7863743" y="724929"/>
                    <a:pt x="8060097" y="937593"/>
                    <a:pt x="8236677" y="1166289"/>
                  </a:cubicBezTo>
                  <a:cubicBezTo>
                    <a:pt x="8413818" y="1394594"/>
                    <a:pt x="8570168" y="1639471"/>
                    <a:pt x="8704298" y="1897038"/>
                  </a:cubicBezTo>
                  <a:cubicBezTo>
                    <a:pt x="8770803" y="2026141"/>
                    <a:pt x="8830836" y="2158786"/>
                    <a:pt x="8885160" y="2294087"/>
                  </a:cubicBezTo>
                  <a:cubicBezTo>
                    <a:pt x="8898360" y="2328071"/>
                    <a:pt x="8912169" y="2361810"/>
                    <a:pt x="8924247" y="2396286"/>
                  </a:cubicBezTo>
                  <a:lnTo>
                    <a:pt x="8960022" y="2499767"/>
                  </a:lnTo>
                  <a:lnTo>
                    <a:pt x="8991720" y="2604671"/>
                  </a:lnTo>
                  <a:cubicBezTo>
                    <a:pt x="9002116" y="2639690"/>
                    <a:pt x="9010474" y="2675346"/>
                    <a:pt x="9019646" y="2710708"/>
                  </a:cubicBezTo>
                  <a:cubicBezTo>
                    <a:pt x="9089055" y="2995079"/>
                    <a:pt x="9113620" y="3289927"/>
                    <a:pt x="9105822" y="3582266"/>
                  </a:cubicBezTo>
                  <a:cubicBezTo>
                    <a:pt x="9101796" y="3728484"/>
                    <a:pt x="9085744" y="3874458"/>
                    <a:pt x="9057716" y="4017873"/>
                  </a:cubicBezTo>
                  <a:cubicBezTo>
                    <a:pt x="9029534" y="4161336"/>
                    <a:pt x="8990497" y="4302046"/>
                    <a:pt x="8945600" y="4439659"/>
                  </a:cubicBezTo>
                  <a:cubicBezTo>
                    <a:pt x="8900857" y="4577566"/>
                    <a:pt x="8852901" y="4711784"/>
                    <a:pt x="8796080" y="4847428"/>
                  </a:cubicBezTo>
                  <a:cubicBezTo>
                    <a:pt x="8767695" y="4915152"/>
                    <a:pt x="8737016" y="4982926"/>
                    <a:pt x="8702056" y="5050108"/>
                  </a:cubicBezTo>
                  <a:cubicBezTo>
                    <a:pt x="8666485" y="5116997"/>
                    <a:pt x="8627347" y="5183687"/>
                    <a:pt x="8581125" y="5247525"/>
                  </a:cubicBezTo>
                  <a:cubicBezTo>
                    <a:pt x="8535565" y="5311660"/>
                    <a:pt x="8483534" y="5373185"/>
                    <a:pt x="8426254" y="5429647"/>
                  </a:cubicBezTo>
                  <a:cubicBezTo>
                    <a:pt x="8397512" y="5457779"/>
                    <a:pt x="8367801" y="5484879"/>
                    <a:pt x="8337174" y="5510552"/>
                  </a:cubicBezTo>
                  <a:cubicBezTo>
                    <a:pt x="8306444" y="5536077"/>
                    <a:pt x="8274899" y="5560029"/>
                    <a:pt x="8243200" y="5582948"/>
                  </a:cubicBezTo>
                  <a:cubicBezTo>
                    <a:pt x="8115543" y="5674574"/>
                    <a:pt x="7986203" y="5743233"/>
                    <a:pt x="7868330" y="5811104"/>
                  </a:cubicBezTo>
                  <a:cubicBezTo>
                    <a:pt x="7749844" y="5878385"/>
                    <a:pt x="7640685" y="5945126"/>
                    <a:pt x="7538916" y="6018899"/>
                  </a:cubicBezTo>
                  <a:cubicBezTo>
                    <a:pt x="7487749" y="6055392"/>
                    <a:pt x="7438777" y="6093950"/>
                    <a:pt x="7391280" y="6134132"/>
                  </a:cubicBezTo>
                  <a:cubicBezTo>
                    <a:pt x="7343427" y="6173921"/>
                    <a:pt x="7297511" y="6215922"/>
                    <a:pt x="7252511" y="6259105"/>
                  </a:cubicBezTo>
                  <a:cubicBezTo>
                    <a:pt x="7229784" y="6280990"/>
                    <a:pt x="7208635" y="6302433"/>
                    <a:pt x="7185601" y="6325894"/>
                  </a:cubicBezTo>
                  <a:lnTo>
                    <a:pt x="7116651" y="6397010"/>
                  </a:lnTo>
                  <a:lnTo>
                    <a:pt x="6978545" y="6541607"/>
                  </a:lnTo>
                  <a:cubicBezTo>
                    <a:pt x="6885693" y="6638397"/>
                    <a:pt x="6789885" y="6734943"/>
                    <a:pt x="6693009" y="6832716"/>
                  </a:cubicBezTo>
                  <a:lnTo>
                    <a:pt x="6667488" y="6858000"/>
                  </a:lnTo>
                  <a:lnTo>
                    <a:pt x="6056793" y="6858000"/>
                  </a:lnTo>
                  <a:lnTo>
                    <a:pt x="6077345" y="6835420"/>
                  </a:lnTo>
                  <a:cubicBezTo>
                    <a:pt x="6121427" y="6785747"/>
                    <a:pt x="6164948" y="6735090"/>
                    <a:pt x="6208519" y="6683989"/>
                  </a:cubicBezTo>
                  <a:lnTo>
                    <a:pt x="6340001" y="6529852"/>
                  </a:lnTo>
                  <a:cubicBezTo>
                    <a:pt x="6428315" y="6426667"/>
                    <a:pt x="6516733" y="6321417"/>
                    <a:pt x="6611419" y="6219317"/>
                  </a:cubicBezTo>
                  <a:cubicBezTo>
                    <a:pt x="6658864" y="6168363"/>
                    <a:pt x="6707584" y="6117950"/>
                    <a:pt x="6757678" y="6068228"/>
                  </a:cubicBezTo>
                  <a:lnTo>
                    <a:pt x="6833713" y="5994061"/>
                  </a:lnTo>
                  <a:cubicBezTo>
                    <a:pt x="6859346" y="5969422"/>
                    <a:pt x="6887579" y="5943404"/>
                    <a:pt x="6915148" y="5918812"/>
                  </a:cubicBezTo>
                  <a:cubicBezTo>
                    <a:pt x="7026295" y="5819219"/>
                    <a:pt x="7148602" y="5729117"/>
                    <a:pt x="7276311" y="5650229"/>
                  </a:cubicBezTo>
                  <a:cubicBezTo>
                    <a:pt x="7403918" y="5571046"/>
                    <a:pt x="7537794" y="5505190"/>
                    <a:pt x="7664942" y="5445681"/>
                  </a:cubicBezTo>
                  <a:cubicBezTo>
                    <a:pt x="7728491" y="5416024"/>
                    <a:pt x="7790410" y="5387449"/>
                    <a:pt x="7848505" y="5358333"/>
                  </a:cubicBezTo>
                  <a:cubicBezTo>
                    <a:pt x="7906805" y="5329315"/>
                    <a:pt x="7961843" y="5300101"/>
                    <a:pt x="8011785" y="5267788"/>
                  </a:cubicBezTo>
                  <a:cubicBezTo>
                    <a:pt x="8112281" y="5203950"/>
                    <a:pt x="8193615" y="5128111"/>
                    <a:pt x="8260273" y="5034370"/>
                  </a:cubicBezTo>
                  <a:cubicBezTo>
                    <a:pt x="8326370" y="4940776"/>
                    <a:pt x="8378657" y="4831640"/>
                    <a:pt x="8417589" y="4714488"/>
                  </a:cubicBezTo>
                  <a:cubicBezTo>
                    <a:pt x="8456372" y="4597485"/>
                    <a:pt x="8481140" y="4471332"/>
                    <a:pt x="8495000" y="4346409"/>
                  </a:cubicBezTo>
                  <a:cubicBezTo>
                    <a:pt x="8508404" y="4221044"/>
                    <a:pt x="8511359" y="4095482"/>
                    <a:pt x="8508556" y="3971101"/>
                  </a:cubicBezTo>
                  <a:cubicBezTo>
                    <a:pt x="8504530" y="3846571"/>
                    <a:pt x="8495663" y="3723222"/>
                    <a:pt x="8483330" y="3600710"/>
                  </a:cubicBezTo>
                  <a:cubicBezTo>
                    <a:pt x="8470793" y="3478148"/>
                    <a:pt x="8451888" y="3356421"/>
                    <a:pt x="8425336" y="3236121"/>
                  </a:cubicBezTo>
                  <a:cubicBezTo>
                    <a:pt x="8399091" y="3115774"/>
                    <a:pt x="8367801" y="2996655"/>
                    <a:pt x="8334575" y="2877977"/>
                  </a:cubicBezTo>
                  <a:cubicBezTo>
                    <a:pt x="8268222" y="2640772"/>
                    <a:pt x="8190100" y="2404057"/>
                    <a:pt x="8087513" y="2174622"/>
                  </a:cubicBezTo>
                  <a:cubicBezTo>
                    <a:pt x="7985081" y="1945237"/>
                    <a:pt x="7863233" y="1721900"/>
                    <a:pt x="7723650" y="1507613"/>
                  </a:cubicBezTo>
                  <a:cubicBezTo>
                    <a:pt x="7653527" y="1400692"/>
                    <a:pt x="7579684" y="1295589"/>
                    <a:pt x="7501815" y="1192947"/>
                  </a:cubicBezTo>
                  <a:cubicBezTo>
                    <a:pt x="7423844" y="1090353"/>
                    <a:pt x="7340778" y="991103"/>
                    <a:pt x="7254399" y="894361"/>
                  </a:cubicBezTo>
                  <a:cubicBezTo>
                    <a:pt x="7082047" y="700485"/>
                    <a:pt x="6893083" y="519052"/>
                    <a:pt x="6689339" y="354046"/>
                  </a:cubicBezTo>
                  <a:cubicBezTo>
                    <a:pt x="6536914" y="229775"/>
                    <a:pt x="6375602" y="115325"/>
                    <a:pt x="6206651" y="12626"/>
                  </a:cubicBezTo>
                  <a:close/>
                  <a:moveTo>
                    <a:pt x="1827105" y="0"/>
                  </a:moveTo>
                  <a:lnTo>
                    <a:pt x="2807607" y="0"/>
                  </a:lnTo>
                  <a:lnTo>
                    <a:pt x="2667958" y="88235"/>
                  </a:lnTo>
                  <a:cubicBezTo>
                    <a:pt x="2560098" y="159777"/>
                    <a:pt x="2455754" y="235690"/>
                    <a:pt x="2354723" y="314947"/>
                  </a:cubicBezTo>
                  <a:cubicBezTo>
                    <a:pt x="2253464" y="394030"/>
                    <a:pt x="2156943" y="478181"/>
                    <a:pt x="2059963" y="561545"/>
                  </a:cubicBezTo>
                  <a:cubicBezTo>
                    <a:pt x="1962831" y="644811"/>
                    <a:pt x="1868297" y="731322"/>
                    <a:pt x="1780798" y="824425"/>
                  </a:cubicBezTo>
                  <a:cubicBezTo>
                    <a:pt x="1429010" y="1195013"/>
                    <a:pt x="1148011" y="1628455"/>
                    <a:pt x="954714" y="2094309"/>
                  </a:cubicBezTo>
                  <a:cubicBezTo>
                    <a:pt x="857938" y="2327186"/>
                    <a:pt x="783229" y="2568326"/>
                    <a:pt x="732676" y="2813646"/>
                  </a:cubicBezTo>
                  <a:cubicBezTo>
                    <a:pt x="707552" y="2936307"/>
                    <a:pt x="688085" y="3059952"/>
                    <a:pt x="673867" y="3183989"/>
                  </a:cubicBezTo>
                  <a:cubicBezTo>
                    <a:pt x="660056" y="3308075"/>
                    <a:pt x="651341" y="3432605"/>
                    <a:pt x="647621" y="3557281"/>
                  </a:cubicBezTo>
                  <a:cubicBezTo>
                    <a:pt x="644411" y="3681958"/>
                    <a:pt x="645329" y="3806733"/>
                    <a:pt x="653381" y="3931214"/>
                  </a:cubicBezTo>
                  <a:cubicBezTo>
                    <a:pt x="659852" y="4055792"/>
                    <a:pt x="672949" y="4179977"/>
                    <a:pt x="690428" y="4303719"/>
                  </a:cubicBezTo>
                  <a:cubicBezTo>
                    <a:pt x="726408" y="4551057"/>
                    <a:pt x="786440" y="4795835"/>
                    <a:pt x="871801" y="5033041"/>
                  </a:cubicBezTo>
                  <a:cubicBezTo>
                    <a:pt x="957007" y="5270247"/>
                    <a:pt x="1065962" y="5500322"/>
                    <a:pt x="1197749" y="5718494"/>
                  </a:cubicBezTo>
                  <a:cubicBezTo>
                    <a:pt x="1263846" y="5827433"/>
                    <a:pt x="1334937" y="5933813"/>
                    <a:pt x="1411480" y="6036703"/>
                  </a:cubicBezTo>
                  <a:cubicBezTo>
                    <a:pt x="1449548" y="6088295"/>
                    <a:pt x="1489451" y="6138609"/>
                    <a:pt x="1530170" y="6188430"/>
                  </a:cubicBezTo>
                  <a:cubicBezTo>
                    <a:pt x="1571447" y="6238055"/>
                    <a:pt x="1613644" y="6287336"/>
                    <a:pt x="1657165" y="6335385"/>
                  </a:cubicBezTo>
                  <a:cubicBezTo>
                    <a:pt x="1744079" y="6431708"/>
                    <a:pt x="1835644" y="6524282"/>
                    <a:pt x="1931343" y="6612896"/>
                  </a:cubicBezTo>
                  <a:lnTo>
                    <a:pt x="2220133" y="6858000"/>
                  </a:lnTo>
                  <a:lnTo>
                    <a:pt x="1539862" y="6858000"/>
                  </a:lnTo>
                  <a:lnTo>
                    <a:pt x="1307111" y="6648873"/>
                  </a:lnTo>
                  <a:cubicBezTo>
                    <a:pt x="1101839" y="6448063"/>
                    <a:pt x="913180" y="6225465"/>
                    <a:pt x="750258" y="5987570"/>
                  </a:cubicBezTo>
                  <a:cubicBezTo>
                    <a:pt x="587232" y="5749281"/>
                    <a:pt x="448261" y="5494813"/>
                    <a:pt x="335382" y="5229279"/>
                  </a:cubicBezTo>
                  <a:cubicBezTo>
                    <a:pt x="222298" y="4963793"/>
                    <a:pt x="137040" y="4686652"/>
                    <a:pt x="79351" y="4403854"/>
                  </a:cubicBezTo>
                  <a:cubicBezTo>
                    <a:pt x="50150" y="4262456"/>
                    <a:pt x="29767" y="4119385"/>
                    <a:pt x="16007" y="3975723"/>
                  </a:cubicBezTo>
                  <a:cubicBezTo>
                    <a:pt x="3930" y="3831964"/>
                    <a:pt x="-2441" y="3687614"/>
                    <a:pt x="871" y="3543362"/>
                  </a:cubicBezTo>
                  <a:cubicBezTo>
                    <a:pt x="3522" y="3399160"/>
                    <a:pt x="14172" y="3255105"/>
                    <a:pt x="32519" y="3112085"/>
                  </a:cubicBezTo>
                  <a:cubicBezTo>
                    <a:pt x="50508" y="2969014"/>
                    <a:pt x="76090" y="2826925"/>
                    <a:pt x="108502" y="2686511"/>
                  </a:cubicBezTo>
                  <a:cubicBezTo>
                    <a:pt x="173019" y="2405533"/>
                    <a:pt x="263474" y="2130703"/>
                    <a:pt x="378239" y="1865955"/>
                  </a:cubicBezTo>
                  <a:cubicBezTo>
                    <a:pt x="607922" y="1336607"/>
                    <a:pt x="935706" y="848228"/>
                    <a:pt x="1343701" y="431508"/>
                  </a:cubicBezTo>
                  <a:cubicBezTo>
                    <a:pt x="1446133" y="327783"/>
                    <a:pt x="1550910" y="225926"/>
                    <a:pt x="1661853" y="130268"/>
                  </a:cubicBezTo>
                  <a:close/>
                </a:path>
              </a:pathLst>
            </a:cu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32" name="Freeform: Shape 31">
              <a:extLst>
                <a:ext uri="{FF2B5EF4-FFF2-40B4-BE49-F238E27FC236}">
                  <a16:creationId xmlns:a16="http://schemas.microsoft.com/office/drawing/2014/main" id="{12F1B3D8-301E-4A54-9284-EB14E9056B3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303402" y="3985"/>
              <a:ext cx="9767847" cy="6858000"/>
            </a:xfrm>
            <a:custGeom>
              <a:avLst/>
              <a:gdLst>
                <a:gd name="connsiteX0" fmla="*/ 7145704 w 9767847"/>
                <a:gd name="connsiteY0" fmla="*/ 0 h 6858000"/>
                <a:gd name="connsiteX1" fmla="*/ 7875738 w 9767847"/>
                <a:gd name="connsiteY1" fmla="*/ 0 h 6858000"/>
                <a:gd name="connsiteX2" fmla="*/ 7990553 w 9767847"/>
                <a:gd name="connsiteY2" fmla="*/ 85415 h 6858000"/>
                <a:gd name="connsiteX3" fmla="*/ 9767847 w 9767847"/>
                <a:gd name="connsiteY3" fmla="*/ 3653129 h 6858000"/>
                <a:gd name="connsiteX4" fmla="*/ 8652597 w 9767847"/>
                <a:gd name="connsiteY4" fmla="*/ 6594103 h 6858000"/>
                <a:gd name="connsiteX5" fmla="*/ 8399240 w 9767847"/>
                <a:gd name="connsiteY5" fmla="*/ 6858000 h 6858000"/>
                <a:gd name="connsiteX6" fmla="*/ 6766926 w 9767847"/>
                <a:gd name="connsiteY6" fmla="*/ 6858000 h 6858000"/>
                <a:gd name="connsiteX7" fmla="*/ 6804586 w 9767847"/>
                <a:gd name="connsiteY7" fmla="*/ 6821201 h 6858000"/>
                <a:gd name="connsiteX8" fmla="*/ 6881735 w 9767847"/>
                <a:gd name="connsiteY8" fmla="*/ 6745295 h 6858000"/>
                <a:gd name="connsiteX9" fmla="*/ 6958883 w 9767847"/>
                <a:gd name="connsiteY9" fmla="*/ 6668920 h 6858000"/>
                <a:gd name="connsiteX10" fmla="*/ 7267925 w 9767847"/>
                <a:gd name="connsiteY10" fmla="*/ 6359792 h 6858000"/>
                <a:gd name="connsiteX11" fmla="*/ 7424360 w 9767847"/>
                <a:gd name="connsiteY11" fmla="*/ 6204783 h 6858000"/>
                <a:gd name="connsiteX12" fmla="*/ 7504938 w 9767847"/>
                <a:gd name="connsiteY12" fmla="*/ 6126806 h 6858000"/>
                <a:gd name="connsiteX13" fmla="*/ 7546396 w 9767847"/>
                <a:gd name="connsiteY13" fmla="*/ 6087795 h 6858000"/>
                <a:gd name="connsiteX14" fmla="*/ 7588002 w 9767847"/>
                <a:gd name="connsiteY14" fmla="*/ 6049630 h 6858000"/>
                <a:gd name="connsiteX15" fmla="*/ 7631000 w 9767847"/>
                <a:gd name="connsiteY15" fmla="*/ 6010807 h 6858000"/>
                <a:gd name="connsiteX16" fmla="*/ 7675440 w 9767847"/>
                <a:gd name="connsiteY16" fmla="*/ 5972407 h 6858000"/>
                <a:gd name="connsiteX17" fmla="*/ 7720626 w 9767847"/>
                <a:gd name="connsiteY17" fmla="*/ 5934949 h 6858000"/>
                <a:gd name="connsiteX18" fmla="*/ 7766458 w 9767847"/>
                <a:gd name="connsiteY18" fmla="*/ 5898432 h 6858000"/>
                <a:gd name="connsiteX19" fmla="*/ 7955254 w 9767847"/>
                <a:gd name="connsiteY19" fmla="*/ 5760926 h 6858000"/>
                <a:gd name="connsiteX20" fmla="*/ 8352678 w 9767847"/>
                <a:gd name="connsiteY20" fmla="*/ 5521728 h 6858000"/>
                <a:gd name="connsiteX21" fmla="*/ 8451350 w 9767847"/>
                <a:gd name="connsiteY21" fmla="*/ 5469352 h 6858000"/>
                <a:gd name="connsiteX22" fmla="*/ 8548532 w 9767847"/>
                <a:gd name="connsiteY22" fmla="*/ 5417493 h 6858000"/>
                <a:gd name="connsiteX23" fmla="*/ 8729473 w 9767847"/>
                <a:gd name="connsiteY23" fmla="*/ 5314059 h 6858000"/>
                <a:gd name="connsiteX24" fmla="*/ 8770781 w 9767847"/>
                <a:gd name="connsiteY24" fmla="*/ 5287330 h 6858000"/>
                <a:gd name="connsiteX25" fmla="*/ 8790964 w 9767847"/>
                <a:gd name="connsiteY25" fmla="*/ 5273590 h 6858000"/>
                <a:gd name="connsiteX26" fmla="*/ 8810499 w 9767847"/>
                <a:gd name="connsiteY26" fmla="*/ 5259801 h 6858000"/>
                <a:gd name="connsiteX27" fmla="*/ 8883571 w 9767847"/>
                <a:gd name="connsiteY27" fmla="*/ 5202577 h 6858000"/>
                <a:gd name="connsiteX28" fmla="*/ 9006651 w 9767847"/>
                <a:gd name="connsiteY28" fmla="*/ 5074625 h 6858000"/>
                <a:gd name="connsiteX29" fmla="*/ 9033494 w 9767847"/>
                <a:gd name="connsiteY29" fmla="*/ 5038203 h 6858000"/>
                <a:gd name="connsiteX30" fmla="*/ 9040305 w 9767847"/>
                <a:gd name="connsiteY30" fmla="*/ 5028649 h 6858000"/>
                <a:gd name="connsiteX31" fmla="*/ 9046568 w 9767847"/>
                <a:gd name="connsiteY31" fmla="*/ 5019379 h 6858000"/>
                <a:gd name="connsiteX32" fmla="*/ 9058846 w 9767847"/>
                <a:gd name="connsiteY32" fmla="*/ 5000743 h 6858000"/>
                <a:gd name="connsiteX33" fmla="*/ 9104529 w 9767847"/>
                <a:gd name="connsiteY33" fmla="*/ 4922203 h 6858000"/>
                <a:gd name="connsiteX34" fmla="*/ 9181081 w 9767847"/>
                <a:gd name="connsiteY34" fmla="*/ 4748792 h 6858000"/>
                <a:gd name="connsiteX35" fmla="*/ 9240731 w 9767847"/>
                <a:gd name="connsiteY35" fmla="*/ 4561970 h 6858000"/>
                <a:gd name="connsiteX36" fmla="*/ 9265388 w 9767847"/>
                <a:gd name="connsiteY36" fmla="*/ 4465171 h 6858000"/>
                <a:gd name="connsiteX37" fmla="*/ 9276571 w 9767847"/>
                <a:gd name="connsiteY37" fmla="*/ 4416041 h 6858000"/>
                <a:gd name="connsiteX38" fmla="*/ 9281841 w 9767847"/>
                <a:gd name="connsiteY38" fmla="*/ 4391477 h 6858000"/>
                <a:gd name="connsiteX39" fmla="*/ 9286513 w 9767847"/>
                <a:gd name="connsiteY39" fmla="*/ 4368936 h 6858000"/>
                <a:gd name="connsiteX40" fmla="*/ 9296754 w 9767847"/>
                <a:gd name="connsiteY40" fmla="*/ 4316136 h 6858000"/>
                <a:gd name="connsiteX41" fmla="*/ 9301029 w 9767847"/>
                <a:gd name="connsiteY41" fmla="*/ 4293172 h 6858000"/>
                <a:gd name="connsiteX42" fmla="*/ 9302818 w 9767847"/>
                <a:gd name="connsiteY42" fmla="*/ 4282679 h 6858000"/>
                <a:gd name="connsiteX43" fmla="*/ 9304658 w 9767847"/>
                <a:gd name="connsiteY43" fmla="*/ 4270914 h 6858000"/>
                <a:gd name="connsiteX44" fmla="*/ 9312810 w 9767847"/>
                <a:gd name="connsiteY44" fmla="*/ 4220043 h 6858000"/>
                <a:gd name="connsiteX45" fmla="*/ 9316887 w 9767847"/>
                <a:gd name="connsiteY45" fmla="*/ 4194584 h 6858000"/>
                <a:gd name="connsiteX46" fmla="*/ 9318923 w 9767847"/>
                <a:gd name="connsiteY46" fmla="*/ 4181878 h 6858000"/>
                <a:gd name="connsiteX47" fmla="*/ 9320515 w 9767847"/>
                <a:gd name="connsiteY47" fmla="*/ 4168984 h 6858000"/>
                <a:gd name="connsiteX48" fmla="*/ 9332445 w 9767847"/>
                <a:gd name="connsiteY48" fmla="*/ 4069079 h 6858000"/>
                <a:gd name="connsiteX49" fmla="*/ 9336173 w 9767847"/>
                <a:gd name="connsiteY49" fmla="*/ 4022774 h 6858000"/>
                <a:gd name="connsiteX50" fmla="*/ 9340199 w 9767847"/>
                <a:gd name="connsiteY50" fmla="*/ 3969269 h 6858000"/>
                <a:gd name="connsiteX51" fmla="*/ 9347557 w 9767847"/>
                <a:gd name="connsiteY51" fmla="*/ 3770070 h 6858000"/>
                <a:gd name="connsiteX52" fmla="*/ 9346364 w 9767847"/>
                <a:gd name="connsiteY52" fmla="*/ 3669036 h 6858000"/>
                <a:gd name="connsiteX53" fmla="*/ 9344921 w 9767847"/>
                <a:gd name="connsiteY53" fmla="*/ 3619341 h 6858000"/>
                <a:gd name="connsiteX54" fmla="*/ 9344524 w 9767847"/>
                <a:gd name="connsiteY54" fmla="*/ 3607624 h 6858000"/>
                <a:gd name="connsiteX55" fmla="*/ 9343728 w 9767847"/>
                <a:gd name="connsiteY55" fmla="*/ 3594872 h 6858000"/>
                <a:gd name="connsiteX56" fmla="*/ 9342188 w 9767847"/>
                <a:gd name="connsiteY56" fmla="*/ 3569366 h 6858000"/>
                <a:gd name="connsiteX57" fmla="*/ 9339056 w 9767847"/>
                <a:gd name="connsiteY57" fmla="*/ 3518354 h 6858000"/>
                <a:gd name="connsiteX58" fmla="*/ 9334334 w 9767847"/>
                <a:gd name="connsiteY58" fmla="*/ 3467155 h 6858000"/>
                <a:gd name="connsiteX59" fmla="*/ 9329363 w 9767847"/>
                <a:gd name="connsiteY59" fmla="*/ 3415908 h 6858000"/>
                <a:gd name="connsiteX60" fmla="*/ 9328319 w 9767847"/>
                <a:gd name="connsiteY60" fmla="*/ 3404755 h 6858000"/>
                <a:gd name="connsiteX61" fmla="*/ 9327177 w 9767847"/>
                <a:gd name="connsiteY61" fmla="*/ 3394214 h 6858000"/>
                <a:gd name="connsiteX62" fmla="*/ 9324293 w 9767847"/>
                <a:gd name="connsiteY62" fmla="*/ 3370872 h 6858000"/>
                <a:gd name="connsiteX63" fmla="*/ 9320763 w 9767847"/>
                <a:gd name="connsiteY63" fmla="*/ 3344427 h 6858000"/>
                <a:gd name="connsiteX64" fmla="*/ 9317184 w 9767847"/>
                <a:gd name="connsiteY64" fmla="*/ 3315343 h 6858000"/>
                <a:gd name="connsiteX65" fmla="*/ 9311021 w 9767847"/>
                <a:gd name="connsiteY65" fmla="*/ 3270309 h 6858000"/>
                <a:gd name="connsiteX66" fmla="*/ 9302719 w 9767847"/>
                <a:gd name="connsiteY66" fmla="*/ 3219815 h 6858000"/>
                <a:gd name="connsiteX67" fmla="*/ 9293970 w 9767847"/>
                <a:gd name="connsiteY67" fmla="*/ 3169887 h 6858000"/>
                <a:gd name="connsiteX68" fmla="*/ 9252065 w 9767847"/>
                <a:gd name="connsiteY68" fmla="*/ 2971205 h 6858000"/>
                <a:gd name="connsiteX69" fmla="*/ 9227211 w 9767847"/>
                <a:gd name="connsiteY69" fmla="*/ 2872571 h 6858000"/>
                <a:gd name="connsiteX70" fmla="*/ 9220699 w 9767847"/>
                <a:gd name="connsiteY70" fmla="*/ 2848524 h 6858000"/>
                <a:gd name="connsiteX71" fmla="*/ 9213740 w 9767847"/>
                <a:gd name="connsiteY71" fmla="*/ 2824289 h 6858000"/>
                <a:gd name="connsiteX72" fmla="*/ 9199374 w 9767847"/>
                <a:gd name="connsiteY72" fmla="*/ 2775536 h 6858000"/>
                <a:gd name="connsiteX73" fmla="*/ 9061829 w 9767847"/>
                <a:gd name="connsiteY73" fmla="*/ 2389515 h 6858000"/>
                <a:gd name="connsiteX74" fmla="*/ 8978865 w 9767847"/>
                <a:gd name="connsiteY74" fmla="*/ 2200953 h 6858000"/>
                <a:gd name="connsiteX75" fmla="*/ 8956694 w 9767847"/>
                <a:gd name="connsiteY75" fmla="*/ 2154317 h 6858000"/>
                <a:gd name="connsiteX76" fmla="*/ 8934176 w 9767847"/>
                <a:gd name="connsiteY76" fmla="*/ 2108012 h 6858000"/>
                <a:gd name="connsiteX77" fmla="*/ 8887151 w 9767847"/>
                <a:gd name="connsiteY77" fmla="*/ 2015448 h 6858000"/>
                <a:gd name="connsiteX78" fmla="*/ 8787533 w 9767847"/>
                <a:gd name="connsiteY78" fmla="*/ 1832625 h 6858000"/>
                <a:gd name="connsiteX79" fmla="*/ 8761485 w 9767847"/>
                <a:gd name="connsiteY79" fmla="*/ 1787496 h 6858000"/>
                <a:gd name="connsiteX80" fmla="*/ 8734791 w 9767847"/>
                <a:gd name="connsiteY80" fmla="*/ 1741991 h 6858000"/>
                <a:gd name="connsiteX81" fmla="*/ 8680808 w 9767847"/>
                <a:gd name="connsiteY81" fmla="*/ 1652910 h 6858000"/>
                <a:gd name="connsiteX82" fmla="*/ 8567024 w 9767847"/>
                <a:gd name="connsiteY82" fmla="*/ 1477004 h 6858000"/>
                <a:gd name="connsiteX83" fmla="*/ 8537446 w 9767847"/>
                <a:gd name="connsiteY83" fmla="*/ 1433428 h 6858000"/>
                <a:gd name="connsiteX84" fmla="*/ 8507423 w 9767847"/>
                <a:gd name="connsiteY84" fmla="*/ 1389994 h 6858000"/>
                <a:gd name="connsiteX85" fmla="*/ 8446529 w 9767847"/>
                <a:gd name="connsiteY85" fmla="*/ 1304393 h 6858000"/>
                <a:gd name="connsiteX86" fmla="*/ 8319224 w 9767847"/>
                <a:gd name="connsiteY86" fmla="*/ 1135124 h 6858000"/>
                <a:gd name="connsiteX87" fmla="*/ 8286366 w 9767847"/>
                <a:gd name="connsiteY87" fmla="*/ 1093148 h 6858000"/>
                <a:gd name="connsiteX88" fmla="*/ 8270161 w 9767847"/>
                <a:gd name="connsiteY88" fmla="*/ 1072538 h 6858000"/>
                <a:gd name="connsiteX89" fmla="*/ 8253856 w 9767847"/>
                <a:gd name="connsiteY89" fmla="*/ 1052254 h 6858000"/>
                <a:gd name="connsiteX90" fmla="*/ 8186352 w 9767847"/>
                <a:gd name="connsiteY90" fmla="*/ 970373 h 6858000"/>
                <a:gd name="connsiteX91" fmla="*/ 8046768 w 9767847"/>
                <a:gd name="connsiteY91" fmla="*/ 809527 h 6858000"/>
                <a:gd name="connsiteX92" fmla="*/ 8010927 w 9767847"/>
                <a:gd name="connsiteY92" fmla="*/ 769951 h 6858000"/>
                <a:gd name="connsiteX93" fmla="*/ 7974788 w 9767847"/>
                <a:gd name="connsiteY93" fmla="*/ 730751 h 6858000"/>
                <a:gd name="connsiteX94" fmla="*/ 7901070 w 9767847"/>
                <a:gd name="connsiteY94" fmla="*/ 652823 h 6858000"/>
                <a:gd name="connsiteX95" fmla="*/ 7750054 w 9767847"/>
                <a:gd name="connsiteY95" fmla="*/ 501106 h 6858000"/>
                <a:gd name="connsiteX96" fmla="*/ 7592277 w 9767847"/>
                <a:gd name="connsiteY96" fmla="*/ 355319 h 6858000"/>
                <a:gd name="connsiteX97" fmla="*/ 7257734 w 9767847"/>
                <a:gd name="connsiteY97" fmla="*/ 81062 h 6858000"/>
                <a:gd name="connsiteX98" fmla="*/ 1892109 w 9767847"/>
                <a:gd name="connsiteY98" fmla="*/ 0 h 6858000"/>
                <a:gd name="connsiteX99" fmla="*/ 2298402 w 9767847"/>
                <a:gd name="connsiteY99" fmla="*/ 0 h 6858000"/>
                <a:gd name="connsiteX100" fmla="*/ 2135542 w 9767847"/>
                <a:gd name="connsiteY100" fmla="*/ 121879 h 6858000"/>
                <a:gd name="connsiteX101" fmla="*/ 1969576 w 9767847"/>
                <a:gd name="connsiteY101" fmla="*/ 259084 h 6858000"/>
                <a:gd name="connsiteX102" fmla="*/ 1659938 w 9767847"/>
                <a:gd name="connsiteY102" fmla="*/ 553953 h 6858000"/>
                <a:gd name="connsiteX103" fmla="*/ 729383 w 9767847"/>
                <a:gd name="connsiteY103" fmla="*/ 1940578 h 6858000"/>
                <a:gd name="connsiteX104" fmla="*/ 578465 w 9767847"/>
                <a:gd name="connsiteY104" fmla="*/ 2324905 h 6858000"/>
                <a:gd name="connsiteX105" fmla="*/ 465080 w 9767847"/>
                <a:gd name="connsiteY105" fmla="*/ 2718973 h 6858000"/>
                <a:gd name="connsiteX106" fmla="*/ 423820 w 9767847"/>
                <a:gd name="connsiteY106" fmla="*/ 2919535 h 6858000"/>
                <a:gd name="connsiteX107" fmla="*/ 392355 w 9767847"/>
                <a:gd name="connsiteY107" fmla="*/ 3122169 h 6858000"/>
                <a:gd name="connsiteX108" fmla="*/ 358801 w 9767847"/>
                <a:gd name="connsiteY108" fmla="*/ 3531013 h 6858000"/>
                <a:gd name="connsiteX109" fmla="*/ 410350 w 9767847"/>
                <a:gd name="connsiteY109" fmla="*/ 4352324 h 6858000"/>
                <a:gd name="connsiteX110" fmla="*/ 449022 w 9767847"/>
                <a:gd name="connsiteY110" fmla="*/ 4555147 h 6858000"/>
                <a:gd name="connsiteX111" fmla="*/ 498882 w 9767847"/>
                <a:gd name="connsiteY111" fmla="*/ 4756463 h 6858000"/>
                <a:gd name="connsiteX112" fmla="*/ 559775 w 9767847"/>
                <a:gd name="connsiteY112" fmla="*/ 4955755 h 6858000"/>
                <a:gd name="connsiteX113" fmla="*/ 631406 w 9767847"/>
                <a:gd name="connsiteY113" fmla="*/ 5152084 h 6858000"/>
                <a:gd name="connsiteX114" fmla="*/ 1023461 w 9767847"/>
                <a:gd name="connsiteY114" fmla="*/ 5898055 h 6858000"/>
                <a:gd name="connsiteX115" fmla="*/ 1575880 w 9767847"/>
                <a:gd name="connsiteY115" fmla="*/ 6551744 h 6858000"/>
                <a:gd name="connsiteX116" fmla="*/ 1905228 w 9767847"/>
                <a:gd name="connsiteY116" fmla="*/ 6833566 h 6858000"/>
                <a:gd name="connsiteX117" fmla="*/ 1938629 w 9767847"/>
                <a:gd name="connsiteY117" fmla="*/ 6858000 h 6858000"/>
                <a:gd name="connsiteX118" fmla="*/ 1368607 w 9767847"/>
                <a:gd name="connsiteY118" fmla="*/ 6858000 h 6858000"/>
                <a:gd name="connsiteX119" fmla="*/ 1115251 w 9767847"/>
                <a:gd name="connsiteY119" fmla="*/ 6594103 h 6858000"/>
                <a:gd name="connsiteX120" fmla="*/ 0 w 9767847"/>
                <a:gd name="connsiteY120" fmla="*/ 3653129 h 6858000"/>
                <a:gd name="connsiteX121" fmla="*/ 1777294 w 9767847"/>
                <a:gd name="connsiteY121" fmla="*/ 85415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Lst>
              <a:rect l="l" t="t" r="r" b="b"/>
              <a:pathLst>
                <a:path w="9767847" h="6858000">
                  <a:moveTo>
                    <a:pt x="7145704" y="0"/>
                  </a:moveTo>
                  <a:lnTo>
                    <a:pt x="7875738" y="0"/>
                  </a:lnTo>
                  <a:lnTo>
                    <a:pt x="7990553" y="85415"/>
                  </a:lnTo>
                  <a:cubicBezTo>
                    <a:pt x="9075991" y="933432"/>
                    <a:pt x="9767847" y="2216793"/>
                    <a:pt x="9767847" y="3653129"/>
                  </a:cubicBezTo>
                  <a:cubicBezTo>
                    <a:pt x="9767847" y="4770280"/>
                    <a:pt x="9349317" y="5794890"/>
                    <a:pt x="8652597" y="6594103"/>
                  </a:cubicBezTo>
                  <a:lnTo>
                    <a:pt x="8399240" y="6858000"/>
                  </a:lnTo>
                  <a:lnTo>
                    <a:pt x="6766926" y="6858000"/>
                  </a:lnTo>
                  <a:lnTo>
                    <a:pt x="6804586" y="6821201"/>
                  </a:lnTo>
                  <a:lnTo>
                    <a:pt x="6881735" y="6745295"/>
                  </a:lnTo>
                  <a:cubicBezTo>
                    <a:pt x="6907435" y="6719979"/>
                    <a:pt x="6933134" y="6694896"/>
                    <a:pt x="6958883" y="6668920"/>
                  </a:cubicBezTo>
                  <a:lnTo>
                    <a:pt x="7267925" y="6359792"/>
                  </a:lnTo>
                  <a:lnTo>
                    <a:pt x="7424360" y="6204783"/>
                  </a:lnTo>
                  <a:cubicBezTo>
                    <a:pt x="7450754" y="6178900"/>
                    <a:pt x="7477598" y="6152829"/>
                    <a:pt x="7504938" y="6126806"/>
                  </a:cubicBezTo>
                  <a:lnTo>
                    <a:pt x="7546396" y="6087795"/>
                  </a:lnTo>
                  <a:cubicBezTo>
                    <a:pt x="7560264" y="6074901"/>
                    <a:pt x="7574780" y="6061630"/>
                    <a:pt x="7588002" y="6049630"/>
                  </a:cubicBezTo>
                  <a:lnTo>
                    <a:pt x="7631000" y="6010807"/>
                  </a:lnTo>
                  <a:lnTo>
                    <a:pt x="7675440" y="5972407"/>
                  </a:lnTo>
                  <a:cubicBezTo>
                    <a:pt x="7690404" y="5959796"/>
                    <a:pt x="7705564" y="5947419"/>
                    <a:pt x="7720626" y="5934949"/>
                  </a:cubicBezTo>
                  <a:cubicBezTo>
                    <a:pt x="7735738" y="5922525"/>
                    <a:pt x="7751197" y="5910619"/>
                    <a:pt x="7766458" y="5898432"/>
                  </a:cubicBezTo>
                  <a:cubicBezTo>
                    <a:pt x="7827949" y="5850290"/>
                    <a:pt x="7890979" y="5804597"/>
                    <a:pt x="7955254" y="5760926"/>
                  </a:cubicBezTo>
                  <a:cubicBezTo>
                    <a:pt x="8083800" y="5673632"/>
                    <a:pt x="8216872" y="5594434"/>
                    <a:pt x="8352678" y="5521728"/>
                  </a:cubicBezTo>
                  <a:lnTo>
                    <a:pt x="8451350" y="5469352"/>
                  </a:lnTo>
                  <a:lnTo>
                    <a:pt x="8548532" y="5417493"/>
                  </a:lnTo>
                  <a:cubicBezTo>
                    <a:pt x="8612110" y="5383188"/>
                    <a:pt x="8673251" y="5349306"/>
                    <a:pt x="8729473" y="5314059"/>
                  </a:cubicBezTo>
                  <a:cubicBezTo>
                    <a:pt x="8743591" y="5305213"/>
                    <a:pt x="8757161" y="5296459"/>
                    <a:pt x="8770781" y="5287330"/>
                  </a:cubicBezTo>
                  <a:cubicBezTo>
                    <a:pt x="8777591" y="5282765"/>
                    <a:pt x="8784451" y="5278201"/>
                    <a:pt x="8790964" y="5273590"/>
                  </a:cubicBezTo>
                  <a:cubicBezTo>
                    <a:pt x="8797574" y="5268977"/>
                    <a:pt x="8804235" y="5264412"/>
                    <a:pt x="8810499" y="5259801"/>
                  </a:cubicBezTo>
                  <a:cubicBezTo>
                    <a:pt x="8835999" y="5241401"/>
                    <a:pt x="8860407" y="5222389"/>
                    <a:pt x="8883571" y="5202577"/>
                  </a:cubicBezTo>
                  <a:cubicBezTo>
                    <a:pt x="8929900" y="5162954"/>
                    <a:pt x="8971258" y="5120413"/>
                    <a:pt x="9006651" y="5074625"/>
                  </a:cubicBezTo>
                  <a:cubicBezTo>
                    <a:pt x="9015351" y="5063426"/>
                    <a:pt x="9024398" y="5050955"/>
                    <a:pt x="9033494" y="5038203"/>
                  </a:cubicBezTo>
                  <a:lnTo>
                    <a:pt x="9040305" y="5028649"/>
                  </a:lnTo>
                  <a:lnTo>
                    <a:pt x="9046568" y="5019379"/>
                  </a:lnTo>
                  <a:cubicBezTo>
                    <a:pt x="9050743" y="5013261"/>
                    <a:pt x="9054819" y="5007050"/>
                    <a:pt x="9058846" y="5000743"/>
                  </a:cubicBezTo>
                  <a:cubicBezTo>
                    <a:pt x="9075002" y="4975615"/>
                    <a:pt x="9090212" y="4949403"/>
                    <a:pt x="9104529" y="4922203"/>
                  </a:cubicBezTo>
                  <a:cubicBezTo>
                    <a:pt x="9133211" y="4867850"/>
                    <a:pt x="9158313" y="4809545"/>
                    <a:pt x="9181081" y="4748792"/>
                  </a:cubicBezTo>
                  <a:cubicBezTo>
                    <a:pt x="9203748" y="4688276"/>
                    <a:pt x="9223383" y="4625876"/>
                    <a:pt x="9240731" y="4561970"/>
                  </a:cubicBezTo>
                  <a:cubicBezTo>
                    <a:pt x="9249481" y="4530064"/>
                    <a:pt x="9257682" y="4497782"/>
                    <a:pt x="9265388" y="4465171"/>
                  </a:cubicBezTo>
                  <a:cubicBezTo>
                    <a:pt x="9269215" y="4448842"/>
                    <a:pt x="9272943" y="4432465"/>
                    <a:pt x="9276571" y="4416041"/>
                  </a:cubicBezTo>
                  <a:lnTo>
                    <a:pt x="9281841" y="4391477"/>
                  </a:lnTo>
                  <a:lnTo>
                    <a:pt x="9286513" y="4368936"/>
                  </a:lnTo>
                  <a:lnTo>
                    <a:pt x="9296754" y="4316136"/>
                  </a:lnTo>
                  <a:lnTo>
                    <a:pt x="9301029" y="4293172"/>
                  </a:lnTo>
                  <a:lnTo>
                    <a:pt x="9302818" y="4282679"/>
                  </a:lnTo>
                  <a:lnTo>
                    <a:pt x="9304658" y="4270914"/>
                  </a:lnTo>
                  <a:lnTo>
                    <a:pt x="9312810" y="4220043"/>
                  </a:lnTo>
                  <a:lnTo>
                    <a:pt x="9316887" y="4194584"/>
                  </a:lnTo>
                  <a:lnTo>
                    <a:pt x="9318923" y="4181878"/>
                  </a:lnTo>
                  <a:cubicBezTo>
                    <a:pt x="9319570" y="4177644"/>
                    <a:pt x="9319969" y="4173267"/>
                    <a:pt x="9320515" y="4168984"/>
                  </a:cubicBezTo>
                  <a:lnTo>
                    <a:pt x="9332445" y="4069079"/>
                  </a:lnTo>
                  <a:cubicBezTo>
                    <a:pt x="9333836" y="4056468"/>
                    <a:pt x="9334880" y="4040986"/>
                    <a:pt x="9336173" y="4022774"/>
                  </a:cubicBezTo>
                  <a:lnTo>
                    <a:pt x="9340199" y="3969269"/>
                  </a:lnTo>
                  <a:cubicBezTo>
                    <a:pt x="9345071" y="3903904"/>
                    <a:pt x="9347358" y="3837081"/>
                    <a:pt x="9347557" y="3770070"/>
                  </a:cubicBezTo>
                  <a:cubicBezTo>
                    <a:pt x="9347656" y="3736518"/>
                    <a:pt x="9347209" y="3702871"/>
                    <a:pt x="9346364" y="3669036"/>
                  </a:cubicBezTo>
                  <a:lnTo>
                    <a:pt x="9344921" y="3619341"/>
                  </a:lnTo>
                  <a:lnTo>
                    <a:pt x="9344524" y="3607624"/>
                  </a:lnTo>
                  <a:lnTo>
                    <a:pt x="9343728" y="3594872"/>
                  </a:lnTo>
                  <a:lnTo>
                    <a:pt x="9342188" y="3569366"/>
                  </a:lnTo>
                  <a:lnTo>
                    <a:pt x="9339056" y="3518354"/>
                  </a:lnTo>
                  <a:cubicBezTo>
                    <a:pt x="9337914" y="3501319"/>
                    <a:pt x="9335874" y="3484236"/>
                    <a:pt x="9334334" y="3467155"/>
                  </a:cubicBezTo>
                  <a:lnTo>
                    <a:pt x="9329363" y="3415908"/>
                  </a:lnTo>
                  <a:lnTo>
                    <a:pt x="9328319" y="3404755"/>
                  </a:lnTo>
                  <a:lnTo>
                    <a:pt x="9327177" y="3394214"/>
                  </a:lnTo>
                  <a:lnTo>
                    <a:pt x="9324293" y="3370872"/>
                  </a:lnTo>
                  <a:lnTo>
                    <a:pt x="9320763" y="3344427"/>
                  </a:lnTo>
                  <a:lnTo>
                    <a:pt x="9317184" y="3315343"/>
                  </a:lnTo>
                  <a:cubicBezTo>
                    <a:pt x="9315594" y="3300991"/>
                    <a:pt x="9313506" y="3286404"/>
                    <a:pt x="9311021" y="3270309"/>
                  </a:cubicBezTo>
                  <a:lnTo>
                    <a:pt x="9302719" y="3219815"/>
                  </a:lnTo>
                  <a:cubicBezTo>
                    <a:pt x="9299936" y="3203157"/>
                    <a:pt x="9297003" y="3186498"/>
                    <a:pt x="9293970" y="3169887"/>
                  </a:cubicBezTo>
                  <a:cubicBezTo>
                    <a:pt x="9281891" y="3103393"/>
                    <a:pt x="9267674" y="3037182"/>
                    <a:pt x="9252065" y="2971205"/>
                  </a:cubicBezTo>
                  <a:cubicBezTo>
                    <a:pt x="9244261" y="2938265"/>
                    <a:pt x="9235959" y="2905371"/>
                    <a:pt x="9227211" y="2872571"/>
                  </a:cubicBezTo>
                  <a:lnTo>
                    <a:pt x="9220699" y="2848524"/>
                  </a:lnTo>
                  <a:lnTo>
                    <a:pt x="9213740" y="2824289"/>
                  </a:lnTo>
                  <a:cubicBezTo>
                    <a:pt x="9209216" y="2808147"/>
                    <a:pt x="9204345" y="2791866"/>
                    <a:pt x="9199374" y="2775536"/>
                  </a:cubicBezTo>
                  <a:cubicBezTo>
                    <a:pt x="9159855" y="2645184"/>
                    <a:pt x="9114272" y="2516197"/>
                    <a:pt x="9061829" y="2389515"/>
                  </a:cubicBezTo>
                  <a:cubicBezTo>
                    <a:pt x="9035582" y="2326175"/>
                    <a:pt x="9008043" y="2263258"/>
                    <a:pt x="8978865" y="2200953"/>
                  </a:cubicBezTo>
                  <a:lnTo>
                    <a:pt x="8956694" y="2154317"/>
                  </a:lnTo>
                  <a:lnTo>
                    <a:pt x="8934176" y="2108012"/>
                  </a:lnTo>
                  <a:cubicBezTo>
                    <a:pt x="8918915" y="2077189"/>
                    <a:pt x="8903157" y="2046130"/>
                    <a:pt x="8887151" y="2015448"/>
                  </a:cubicBezTo>
                  <a:cubicBezTo>
                    <a:pt x="8854988" y="1953989"/>
                    <a:pt x="8822082" y="1892908"/>
                    <a:pt x="8787533" y="1832625"/>
                  </a:cubicBezTo>
                  <a:lnTo>
                    <a:pt x="8761485" y="1787496"/>
                  </a:lnTo>
                  <a:lnTo>
                    <a:pt x="8734791" y="1741991"/>
                  </a:lnTo>
                  <a:cubicBezTo>
                    <a:pt x="8717047" y="1711921"/>
                    <a:pt x="8699200" y="1682461"/>
                    <a:pt x="8680808" y="1652910"/>
                  </a:cubicBezTo>
                  <a:cubicBezTo>
                    <a:pt x="8644322" y="1593756"/>
                    <a:pt x="8606194" y="1535216"/>
                    <a:pt x="8567024" y="1477004"/>
                  </a:cubicBezTo>
                  <a:lnTo>
                    <a:pt x="8537446" y="1433428"/>
                  </a:lnTo>
                  <a:lnTo>
                    <a:pt x="8507423" y="1389994"/>
                  </a:lnTo>
                  <a:cubicBezTo>
                    <a:pt x="8487390" y="1361382"/>
                    <a:pt x="8467158" y="1332817"/>
                    <a:pt x="8446529" y="1304393"/>
                  </a:cubicBezTo>
                  <a:cubicBezTo>
                    <a:pt x="8405271" y="1247595"/>
                    <a:pt x="8362718" y="1191218"/>
                    <a:pt x="8319224" y="1135124"/>
                  </a:cubicBezTo>
                  <a:lnTo>
                    <a:pt x="8286366" y="1093148"/>
                  </a:lnTo>
                  <a:lnTo>
                    <a:pt x="8270161" y="1072538"/>
                  </a:lnTo>
                  <a:lnTo>
                    <a:pt x="8253856" y="1052254"/>
                  </a:lnTo>
                  <a:cubicBezTo>
                    <a:pt x="8231636" y="1024773"/>
                    <a:pt x="8209117" y="997479"/>
                    <a:pt x="8186352" y="970373"/>
                  </a:cubicBezTo>
                  <a:cubicBezTo>
                    <a:pt x="8140917" y="916020"/>
                    <a:pt x="8094240" y="862515"/>
                    <a:pt x="8046768" y="809527"/>
                  </a:cubicBezTo>
                  <a:lnTo>
                    <a:pt x="8010927" y="769951"/>
                  </a:lnTo>
                  <a:lnTo>
                    <a:pt x="7974788" y="730751"/>
                  </a:lnTo>
                  <a:cubicBezTo>
                    <a:pt x="7950382" y="704587"/>
                    <a:pt x="7925824" y="678563"/>
                    <a:pt x="7901070" y="652823"/>
                  </a:cubicBezTo>
                  <a:cubicBezTo>
                    <a:pt x="7851510" y="601387"/>
                    <a:pt x="7801404" y="550612"/>
                    <a:pt x="7750054" y="501106"/>
                  </a:cubicBezTo>
                  <a:cubicBezTo>
                    <a:pt x="7698902" y="451742"/>
                    <a:pt x="7645913" y="403036"/>
                    <a:pt x="7592277" y="355319"/>
                  </a:cubicBezTo>
                  <a:cubicBezTo>
                    <a:pt x="7484856" y="259884"/>
                    <a:pt x="7373308" y="168402"/>
                    <a:pt x="7257734" y="81062"/>
                  </a:cubicBezTo>
                  <a:close/>
                  <a:moveTo>
                    <a:pt x="1892109" y="0"/>
                  </a:moveTo>
                  <a:lnTo>
                    <a:pt x="2298402" y="0"/>
                  </a:lnTo>
                  <a:lnTo>
                    <a:pt x="2135542" y="121879"/>
                  </a:lnTo>
                  <a:cubicBezTo>
                    <a:pt x="2078998" y="166378"/>
                    <a:pt x="2023659" y="212143"/>
                    <a:pt x="1969576" y="259084"/>
                  </a:cubicBezTo>
                  <a:cubicBezTo>
                    <a:pt x="1861309" y="352918"/>
                    <a:pt x="1758064" y="451412"/>
                    <a:pt x="1659938" y="553953"/>
                  </a:cubicBezTo>
                  <a:cubicBezTo>
                    <a:pt x="1266987" y="964444"/>
                    <a:pt x="953820" y="1435593"/>
                    <a:pt x="729383" y="1940578"/>
                  </a:cubicBezTo>
                  <a:cubicBezTo>
                    <a:pt x="673260" y="2066459"/>
                    <a:pt x="622855" y="2195070"/>
                    <a:pt x="578465" y="2324905"/>
                  </a:cubicBezTo>
                  <a:cubicBezTo>
                    <a:pt x="534125" y="2454785"/>
                    <a:pt x="496147" y="2586314"/>
                    <a:pt x="465080" y="2718973"/>
                  </a:cubicBezTo>
                  <a:cubicBezTo>
                    <a:pt x="449769" y="2785089"/>
                    <a:pt x="435850" y="2852289"/>
                    <a:pt x="423820" y="2919535"/>
                  </a:cubicBezTo>
                  <a:cubicBezTo>
                    <a:pt x="411840" y="2986829"/>
                    <a:pt x="401054" y="3054358"/>
                    <a:pt x="392355" y="3122169"/>
                  </a:cubicBezTo>
                  <a:cubicBezTo>
                    <a:pt x="374509" y="3257744"/>
                    <a:pt x="363424" y="3393978"/>
                    <a:pt x="358801" y="3531013"/>
                  </a:cubicBezTo>
                  <a:cubicBezTo>
                    <a:pt x="349009" y="3804941"/>
                    <a:pt x="366357" y="4079668"/>
                    <a:pt x="410350" y="4352324"/>
                  </a:cubicBezTo>
                  <a:cubicBezTo>
                    <a:pt x="421286" y="4420230"/>
                    <a:pt x="434209" y="4487758"/>
                    <a:pt x="449022" y="4555147"/>
                  </a:cubicBezTo>
                  <a:cubicBezTo>
                    <a:pt x="463737" y="4622534"/>
                    <a:pt x="480389" y="4689686"/>
                    <a:pt x="498882" y="4756463"/>
                  </a:cubicBezTo>
                  <a:cubicBezTo>
                    <a:pt x="517373" y="4823239"/>
                    <a:pt x="537704" y="4889733"/>
                    <a:pt x="559775" y="4955755"/>
                  </a:cubicBezTo>
                  <a:cubicBezTo>
                    <a:pt x="581946" y="5021873"/>
                    <a:pt x="605358" y="5087473"/>
                    <a:pt x="631406" y="5152084"/>
                  </a:cubicBezTo>
                  <a:cubicBezTo>
                    <a:pt x="734055" y="5411706"/>
                    <a:pt x="865188" y="5662668"/>
                    <a:pt x="1023461" y="5898055"/>
                  </a:cubicBezTo>
                  <a:cubicBezTo>
                    <a:pt x="1181487" y="6133676"/>
                    <a:pt x="1367051" y="6353345"/>
                    <a:pt x="1575880" y="6551744"/>
                  </a:cubicBezTo>
                  <a:cubicBezTo>
                    <a:pt x="1680269" y="6651014"/>
                    <a:pt x="1790338" y="6745037"/>
                    <a:pt x="1905228" y="6833566"/>
                  </a:cubicBezTo>
                  <a:lnTo>
                    <a:pt x="1938629" y="6858000"/>
                  </a:lnTo>
                  <a:lnTo>
                    <a:pt x="1368607" y="6858000"/>
                  </a:lnTo>
                  <a:lnTo>
                    <a:pt x="1115251" y="6594103"/>
                  </a:lnTo>
                  <a:cubicBezTo>
                    <a:pt x="418530" y="5794890"/>
                    <a:pt x="0" y="4770280"/>
                    <a:pt x="0" y="3653129"/>
                  </a:cubicBezTo>
                  <a:cubicBezTo>
                    <a:pt x="0" y="2216793"/>
                    <a:pt x="691856" y="933432"/>
                    <a:pt x="1777294" y="85415"/>
                  </a:cubicBezTo>
                  <a:close/>
                </a:path>
              </a:pathLst>
            </a:custGeom>
            <a:solidFill>
              <a:schemeClr val="bg1">
                <a:alpha val="5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solidFill>
                  <a:schemeClr val="lt1"/>
                </a:solidFill>
              </a:endParaRPr>
            </a:p>
          </p:txBody>
        </p:sp>
        <p:sp>
          <p:nvSpPr>
            <p:cNvPr id="33" name="Freeform: Shape 32">
              <a:extLst>
                <a:ext uri="{FF2B5EF4-FFF2-40B4-BE49-F238E27FC236}">
                  <a16:creationId xmlns:a16="http://schemas.microsoft.com/office/drawing/2014/main" id="{CE4B9C67-860A-4569-AC84-3ADE433D1C1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318434" y="3985"/>
              <a:ext cx="9747620" cy="6858000"/>
            </a:xfrm>
            <a:custGeom>
              <a:avLst/>
              <a:gdLst>
                <a:gd name="connsiteX0" fmla="*/ 7235453 w 9747620"/>
                <a:gd name="connsiteY0" fmla="*/ 0 h 6858000"/>
                <a:gd name="connsiteX1" fmla="*/ 7548130 w 9747620"/>
                <a:gd name="connsiteY1" fmla="*/ 0 h 6858000"/>
                <a:gd name="connsiteX2" fmla="*/ 7710334 w 9747620"/>
                <a:gd name="connsiteY2" fmla="*/ 111973 h 6858000"/>
                <a:gd name="connsiteX3" fmla="*/ 7889188 w 9747620"/>
                <a:gd name="connsiteY3" fmla="*/ 251542 h 6858000"/>
                <a:gd name="connsiteX4" fmla="*/ 8061828 w 9747620"/>
                <a:gd name="connsiteY4" fmla="*/ 398586 h 6858000"/>
                <a:gd name="connsiteX5" fmla="*/ 8145637 w 9747620"/>
                <a:gd name="connsiteY5" fmla="*/ 474218 h 6858000"/>
                <a:gd name="connsiteX6" fmla="*/ 8187242 w 9747620"/>
                <a:gd name="connsiteY6" fmla="*/ 512753 h 6858000"/>
                <a:gd name="connsiteX7" fmla="*/ 8228402 w 9747620"/>
                <a:gd name="connsiteY7" fmla="*/ 551575 h 6858000"/>
                <a:gd name="connsiteX8" fmla="*/ 8389211 w 9747620"/>
                <a:gd name="connsiteY8" fmla="*/ 710937 h 6858000"/>
                <a:gd name="connsiteX9" fmla="*/ 8467206 w 9747620"/>
                <a:gd name="connsiteY9" fmla="*/ 793088 h 6858000"/>
                <a:gd name="connsiteX10" fmla="*/ 8486791 w 9747620"/>
                <a:gd name="connsiteY10" fmla="*/ 814223 h 6858000"/>
                <a:gd name="connsiteX11" fmla="*/ 8505979 w 9747620"/>
                <a:gd name="connsiteY11" fmla="*/ 835409 h 6858000"/>
                <a:gd name="connsiteX12" fmla="*/ 8543509 w 9747620"/>
                <a:gd name="connsiteY12" fmla="*/ 877346 h 6858000"/>
                <a:gd name="connsiteX13" fmla="*/ 8690549 w 9747620"/>
                <a:gd name="connsiteY13" fmla="*/ 1048978 h 6858000"/>
                <a:gd name="connsiteX14" fmla="*/ 8761732 w 9747620"/>
                <a:gd name="connsiteY14" fmla="*/ 1137502 h 6858000"/>
                <a:gd name="connsiteX15" fmla="*/ 8796379 w 9747620"/>
                <a:gd name="connsiteY15" fmla="*/ 1182077 h 6858000"/>
                <a:gd name="connsiteX16" fmla="*/ 8830678 w 9747620"/>
                <a:gd name="connsiteY16" fmla="*/ 1226986 h 6858000"/>
                <a:gd name="connsiteX17" fmla="*/ 8963353 w 9747620"/>
                <a:gd name="connsiteY17" fmla="*/ 1410936 h 6858000"/>
                <a:gd name="connsiteX18" fmla="*/ 9026483 w 9747620"/>
                <a:gd name="connsiteY18" fmla="*/ 1505499 h 6858000"/>
                <a:gd name="connsiteX19" fmla="*/ 9057004 w 9747620"/>
                <a:gd name="connsiteY19" fmla="*/ 1552613 h 6858000"/>
                <a:gd name="connsiteX20" fmla="*/ 9087278 w 9747620"/>
                <a:gd name="connsiteY20" fmla="*/ 1600542 h 6858000"/>
                <a:gd name="connsiteX21" fmla="*/ 9202851 w 9747620"/>
                <a:gd name="connsiteY21" fmla="*/ 1795515 h 6858000"/>
                <a:gd name="connsiteX22" fmla="*/ 9257332 w 9747620"/>
                <a:gd name="connsiteY22" fmla="*/ 1894920 h 6858000"/>
                <a:gd name="connsiteX23" fmla="*/ 9283778 w 9747620"/>
                <a:gd name="connsiteY23" fmla="*/ 1945436 h 6858000"/>
                <a:gd name="connsiteX24" fmla="*/ 9309428 w 9747620"/>
                <a:gd name="connsiteY24" fmla="*/ 1996193 h 6858000"/>
                <a:gd name="connsiteX25" fmla="*/ 9405714 w 9747620"/>
                <a:gd name="connsiteY25" fmla="*/ 2202191 h 6858000"/>
                <a:gd name="connsiteX26" fmla="*/ 9566524 w 9747620"/>
                <a:gd name="connsiteY26" fmla="*/ 2627653 h 6858000"/>
                <a:gd name="connsiteX27" fmla="*/ 9583573 w 9747620"/>
                <a:gd name="connsiteY27" fmla="*/ 2682195 h 6858000"/>
                <a:gd name="connsiteX28" fmla="*/ 9591974 w 9747620"/>
                <a:gd name="connsiteY28" fmla="*/ 2709707 h 6858000"/>
                <a:gd name="connsiteX29" fmla="*/ 9600027 w 9747620"/>
                <a:gd name="connsiteY29" fmla="*/ 2737650 h 6858000"/>
                <a:gd name="connsiteX30" fmla="*/ 9629803 w 9747620"/>
                <a:gd name="connsiteY30" fmla="*/ 2847694 h 6858000"/>
                <a:gd name="connsiteX31" fmla="*/ 9679909 w 9747620"/>
                <a:gd name="connsiteY31" fmla="*/ 3070131 h 6858000"/>
                <a:gd name="connsiteX32" fmla="*/ 9690498 w 9747620"/>
                <a:gd name="connsiteY32" fmla="*/ 3126159 h 6858000"/>
                <a:gd name="connsiteX33" fmla="*/ 9700390 w 9747620"/>
                <a:gd name="connsiteY33" fmla="*/ 3181805 h 6858000"/>
                <a:gd name="connsiteX34" fmla="*/ 9709685 w 9747620"/>
                <a:gd name="connsiteY34" fmla="*/ 3243392 h 6858000"/>
                <a:gd name="connsiteX35" fmla="*/ 9713016 w 9747620"/>
                <a:gd name="connsiteY35" fmla="*/ 3267597 h 6858000"/>
                <a:gd name="connsiteX36" fmla="*/ 9716844 w 9747620"/>
                <a:gd name="connsiteY36" fmla="*/ 3294437 h 6858000"/>
                <a:gd name="connsiteX37" fmla="*/ 9720820 w 9747620"/>
                <a:gd name="connsiteY37" fmla="*/ 3324488 h 6858000"/>
                <a:gd name="connsiteX38" fmla="*/ 9722709 w 9747620"/>
                <a:gd name="connsiteY38" fmla="*/ 3340737 h 6858000"/>
                <a:gd name="connsiteX39" fmla="*/ 9724301 w 9747620"/>
                <a:gd name="connsiteY39" fmla="*/ 3356361 h 6858000"/>
                <a:gd name="connsiteX40" fmla="*/ 9730166 w 9747620"/>
                <a:gd name="connsiteY40" fmla="*/ 3412197 h 6858000"/>
                <a:gd name="connsiteX41" fmla="*/ 9735783 w 9747620"/>
                <a:gd name="connsiteY41" fmla="*/ 3468083 h 6858000"/>
                <a:gd name="connsiteX42" fmla="*/ 9739760 w 9747620"/>
                <a:gd name="connsiteY42" fmla="*/ 3524399 h 6858000"/>
                <a:gd name="connsiteX43" fmla="*/ 9741748 w 9747620"/>
                <a:gd name="connsiteY43" fmla="*/ 3552580 h 6858000"/>
                <a:gd name="connsiteX44" fmla="*/ 9742742 w 9747620"/>
                <a:gd name="connsiteY44" fmla="*/ 3566672 h 6858000"/>
                <a:gd name="connsiteX45" fmla="*/ 9743488 w 9747620"/>
                <a:gd name="connsiteY45" fmla="*/ 3581865 h 6858000"/>
                <a:gd name="connsiteX46" fmla="*/ 9744731 w 9747620"/>
                <a:gd name="connsiteY46" fmla="*/ 3611341 h 6858000"/>
                <a:gd name="connsiteX47" fmla="*/ 9745725 w 9747620"/>
                <a:gd name="connsiteY47" fmla="*/ 3639715 h 6858000"/>
                <a:gd name="connsiteX48" fmla="*/ 9747613 w 9747620"/>
                <a:gd name="connsiteY48" fmla="*/ 3753786 h 6858000"/>
                <a:gd name="connsiteX49" fmla="*/ 9740405 w 9747620"/>
                <a:gd name="connsiteY49" fmla="*/ 3984609 h 6858000"/>
                <a:gd name="connsiteX50" fmla="*/ 9736329 w 9747620"/>
                <a:gd name="connsiteY50" fmla="*/ 4038434 h 6858000"/>
                <a:gd name="connsiteX51" fmla="*/ 9731408 w 9747620"/>
                <a:gd name="connsiteY51" fmla="*/ 4099446 h 6858000"/>
                <a:gd name="connsiteX52" fmla="*/ 9717987 w 9747620"/>
                <a:gd name="connsiteY52" fmla="*/ 4213325 h 6858000"/>
                <a:gd name="connsiteX53" fmla="*/ 9716297 w 9747620"/>
                <a:gd name="connsiteY53" fmla="*/ 4227129 h 6858000"/>
                <a:gd name="connsiteX54" fmla="*/ 9714110 w 9747620"/>
                <a:gd name="connsiteY54" fmla="*/ 4240981 h 6858000"/>
                <a:gd name="connsiteX55" fmla="*/ 9709785 w 9747620"/>
                <a:gd name="connsiteY55" fmla="*/ 4268731 h 6858000"/>
                <a:gd name="connsiteX56" fmla="*/ 9701086 w 9747620"/>
                <a:gd name="connsiteY56" fmla="*/ 4324185 h 6858000"/>
                <a:gd name="connsiteX57" fmla="*/ 9698699 w 9747620"/>
                <a:gd name="connsiteY57" fmla="*/ 4338994 h 6858000"/>
                <a:gd name="connsiteX58" fmla="*/ 9695966 w 9747620"/>
                <a:gd name="connsiteY58" fmla="*/ 4355050 h 6858000"/>
                <a:gd name="connsiteX59" fmla="*/ 9690299 w 9747620"/>
                <a:gd name="connsiteY59" fmla="*/ 4385054 h 6858000"/>
                <a:gd name="connsiteX60" fmla="*/ 9679909 w 9747620"/>
                <a:gd name="connsiteY60" fmla="*/ 4437919 h 6858000"/>
                <a:gd name="connsiteX61" fmla="*/ 9673647 w 9747620"/>
                <a:gd name="connsiteY61" fmla="*/ 4468162 h 6858000"/>
                <a:gd name="connsiteX62" fmla="*/ 9667532 w 9747620"/>
                <a:gd name="connsiteY62" fmla="*/ 4496296 h 6858000"/>
                <a:gd name="connsiteX63" fmla="*/ 9654658 w 9747620"/>
                <a:gd name="connsiteY63" fmla="*/ 4552277 h 6858000"/>
                <a:gd name="connsiteX64" fmla="*/ 9625876 w 9747620"/>
                <a:gd name="connsiteY64" fmla="*/ 4664478 h 6858000"/>
                <a:gd name="connsiteX65" fmla="*/ 9552803 w 9747620"/>
                <a:gd name="connsiteY65" fmla="*/ 4888737 h 6858000"/>
                <a:gd name="connsiteX66" fmla="*/ 9452639 w 9747620"/>
                <a:gd name="connsiteY66" fmla="*/ 5110934 h 6858000"/>
                <a:gd name="connsiteX67" fmla="*/ 9388017 w 9747620"/>
                <a:gd name="connsiteY67" fmla="*/ 5220020 h 6858000"/>
                <a:gd name="connsiteX68" fmla="*/ 9370073 w 9747620"/>
                <a:gd name="connsiteY68" fmla="*/ 5246811 h 6858000"/>
                <a:gd name="connsiteX69" fmla="*/ 9360926 w 9747620"/>
                <a:gd name="connsiteY69" fmla="*/ 5260040 h 6858000"/>
                <a:gd name="connsiteX70" fmla="*/ 9351829 w 9747620"/>
                <a:gd name="connsiteY70" fmla="*/ 5272646 h 6858000"/>
                <a:gd name="connsiteX71" fmla="*/ 9313305 w 9747620"/>
                <a:gd name="connsiteY71" fmla="*/ 5323881 h 6858000"/>
                <a:gd name="connsiteX72" fmla="*/ 9130375 w 9747620"/>
                <a:gd name="connsiteY72" fmla="*/ 5510802 h 6858000"/>
                <a:gd name="connsiteX73" fmla="*/ 9028422 w 9747620"/>
                <a:gd name="connsiteY73" fmla="*/ 5588878 h 6858000"/>
                <a:gd name="connsiteX74" fmla="*/ 9002424 w 9747620"/>
                <a:gd name="connsiteY74" fmla="*/ 5606707 h 6858000"/>
                <a:gd name="connsiteX75" fmla="*/ 8976525 w 9747620"/>
                <a:gd name="connsiteY75" fmla="*/ 5623866 h 6858000"/>
                <a:gd name="connsiteX76" fmla="*/ 8924181 w 9747620"/>
                <a:gd name="connsiteY76" fmla="*/ 5656793 h 6858000"/>
                <a:gd name="connsiteX77" fmla="*/ 8717291 w 9747620"/>
                <a:gd name="connsiteY77" fmla="*/ 5771582 h 6858000"/>
                <a:gd name="connsiteX78" fmla="*/ 8617129 w 9747620"/>
                <a:gd name="connsiteY78" fmla="*/ 5823105 h 6858000"/>
                <a:gd name="connsiteX79" fmla="*/ 8518207 w 9747620"/>
                <a:gd name="connsiteY79" fmla="*/ 5873671 h 6858000"/>
                <a:gd name="connsiteX80" fmla="*/ 8150558 w 9747620"/>
                <a:gd name="connsiteY80" fmla="*/ 6086761 h 6858000"/>
                <a:gd name="connsiteX81" fmla="*/ 7979410 w 9747620"/>
                <a:gd name="connsiteY81" fmla="*/ 6207158 h 6858000"/>
                <a:gd name="connsiteX82" fmla="*/ 7938300 w 9747620"/>
                <a:gd name="connsiteY82" fmla="*/ 6238887 h 6858000"/>
                <a:gd name="connsiteX83" fmla="*/ 7897936 w 9747620"/>
                <a:gd name="connsiteY83" fmla="*/ 6271286 h 6858000"/>
                <a:gd name="connsiteX84" fmla="*/ 7858367 w 9747620"/>
                <a:gd name="connsiteY84" fmla="*/ 6304357 h 6858000"/>
                <a:gd name="connsiteX85" fmla="*/ 7819048 w 9747620"/>
                <a:gd name="connsiteY85" fmla="*/ 6338770 h 6858000"/>
                <a:gd name="connsiteX86" fmla="*/ 7778882 w 9747620"/>
                <a:gd name="connsiteY86" fmla="*/ 6374477 h 6858000"/>
                <a:gd name="connsiteX87" fmla="*/ 7739563 w 9747620"/>
                <a:gd name="connsiteY87" fmla="*/ 6410328 h 6858000"/>
                <a:gd name="connsiteX88" fmla="*/ 7660824 w 9747620"/>
                <a:gd name="connsiteY88" fmla="*/ 6484138 h 6858000"/>
                <a:gd name="connsiteX89" fmla="*/ 7502302 w 9747620"/>
                <a:gd name="connsiteY89" fmla="*/ 6636360 h 6858000"/>
                <a:gd name="connsiteX90" fmla="*/ 7273394 w 9747620"/>
                <a:gd name="connsiteY90" fmla="*/ 6858000 h 6858000"/>
                <a:gd name="connsiteX91" fmla="*/ 6780690 w 9747620"/>
                <a:gd name="connsiteY91" fmla="*/ 6858000 h 6858000"/>
                <a:gd name="connsiteX92" fmla="*/ 6854939 w 9747620"/>
                <a:gd name="connsiteY92" fmla="*/ 6783597 h 6858000"/>
                <a:gd name="connsiteX93" fmla="*/ 6932087 w 9747620"/>
                <a:gd name="connsiteY93" fmla="*/ 6705809 h 6858000"/>
                <a:gd name="connsiteX94" fmla="*/ 7241130 w 9747620"/>
                <a:gd name="connsiteY94" fmla="*/ 6390965 h 6858000"/>
                <a:gd name="connsiteX95" fmla="*/ 7397564 w 9747620"/>
                <a:gd name="connsiteY95" fmla="*/ 6233087 h 6858000"/>
                <a:gd name="connsiteX96" fmla="*/ 7478142 w 9747620"/>
                <a:gd name="connsiteY96" fmla="*/ 6153670 h 6858000"/>
                <a:gd name="connsiteX97" fmla="*/ 7519600 w 9747620"/>
                <a:gd name="connsiteY97" fmla="*/ 6113937 h 6858000"/>
                <a:gd name="connsiteX98" fmla="*/ 7561207 w 9747620"/>
                <a:gd name="connsiteY98" fmla="*/ 6075067 h 6858000"/>
                <a:gd name="connsiteX99" fmla="*/ 7604204 w 9747620"/>
                <a:gd name="connsiteY99" fmla="*/ 6035526 h 6858000"/>
                <a:gd name="connsiteX100" fmla="*/ 7648644 w 9747620"/>
                <a:gd name="connsiteY100" fmla="*/ 5996416 h 6858000"/>
                <a:gd name="connsiteX101" fmla="*/ 7693830 w 9747620"/>
                <a:gd name="connsiteY101" fmla="*/ 5958264 h 6858000"/>
                <a:gd name="connsiteX102" fmla="*/ 7739662 w 9747620"/>
                <a:gd name="connsiteY102" fmla="*/ 5921073 h 6858000"/>
                <a:gd name="connsiteX103" fmla="*/ 7928458 w 9747620"/>
                <a:gd name="connsiteY103" fmla="*/ 5781025 h 6858000"/>
                <a:gd name="connsiteX104" fmla="*/ 8325882 w 9747620"/>
                <a:gd name="connsiteY104" fmla="*/ 5537450 h 6858000"/>
                <a:gd name="connsiteX105" fmla="*/ 8424555 w 9747620"/>
                <a:gd name="connsiteY105" fmla="*/ 5484106 h 6858000"/>
                <a:gd name="connsiteX106" fmla="*/ 8521737 w 9747620"/>
                <a:gd name="connsiteY106" fmla="*/ 5431289 h 6858000"/>
                <a:gd name="connsiteX107" fmla="*/ 8702677 w 9747620"/>
                <a:gd name="connsiteY107" fmla="*/ 5325942 h 6858000"/>
                <a:gd name="connsiteX108" fmla="*/ 8743986 w 9747620"/>
                <a:gd name="connsiteY108" fmla="*/ 5298717 h 6858000"/>
                <a:gd name="connsiteX109" fmla="*/ 8764167 w 9747620"/>
                <a:gd name="connsiteY109" fmla="*/ 5284723 h 6858000"/>
                <a:gd name="connsiteX110" fmla="*/ 8783704 w 9747620"/>
                <a:gd name="connsiteY110" fmla="*/ 5270679 h 6858000"/>
                <a:gd name="connsiteX111" fmla="*/ 8856776 w 9747620"/>
                <a:gd name="connsiteY111" fmla="*/ 5212399 h 6858000"/>
                <a:gd name="connsiteX112" fmla="*/ 8979856 w 9747620"/>
                <a:gd name="connsiteY112" fmla="*/ 5082081 h 6858000"/>
                <a:gd name="connsiteX113" fmla="*/ 9006699 w 9747620"/>
                <a:gd name="connsiteY113" fmla="*/ 5044984 h 6858000"/>
                <a:gd name="connsiteX114" fmla="*/ 9013509 w 9747620"/>
                <a:gd name="connsiteY114" fmla="*/ 5035254 h 6858000"/>
                <a:gd name="connsiteX115" fmla="*/ 9019773 w 9747620"/>
                <a:gd name="connsiteY115" fmla="*/ 5025812 h 6858000"/>
                <a:gd name="connsiteX116" fmla="*/ 9032050 w 9747620"/>
                <a:gd name="connsiteY116" fmla="*/ 5006833 h 6858000"/>
                <a:gd name="connsiteX117" fmla="*/ 9077733 w 9747620"/>
                <a:gd name="connsiteY117" fmla="*/ 4926839 h 6858000"/>
                <a:gd name="connsiteX118" fmla="*/ 9154285 w 9747620"/>
                <a:gd name="connsiteY118" fmla="*/ 4750223 h 6858000"/>
                <a:gd name="connsiteX119" fmla="*/ 9213936 w 9747620"/>
                <a:gd name="connsiteY119" fmla="*/ 4559945 h 6858000"/>
                <a:gd name="connsiteX120" fmla="*/ 9238592 w 9747620"/>
                <a:gd name="connsiteY120" fmla="*/ 4461357 h 6858000"/>
                <a:gd name="connsiteX121" fmla="*/ 9249776 w 9747620"/>
                <a:gd name="connsiteY121" fmla="*/ 4411319 h 6858000"/>
                <a:gd name="connsiteX122" fmla="*/ 9255046 w 9747620"/>
                <a:gd name="connsiteY122" fmla="*/ 4386299 h 6858000"/>
                <a:gd name="connsiteX123" fmla="*/ 9259718 w 9747620"/>
                <a:gd name="connsiteY123" fmla="*/ 4363342 h 6858000"/>
                <a:gd name="connsiteX124" fmla="*/ 9269959 w 9747620"/>
                <a:gd name="connsiteY124" fmla="*/ 4309566 h 6858000"/>
                <a:gd name="connsiteX125" fmla="*/ 9274233 w 9747620"/>
                <a:gd name="connsiteY125" fmla="*/ 4286176 h 6858000"/>
                <a:gd name="connsiteX126" fmla="*/ 9276022 w 9747620"/>
                <a:gd name="connsiteY126" fmla="*/ 4275489 h 6858000"/>
                <a:gd name="connsiteX127" fmla="*/ 9277861 w 9747620"/>
                <a:gd name="connsiteY127" fmla="*/ 4263506 h 6858000"/>
                <a:gd name="connsiteX128" fmla="*/ 9286014 w 9747620"/>
                <a:gd name="connsiteY128" fmla="*/ 4211696 h 6858000"/>
                <a:gd name="connsiteX129" fmla="*/ 9290092 w 9747620"/>
                <a:gd name="connsiteY129" fmla="*/ 4185767 h 6858000"/>
                <a:gd name="connsiteX130" fmla="*/ 9292128 w 9747620"/>
                <a:gd name="connsiteY130" fmla="*/ 4172826 h 6858000"/>
                <a:gd name="connsiteX131" fmla="*/ 9293720 w 9747620"/>
                <a:gd name="connsiteY131" fmla="*/ 4159693 h 6858000"/>
                <a:gd name="connsiteX132" fmla="*/ 9305650 w 9747620"/>
                <a:gd name="connsiteY132" fmla="*/ 4057941 h 6858000"/>
                <a:gd name="connsiteX133" fmla="*/ 9309378 w 9747620"/>
                <a:gd name="connsiteY133" fmla="*/ 4010779 h 6858000"/>
                <a:gd name="connsiteX134" fmla="*/ 9313454 w 9747620"/>
                <a:gd name="connsiteY134" fmla="*/ 3956428 h 6858000"/>
                <a:gd name="connsiteX135" fmla="*/ 9320811 w 9747620"/>
                <a:gd name="connsiteY135" fmla="*/ 3753546 h 6858000"/>
                <a:gd name="connsiteX136" fmla="*/ 9319617 w 9747620"/>
                <a:gd name="connsiteY136" fmla="*/ 3650643 h 6858000"/>
                <a:gd name="connsiteX137" fmla="*/ 9318176 w 9747620"/>
                <a:gd name="connsiteY137" fmla="*/ 3600030 h 6858000"/>
                <a:gd name="connsiteX138" fmla="*/ 9317778 w 9747620"/>
                <a:gd name="connsiteY138" fmla="*/ 3588096 h 6858000"/>
                <a:gd name="connsiteX139" fmla="*/ 9316983 w 9747620"/>
                <a:gd name="connsiteY139" fmla="*/ 3575107 h 6858000"/>
                <a:gd name="connsiteX140" fmla="*/ 9315443 w 9747620"/>
                <a:gd name="connsiteY140" fmla="*/ 3549130 h 6858000"/>
                <a:gd name="connsiteX141" fmla="*/ 9312311 w 9747620"/>
                <a:gd name="connsiteY141" fmla="*/ 3497176 h 6858000"/>
                <a:gd name="connsiteX142" fmla="*/ 9307587 w 9747620"/>
                <a:gd name="connsiteY142" fmla="*/ 3445029 h 6858000"/>
                <a:gd name="connsiteX143" fmla="*/ 9302618 w 9747620"/>
                <a:gd name="connsiteY143" fmla="*/ 3392835 h 6858000"/>
                <a:gd name="connsiteX144" fmla="*/ 9301574 w 9747620"/>
                <a:gd name="connsiteY144" fmla="*/ 3381476 h 6858000"/>
                <a:gd name="connsiteX145" fmla="*/ 9300430 w 9747620"/>
                <a:gd name="connsiteY145" fmla="*/ 3370740 h 6858000"/>
                <a:gd name="connsiteX146" fmla="*/ 9297547 w 9747620"/>
                <a:gd name="connsiteY146" fmla="*/ 3346966 h 6858000"/>
                <a:gd name="connsiteX147" fmla="*/ 9294017 w 9747620"/>
                <a:gd name="connsiteY147" fmla="*/ 3320030 h 6858000"/>
                <a:gd name="connsiteX148" fmla="*/ 9290439 w 9747620"/>
                <a:gd name="connsiteY148" fmla="*/ 3290410 h 6858000"/>
                <a:gd name="connsiteX149" fmla="*/ 9284275 w 9747620"/>
                <a:gd name="connsiteY149" fmla="*/ 3244544 h 6858000"/>
                <a:gd name="connsiteX150" fmla="*/ 9275974 w 9747620"/>
                <a:gd name="connsiteY150" fmla="*/ 3193116 h 6858000"/>
                <a:gd name="connsiteX151" fmla="*/ 9267224 w 9747620"/>
                <a:gd name="connsiteY151" fmla="*/ 3142264 h 6858000"/>
                <a:gd name="connsiteX152" fmla="*/ 9225320 w 9747620"/>
                <a:gd name="connsiteY152" fmla="*/ 2939909 h 6858000"/>
                <a:gd name="connsiteX153" fmla="*/ 9200466 w 9747620"/>
                <a:gd name="connsiteY153" fmla="*/ 2839449 h 6858000"/>
                <a:gd name="connsiteX154" fmla="*/ 9193953 w 9747620"/>
                <a:gd name="connsiteY154" fmla="*/ 2814958 h 6858000"/>
                <a:gd name="connsiteX155" fmla="*/ 9186993 w 9747620"/>
                <a:gd name="connsiteY155" fmla="*/ 2790276 h 6858000"/>
                <a:gd name="connsiteX156" fmla="*/ 9172628 w 9747620"/>
                <a:gd name="connsiteY156" fmla="*/ 2740621 h 6858000"/>
                <a:gd name="connsiteX157" fmla="*/ 9035082 w 9747620"/>
                <a:gd name="connsiteY157" fmla="*/ 2347463 h 6858000"/>
                <a:gd name="connsiteX158" fmla="*/ 8952118 w 9747620"/>
                <a:gd name="connsiteY158" fmla="*/ 2155413 h 6858000"/>
                <a:gd name="connsiteX159" fmla="*/ 8929948 w 9747620"/>
                <a:gd name="connsiteY159" fmla="*/ 2107915 h 6858000"/>
                <a:gd name="connsiteX160" fmla="*/ 8907429 w 9747620"/>
                <a:gd name="connsiteY160" fmla="*/ 2060753 h 6858000"/>
                <a:gd name="connsiteX161" fmla="*/ 8860404 w 9747620"/>
                <a:gd name="connsiteY161" fmla="*/ 1966478 h 6858000"/>
                <a:gd name="connsiteX162" fmla="*/ 8760788 w 9747620"/>
                <a:gd name="connsiteY162" fmla="*/ 1780274 h 6858000"/>
                <a:gd name="connsiteX163" fmla="*/ 8734740 w 9747620"/>
                <a:gd name="connsiteY163" fmla="*/ 1734311 h 6858000"/>
                <a:gd name="connsiteX164" fmla="*/ 8708046 w 9747620"/>
                <a:gd name="connsiteY164" fmla="*/ 1687963 h 6858000"/>
                <a:gd name="connsiteX165" fmla="*/ 8654062 w 9747620"/>
                <a:gd name="connsiteY165" fmla="*/ 1597234 h 6858000"/>
                <a:gd name="connsiteX166" fmla="*/ 8540278 w 9747620"/>
                <a:gd name="connsiteY166" fmla="*/ 1418077 h 6858000"/>
                <a:gd name="connsiteX167" fmla="*/ 8510701 w 9747620"/>
                <a:gd name="connsiteY167" fmla="*/ 1373695 h 6858000"/>
                <a:gd name="connsiteX168" fmla="*/ 8480676 w 9747620"/>
                <a:gd name="connsiteY168" fmla="*/ 1329457 h 6858000"/>
                <a:gd name="connsiteX169" fmla="*/ 8419782 w 9747620"/>
                <a:gd name="connsiteY169" fmla="*/ 1242275 h 6858000"/>
                <a:gd name="connsiteX170" fmla="*/ 8292478 w 9747620"/>
                <a:gd name="connsiteY170" fmla="*/ 1069875 h 6858000"/>
                <a:gd name="connsiteX171" fmla="*/ 8259620 w 9747620"/>
                <a:gd name="connsiteY171" fmla="*/ 1027123 h 6858000"/>
                <a:gd name="connsiteX172" fmla="*/ 8243416 w 9747620"/>
                <a:gd name="connsiteY172" fmla="*/ 1006130 h 6858000"/>
                <a:gd name="connsiteX173" fmla="*/ 8227110 w 9747620"/>
                <a:gd name="connsiteY173" fmla="*/ 985473 h 6858000"/>
                <a:gd name="connsiteX174" fmla="*/ 8159604 w 9747620"/>
                <a:gd name="connsiteY174" fmla="*/ 902029 h 6858000"/>
                <a:gd name="connsiteX175" fmla="*/ 8020022 w 9747620"/>
                <a:gd name="connsiteY175" fmla="*/ 738209 h 6858000"/>
                <a:gd name="connsiteX176" fmla="*/ 7984182 w 9747620"/>
                <a:gd name="connsiteY176" fmla="*/ 697901 h 6858000"/>
                <a:gd name="connsiteX177" fmla="*/ 7948043 w 9747620"/>
                <a:gd name="connsiteY177" fmla="*/ 657976 h 6858000"/>
                <a:gd name="connsiteX178" fmla="*/ 7874324 w 9747620"/>
                <a:gd name="connsiteY178" fmla="*/ 578607 h 6858000"/>
                <a:gd name="connsiteX179" fmla="*/ 7723308 w 9747620"/>
                <a:gd name="connsiteY179" fmla="*/ 424085 h 6858000"/>
                <a:gd name="connsiteX180" fmla="*/ 7565532 w 9747620"/>
                <a:gd name="connsiteY180" fmla="*/ 275602 h 6858000"/>
                <a:gd name="connsiteX181" fmla="*/ 1832515 w 9747620"/>
                <a:gd name="connsiteY181" fmla="*/ 0 h 6858000"/>
                <a:gd name="connsiteX182" fmla="*/ 2158449 w 9747620"/>
                <a:gd name="connsiteY182" fmla="*/ 0 h 6858000"/>
                <a:gd name="connsiteX183" fmla="*/ 2108797 w 9747620"/>
                <a:gd name="connsiteY183" fmla="*/ 37845 h 6858000"/>
                <a:gd name="connsiteX184" fmla="*/ 1942830 w 9747620"/>
                <a:gd name="connsiteY184" fmla="*/ 177587 h 6858000"/>
                <a:gd name="connsiteX185" fmla="*/ 1633191 w 9747620"/>
                <a:gd name="connsiteY185" fmla="*/ 477909 h 6858000"/>
                <a:gd name="connsiteX186" fmla="*/ 702686 w 9747620"/>
                <a:gd name="connsiteY186" fmla="*/ 1889935 h 6858000"/>
                <a:gd name="connsiteX187" fmla="*/ 551769 w 9747620"/>
                <a:gd name="connsiteY187" fmla="*/ 2281416 h 6858000"/>
                <a:gd name="connsiteX188" fmla="*/ 438383 w 9747620"/>
                <a:gd name="connsiteY188" fmla="*/ 2682772 h 6858000"/>
                <a:gd name="connsiteX189" fmla="*/ 397124 w 9747620"/>
                <a:gd name="connsiteY189" fmla="*/ 2887044 h 6858000"/>
                <a:gd name="connsiteX190" fmla="*/ 365658 w 9747620"/>
                <a:gd name="connsiteY190" fmla="*/ 3093424 h 6858000"/>
                <a:gd name="connsiteX191" fmla="*/ 332105 w 9747620"/>
                <a:gd name="connsiteY191" fmla="*/ 3509828 h 6858000"/>
                <a:gd name="connsiteX192" fmla="*/ 383653 w 9747620"/>
                <a:gd name="connsiteY192" fmla="*/ 4346327 h 6858000"/>
                <a:gd name="connsiteX193" fmla="*/ 422327 w 9747620"/>
                <a:gd name="connsiteY193" fmla="*/ 4552900 h 6858000"/>
                <a:gd name="connsiteX194" fmla="*/ 472184 w 9747620"/>
                <a:gd name="connsiteY194" fmla="*/ 4757939 h 6858000"/>
                <a:gd name="connsiteX195" fmla="*/ 533078 w 9747620"/>
                <a:gd name="connsiteY195" fmla="*/ 4960916 h 6858000"/>
                <a:gd name="connsiteX196" fmla="*/ 604710 w 9747620"/>
                <a:gd name="connsiteY196" fmla="*/ 5160875 h 6858000"/>
                <a:gd name="connsiteX197" fmla="*/ 996766 w 9747620"/>
                <a:gd name="connsiteY197" fmla="*/ 5920640 h 6858000"/>
                <a:gd name="connsiteX198" fmla="*/ 1549183 w 9747620"/>
                <a:gd name="connsiteY198" fmla="*/ 6586417 h 6858000"/>
                <a:gd name="connsiteX199" fmla="*/ 1709890 w 9747620"/>
                <a:gd name="connsiteY199" fmla="*/ 6734063 h 6858000"/>
                <a:gd name="connsiteX200" fmla="*/ 1859761 w 9747620"/>
                <a:gd name="connsiteY200" fmla="*/ 6858000 h 6858000"/>
                <a:gd name="connsiteX201" fmla="*/ 1671798 w 9747620"/>
                <a:gd name="connsiteY201" fmla="*/ 6858000 h 6858000"/>
                <a:gd name="connsiteX202" fmla="*/ 1628044 w 9747620"/>
                <a:gd name="connsiteY202" fmla="*/ 6822717 h 6858000"/>
                <a:gd name="connsiteX203" fmla="*/ 1459756 w 9747620"/>
                <a:gd name="connsiteY203" fmla="*/ 6674223 h 6858000"/>
                <a:gd name="connsiteX204" fmla="*/ 402543 w 9747620"/>
                <a:gd name="connsiteY204" fmla="*/ 5241588 h 6858000"/>
                <a:gd name="connsiteX205" fmla="*/ 311923 w 9747620"/>
                <a:gd name="connsiteY205" fmla="*/ 5036741 h 6858000"/>
                <a:gd name="connsiteX206" fmla="*/ 232140 w 9747620"/>
                <a:gd name="connsiteY206" fmla="*/ 4827483 h 6858000"/>
                <a:gd name="connsiteX207" fmla="*/ 163392 w 9747620"/>
                <a:gd name="connsiteY207" fmla="*/ 4613913 h 6858000"/>
                <a:gd name="connsiteX208" fmla="*/ 106823 w 9747620"/>
                <a:gd name="connsiteY208" fmla="*/ 4396365 h 6858000"/>
                <a:gd name="connsiteX209" fmla="*/ 29326 w 9747620"/>
                <a:gd name="connsiteY209" fmla="*/ 3954702 h 6858000"/>
                <a:gd name="connsiteX210" fmla="*/ 8647 w 9747620"/>
                <a:gd name="connsiteY210" fmla="*/ 3730971 h 6858000"/>
                <a:gd name="connsiteX211" fmla="*/ 2880 w 9747620"/>
                <a:gd name="connsiteY211" fmla="*/ 3618674 h 6858000"/>
                <a:gd name="connsiteX212" fmla="*/ 296 w 9747620"/>
                <a:gd name="connsiteY212" fmla="*/ 3506425 h 6858000"/>
                <a:gd name="connsiteX213" fmla="*/ 20030 w 9747620"/>
                <a:gd name="connsiteY213" fmla="*/ 3056711 h 6858000"/>
                <a:gd name="connsiteX214" fmla="*/ 48664 w 9747620"/>
                <a:gd name="connsiteY214" fmla="*/ 2832980 h 6858000"/>
                <a:gd name="connsiteX215" fmla="*/ 89922 w 9747620"/>
                <a:gd name="connsiteY215" fmla="*/ 2610639 h 6858000"/>
                <a:gd name="connsiteX216" fmla="*/ 211163 w 9747620"/>
                <a:gd name="connsiteY216" fmla="*/ 2174343 h 6858000"/>
                <a:gd name="connsiteX217" fmla="*/ 379129 w 9747620"/>
                <a:gd name="connsiteY217" fmla="*/ 1754393 h 6858000"/>
                <a:gd name="connsiteX218" fmla="*/ 841424 w 9747620"/>
                <a:gd name="connsiteY218" fmla="*/ 976270 h 6858000"/>
                <a:gd name="connsiteX219" fmla="*/ 1130234 w 9747620"/>
                <a:gd name="connsiteY219" fmla="*/ 625768 h 6858000"/>
                <a:gd name="connsiteX220" fmla="*/ 1452897 w 9747620"/>
                <a:gd name="connsiteY220" fmla="*/ 305748 h 6858000"/>
                <a:gd name="connsiteX221" fmla="*/ 1805682 w 9747620"/>
                <a:gd name="connsiteY221" fmla="*/ 18752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Lst>
              <a:rect l="l" t="t" r="r" b="b"/>
              <a:pathLst>
                <a:path w="9747620" h="6858000">
                  <a:moveTo>
                    <a:pt x="7235453" y="0"/>
                  </a:moveTo>
                  <a:lnTo>
                    <a:pt x="7548130" y="0"/>
                  </a:lnTo>
                  <a:lnTo>
                    <a:pt x="7710334" y="111973"/>
                  </a:lnTo>
                  <a:cubicBezTo>
                    <a:pt x="7770781" y="157314"/>
                    <a:pt x="7830282" y="203517"/>
                    <a:pt x="7889188" y="251542"/>
                  </a:cubicBezTo>
                  <a:cubicBezTo>
                    <a:pt x="7947894" y="299470"/>
                    <a:pt x="8005557" y="348453"/>
                    <a:pt x="8061828" y="398586"/>
                  </a:cubicBezTo>
                  <a:cubicBezTo>
                    <a:pt x="8090013" y="423605"/>
                    <a:pt x="8117948" y="448816"/>
                    <a:pt x="8145637" y="474218"/>
                  </a:cubicBezTo>
                  <a:cubicBezTo>
                    <a:pt x="8159506" y="486918"/>
                    <a:pt x="8173375" y="499764"/>
                    <a:pt x="8187242" y="512753"/>
                  </a:cubicBezTo>
                  <a:lnTo>
                    <a:pt x="8228402" y="551575"/>
                  </a:lnTo>
                  <a:cubicBezTo>
                    <a:pt x="8283082" y="603577"/>
                    <a:pt x="8336569" y="656778"/>
                    <a:pt x="8389211" y="710937"/>
                  </a:cubicBezTo>
                  <a:cubicBezTo>
                    <a:pt x="8415458" y="738065"/>
                    <a:pt x="8441455" y="765432"/>
                    <a:pt x="8467206" y="793088"/>
                  </a:cubicBezTo>
                  <a:lnTo>
                    <a:pt x="8486791" y="814223"/>
                  </a:lnTo>
                  <a:lnTo>
                    <a:pt x="8505979" y="835409"/>
                  </a:lnTo>
                  <a:lnTo>
                    <a:pt x="8543509" y="877346"/>
                  </a:lnTo>
                  <a:cubicBezTo>
                    <a:pt x="8593418" y="933423"/>
                    <a:pt x="8642579" y="990601"/>
                    <a:pt x="8690549" y="1048978"/>
                  </a:cubicBezTo>
                  <a:cubicBezTo>
                    <a:pt x="8714558" y="1078168"/>
                    <a:pt x="8738368" y="1107644"/>
                    <a:pt x="8761732" y="1137502"/>
                  </a:cubicBezTo>
                  <a:lnTo>
                    <a:pt x="8796379" y="1182077"/>
                  </a:lnTo>
                  <a:lnTo>
                    <a:pt x="8830678" y="1226986"/>
                  </a:lnTo>
                  <a:cubicBezTo>
                    <a:pt x="8876112" y="1287185"/>
                    <a:pt x="8920304" y="1348532"/>
                    <a:pt x="8963353" y="1410936"/>
                  </a:cubicBezTo>
                  <a:cubicBezTo>
                    <a:pt x="8984727" y="1442137"/>
                    <a:pt x="9005954" y="1473915"/>
                    <a:pt x="9026483" y="1505499"/>
                  </a:cubicBezTo>
                  <a:lnTo>
                    <a:pt x="9057004" y="1552613"/>
                  </a:lnTo>
                  <a:cubicBezTo>
                    <a:pt x="9067245" y="1568525"/>
                    <a:pt x="9077336" y="1584534"/>
                    <a:pt x="9087278" y="1600542"/>
                  </a:cubicBezTo>
                  <a:cubicBezTo>
                    <a:pt x="9127145" y="1664766"/>
                    <a:pt x="9165966" y="1729613"/>
                    <a:pt x="9202851" y="1795515"/>
                  </a:cubicBezTo>
                  <a:cubicBezTo>
                    <a:pt x="9221342" y="1828491"/>
                    <a:pt x="9239437" y="1861417"/>
                    <a:pt x="9257332" y="1894920"/>
                  </a:cubicBezTo>
                  <a:lnTo>
                    <a:pt x="9283778" y="1945436"/>
                  </a:lnTo>
                  <a:lnTo>
                    <a:pt x="9309428" y="1996193"/>
                  </a:lnTo>
                  <a:cubicBezTo>
                    <a:pt x="9343280" y="2064013"/>
                    <a:pt x="9375491" y="2132695"/>
                    <a:pt x="9405714" y="2202191"/>
                  </a:cubicBezTo>
                  <a:cubicBezTo>
                    <a:pt x="9466260" y="2341183"/>
                    <a:pt x="9520493" y="2483053"/>
                    <a:pt x="9566524" y="2627653"/>
                  </a:cubicBezTo>
                  <a:cubicBezTo>
                    <a:pt x="9572289" y="2645675"/>
                    <a:pt x="9578056" y="2663792"/>
                    <a:pt x="9583573" y="2682195"/>
                  </a:cubicBezTo>
                  <a:lnTo>
                    <a:pt x="9591974" y="2709707"/>
                  </a:lnTo>
                  <a:lnTo>
                    <a:pt x="9600027" y="2737650"/>
                  </a:lnTo>
                  <a:cubicBezTo>
                    <a:pt x="9610416" y="2774171"/>
                    <a:pt x="9620358" y="2810884"/>
                    <a:pt x="9629803" y="2847694"/>
                  </a:cubicBezTo>
                  <a:cubicBezTo>
                    <a:pt x="9648692" y="2921312"/>
                    <a:pt x="9665196" y="2995506"/>
                    <a:pt x="9679909" y="3070131"/>
                  </a:cubicBezTo>
                  <a:cubicBezTo>
                    <a:pt x="9683587" y="3088775"/>
                    <a:pt x="9687118" y="3107418"/>
                    <a:pt x="9690498" y="3126159"/>
                  </a:cubicBezTo>
                  <a:lnTo>
                    <a:pt x="9700390" y="3181805"/>
                  </a:lnTo>
                  <a:cubicBezTo>
                    <a:pt x="9703670" y="3201120"/>
                    <a:pt x="9706952" y="3222112"/>
                    <a:pt x="9709685" y="3243392"/>
                  </a:cubicBezTo>
                  <a:lnTo>
                    <a:pt x="9713016" y="3267597"/>
                  </a:lnTo>
                  <a:lnTo>
                    <a:pt x="9716844" y="3294437"/>
                  </a:lnTo>
                  <a:cubicBezTo>
                    <a:pt x="9718186" y="3303926"/>
                    <a:pt x="9719527" y="3313895"/>
                    <a:pt x="9720820" y="3324488"/>
                  </a:cubicBezTo>
                  <a:lnTo>
                    <a:pt x="9722709" y="3340737"/>
                  </a:lnTo>
                  <a:lnTo>
                    <a:pt x="9724301" y="3356361"/>
                  </a:lnTo>
                  <a:lnTo>
                    <a:pt x="9730166" y="3412197"/>
                  </a:lnTo>
                  <a:cubicBezTo>
                    <a:pt x="9732005" y="3430842"/>
                    <a:pt x="9734291" y="3449342"/>
                    <a:pt x="9735783" y="3468083"/>
                  </a:cubicBezTo>
                  <a:lnTo>
                    <a:pt x="9739760" y="3524399"/>
                  </a:lnTo>
                  <a:lnTo>
                    <a:pt x="9741748" y="3552580"/>
                  </a:lnTo>
                  <a:lnTo>
                    <a:pt x="9742742" y="3566672"/>
                  </a:lnTo>
                  <a:lnTo>
                    <a:pt x="9743488" y="3581865"/>
                  </a:lnTo>
                  <a:lnTo>
                    <a:pt x="9744731" y="3611341"/>
                  </a:lnTo>
                  <a:lnTo>
                    <a:pt x="9745725" y="3639715"/>
                  </a:lnTo>
                  <a:cubicBezTo>
                    <a:pt x="9746868" y="3677579"/>
                    <a:pt x="9747514" y="3715587"/>
                    <a:pt x="9747613" y="3753786"/>
                  </a:cubicBezTo>
                  <a:cubicBezTo>
                    <a:pt x="9747763" y="3830232"/>
                    <a:pt x="9745675" y="3906870"/>
                    <a:pt x="9740405" y="3984609"/>
                  </a:cubicBezTo>
                  <a:lnTo>
                    <a:pt x="9736329" y="4038434"/>
                  </a:lnTo>
                  <a:cubicBezTo>
                    <a:pt x="9735087" y="4055976"/>
                    <a:pt x="9733794" y="4076346"/>
                    <a:pt x="9731408" y="4099446"/>
                  </a:cubicBezTo>
                  <a:lnTo>
                    <a:pt x="9717987" y="4213325"/>
                  </a:lnTo>
                  <a:cubicBezTo>
                    <a:pt x="9717441" y="4217926"/>
                    <a:pt x="9716943" y="4222527"/>
                    <a:pt x="9716297" y="4227129"/>
                  </a:cubicBezTo>
                  <a:lnTo>
                    <a:pt x="9714110" y="4240981"/>
                  </a:lnTo>
                  <a:lnTo>
                    <a:pt x="9709785" y="4268731"/>
                  </a:lnTo>
                  <a:lnTo>
                    <a:pt x="9701086" y="4324185"/>
                  </a:lnTo>
                  <a:lnTo>
                    <a:pt x="9698699" y="4338994"/>
                  </a:lnTo>
                  <a:lnTo>
                    <a:pt x="9695966" y="4355050"/>
                  </a:lnTo>
                  <a:cubicBezTo>
                    <a:pt x="9694077" y="4365547"/>
                    <a:pt x="9692188" y="4375516"/>
                    <a:pt x="9690299" y="4385054"/>
                  </a:cubicBezTo>
                  <a:lnTo>
                    <a:pt x="9679909" y="4437919"/>
                  </a:lnTo>
                  <a:cubicBezTo>
                    <a:pt x="9677871" y="4448320"/>
                    <a:pt x="9675735" y="4458097"/>
                    <a:pt x="9673647" y="4468162"/>
                  </a:cubicBezTo>
                  <a:lnTo>
                    <a:pt x="9667532" y="4496296"/>
                  </a:lnTo>
                  <a:cubicBezTo>
                    <a:pt x="9663406" y="4514941"/>
                    <a:pt x="9659081" y="4533585"/>
                    <a:pt x="9654658" y="4552277"/>
                  </a:cubicBezTo>
                  <a:cubicBezTo>
                    <a:pt x="9645760" y="4589613"/>
                    <a:pt x="9636265" y="4627045"/>
                    <a:pt x="9625876" y="4664478"/>
                  </a:cubicBezTo>
                  <a:cubicBezTo>
                    <a:pt x="9605048" y="4739247"/>
                    <a:pt x="9581088" y="4814303"/>
                    <a:pt x="9552803" y="4888737"/>
                  </a:cubicBezTo>
                  <a:cubicBezTo>
                    <a:pt x="9524668" y="4962930"/>
                    <a:pt x="9492109" y="5037459"/>
                    <a:pt x="9452639" y="5110934"/>
                  </a:cubicBezTo>
                  <a:cubicBezTo>
                    <a:pt x="9432905" y="5147695"/>
                    <a:pt x="9411431" y="5184169"/>
                    <a:pt x="9388017" y="5220020"/>
                  </a:cubicBezTo>
                  <a:cubicBezTo>
                    <a:pt x="9382201" y="5228982"/>
                    <a:pt x="9376236" y="5237945"/>
                    <a:pt x="9370073" y="5246811"/>
                  </a:cubicBezTo>
                  <a:lnTo>
                    <a:pt x="9360926" y="5260040"/>
                  </a:lnTo>
                  <a:lnTo>
                    <a:pt x="9351829" y="5272646"/>
                  </a:lnTo>
                  <a:cubicBezTo>
                    <a:pt x="9339700" y="5289468"/>
                    <a:pt x="9327174" y="5306387"/>
                    <a:pt x="9313305" y="5323881"/>
                  </a:cubicBezTo>
                  <a:cubicBezTo>
                    <a:pt x="9258625" y="5393042"/>
                    <a:pt x="9196489" y="5455445"/>
                    <a:pt x="9130375" y="5510802"/>
                  </a:cubicBezTo>
                  <a:cubicBezTo>
                    <a:pt x="9097319" y="5538505"/>
                    <a:pt x="9063268" y="5564530"/>
                    <a:pt x="9028422" y="5588878"/>
                  </a:cubicBezTo>
                  <a:cubicBezTo>
                    <a:pt x="9019723" y="5595109"/>
                    <a:pt x="9011074" y="5600909"/>
                    <a:pt x="9002424" y="5606707"/>
                  </a:cubicBezTo>
                  <a:cubicBezTo>
                    <a:pt x="8993774" y="5612603"/>
                    <a:pt x="8985124" y="5618211"/>
                    <a:pt x="8976525" y="5623866"/>
                  </a:cubicBezTo>
                  <a:cubicBezTo>
                    <a:pt x="8959277" y="5635130"/>
                    <a:pt x="8941629" y="5646201"/>
                    <a:pt x="8924181" y="5656793"/>
                  </a:cubicBezTo>
                  <a:cubicBezTo>
                    <a:pt x="8854291" y="5699259"/>
                    <a:pt x="8784946" y="5736451"/>
                    <a:pt x="8717291" y="5771582"/>
                  </a:cubicBezTo>
                  <a:lnTo>
                    <a:pt x="8617129" y="5823105"/>
                  </a:lnTo>
                  <a:lnTo>
                    <a:pt x="8518207" y="5873671"/>
                  </a:lnTo>
                  <a:cubicBezTo>
                    <a:pt x="8391200" y="5939188"/>
                    <a:pt x="8267922" y="6009788"/>
                    <a:pt x="8150558" y="6086761"/>
                  </a:cubicBezTo>
                  <a:cubicBezTo>
                    <a:pt x="8091901" y="6125248"/>
                    <a:pt x="8034736" y="6165317"/>
                    <a:pt x="7979410" y="6207158"/>
                  </a:cubicBezTo>
                  <a:cubicBezTo>
                    <a:pt x="7965739" y="6217750"/>
                    <a:pt x="7951771" y="6228103"/>
                    <a:pt x="7938300" y="6238887"/>
                  </a:cubicBezTo>
                  <a:lnTo>
                    <a:pt x="7897936" y="6271286"/>
                  </a:lnTo>
                  <a:lnTo>
                    <a:pt x="7858367" y="6304357"/>
                  </a:lnTo>
                  <a:lnTo>
                    <a:pt x="7819048" y="6338770"/>
                  </a:lnTo>
                  <a:cubicBezTo>
                    <a:pt x="7804882" y="6351232"/>
                    <a:pt x="7792105" y="6362591"/>
                    <a:pt x="7778882" y="6374477"/>
                  </a:cubicBezTo>
                  <a:lnTo>
                    <a:pt x="7739563" y="6410328"/>
                  </a:lnTo>
                  <a:cubicBezTo>
                    <a:pt x="7713366" y="6434485"/>
                    <a:pt x="7687168" y="6459120"/>
                    <a:pt x="7660824" y="6484138"/>
                  </a:cubicBezTo>
                  <a:lnTo>
                    <a:pt x="7502302" y="6636360"/>
                  </a:lnTo>
                  <a:lnTo>
                    <a:pt x="7273394" y="6858000"/>
                  </a:lnTo>
                  <a:lnTo>
                    <a:pt x="6780690" y="6858000"/>
                  </a:lnTo>
                  <a:lnTo>
                    <a:pt x="6854939" y="6783597"/>
                  </a:lnTo>
                  <a:cubicBezTo>
                    <a:pt x="6880688" y="6757810"/>
                    <a:pt x="6906338" y="6732265"/>
                    <a:pt x="6932087" y="6705809"/>
                  </a:cubicBezTo>
                  <a:lnTo>
                    <a:pt x="7241130" y="6390965"/>
                  </a:lnTo>
                  <a:lnTo>
                    <a:pt x="7397564" y="6233087"/>
                  </a:lnTo>
                  <a:cubicBezTo>
                    <a:pt x="7424009" y="6206679"/>
                    <a:pt x="7450802" y="6180175"/>
                    <a:pt x="7478142" y="6153670"/>
                  </a:cubicBezTo>
                  <a:lnTo>
                    <a:pt x="7519600" y="6113937"/>
                  </a:lnTo>
                  <a:cubicBezTo>
                    <a:pt x="7533469" y="6100805"/>
                    <a:pt x="7547934" y="6087288"/>
                    <a:pt x="7561207" y="6075067"/>
                  </a:cubicBezTo>
                  <a:lnTo>
                    <a:pt x="7604204" y="6035526"/>
                  </a:lnTo>
                  <a:lnTo>
                    <a:pt x="7648644" y="5996416"/>
                  </a:lnTo>
                  <a:cubicBezTo>
                    <a:pt x="7663608" y="5983570"/>
                    <a:pt x="7678768" y="5971013"/>
                    <a:pt x="7693830" y="5958264"/>
                  </a:cubicBezTo>
                  <a:cubicBezTo>
                    <a:pt x="7708942" y="5945611"/>
                    <a:pt x="7724352" y="5933485"/>
                    <a:pt x="7739662" y="5921073"/>
                  </a:cubicBezTo>
                  <a:cubicBezTo>
                    <a:pt x="7801154" y="5872088"/>
                    <a:pt x="7864234" y="5825502"/>
                    <a:pt x="7928458" y="5781025"/>
                  </a:cubicBezTo>
                  <a:cubicBezTo>
                    <a:pt x="8057005" y="5692164"/>
                    <a:pt x="8190077" y="5611500"/>
                    <a:pt x="8325882" y="5537450"/>
                  </a:cubicBezTo>
                  <a:lnTo>
                    <a:pt x="8424555" y="5484106"/>
                  </a:lnTo>
                  <a:lnTo>
                    <a:pt x="8521737" y="5431289"/>
                  </a:lnTo>
                  <a:cubicBezTo>
                    <a:pt x="8585315" y="5396349"/>
                    <a:pt x="8646456" y="5361840"/>
                    <a:pt x="8702677" y="5325942"/>
                  </a:cubicBezTo>
                  <a:cubicBezTo>
                    <a:pt x="8716795" y="5316931"/>
                    <a:pt x="8730365" y="5308017"/>
                    <a:pt x="8743986" y="5298717"/>
                  </a:cubicBezTo>
                  <a:cubicBezTo>
                    <a:pt x="8750747" y="5294069"/>
                    <a:pt x="8757606" y="5289420"/>
                    <a:pt x="8764167" y="5284723"/>
                  </a:cubicBezTo>
                  <a:cubicBezTo>
                    <a:pt x="8770778" y="5280074"/>
                    <a:pt x="8777440" y="5275377"/>
                    <a:pt x="8783704" y="5270679"/>
                  </a:cubicBezTo>
                  <a:cubicBezTo>
                    <a:pt x="8809155" y="5251987"/>
                    <a:pt x="8833611" y="5232577"/>
                    <a:pt x="8856776" y="5212399"/>
                  </a:cubicBezTo>
                  <a:cubicBezTo>
                    <a:pt x="8903104" y="5172043"/>
                    <a:pt x="8944463" y="5128668"/>
                    <a:pt x="8979856" y="5082081"/>
                  </a:cubicBezTo>
                  <a:cubicBezTo>
                    <a:pt x="8988555" y="5070722"/>
                    <a:pt x="8997602" y="5057973"/>
                    <a:pt x="9006699" y="5044984"/>
                  </a:cubicBezTo>
                  <a:lnTo>
                    <a:pt x="9013509" y="5035254"/>
                  </a:lnTo>
                  <a:lnTo>
                    <a:pt x="9019773" y="5025812"/>
                  </a:lnTo>
                  <a:cubicBezTo>
                    <a:pt x="9023997" y="5019629"/>
                    <a:pt x="9028073" y="5013254"/>
                    <a:pt x="9032050" y="5006833"/>
                  </a:cubicBezTo>
                  <a:cubicBezTo>
                    <a:pt x="9048206" y="4981238"/>
                    <a:pt x="9063417" y="4954542"/>
                    <a:pt x="9077733" y="4926839"/>
                  </a:cubicBezTo>
                  <a:cubicBezTo>
                    <a:pt x="9106415" y="4871434"/>
                    <a:pt x="9131469" y="4812050"/>
                    <a:pt x="9154285" y="4750223"/>
                  </a:cubicBezTo>
                  <a:cubicBezTo>
                    <a:pt x="9176904" y="4688586"/>
                    <a:pt x="9196537" y="4625032"/>
                    <a:pt x="9213936" y="4559945"/>
                  </a:cubicBezTo>
                  <a:cubicBezTo>
                    <a:pt x="9222635" y="4527402"/>
                    <a:pt x="9230887" y="4494523"/>
                    <a:pt x="9238592" y="4461357"/>
                  </a:cubicBezTo>
                  <a:cubicBezTo>
                    <a:pt x="9242419" y="4444773"/>
                    <a:pt x="9246147" y="4428094"/>
                    <a:pt x="9249776" y="4411319"/>
                  </a:cubicBezTo>
                  <a:lnTo>
                    <a:pt x="9255046" y="4386299"/>
                  </a:lnTo>
                  <a:lnTo>
                    <a:pt x="9259718" y="4363342"/>
                  </a:lnTo>
                  <a:lnTo>
                    <a:pt x="9269959" y="4309566"/>
                  </a:lnTo>
                  <a:lnTo>
                    <a:pt x="9274233" y="4286176"/>
                  </a:lnTo>
                  <a:lnTo>
                    <a:pt x="9276022" y="4275489"/>
                  </a:lnTo>
                  <a:lnTo>
                    <a:pt x="9277861" y="4263506"/>
                  </a:lnTo>
                  <a:lnTo>
                    <a:pt x="9286014" y="4211696"/>
                  </a:lnTo>
                  <a:lnTo>
                    <a:pt x="9290092" y="4185767"/>
                  </a:lnTo>
                  <a:lnTo>
                    <a:pt x="9292128" y="4172826"/>
                  </a:lnTo>
                  <a:cubicBezTo>
                    <a:pt x="9292774" y="4168464"/>
                    <a:pt x="9293173" y="4164055"/>
                    <a:pt x="9293720" y="4159693"/>
                  </a:cubicBezTo>
                  <a:lnTo>
                    <a:pt x="9305650" y="4057941"/>
                  </a:lnTo>
                  <a:cubicBezTo>
                    <a:pt x="9306991" y="4045048"/>
                    <a:pt x="9308085" y="4029328"/>
                    <a:pt x="9309378" y="4010779"/>
                  </a:cubicBezTo>
                  <a:lnTo>
                    <a:pt x="9313454" y="3956428"/>
                  </a:lnTo>
                  <a:cubicBezTo>
                    <a:pt x="9318326" y="3889806"/>
                    <a:pt x="9320611" y="3821796"/>
                    <a:pt x="9320811" y="3753546"/>
                  </a:cubicBezTo>
                  <a:cubicBezTo>
                    <a:pt x="9320910" y="3719373"/>
                    <a:pt x="9320513" y="3685056"/>
                    <a:pt x="9319617" y="3650643"/>
                  </a:cubicBezTo>
                  <a:lnTo>
                    <a:pt x="9318176" y="3600030"/>
                  </a:lnTo>
                  <a:lnTo>
                    <a:pt x="9317778" y="3588096"/>
                  </a:lnTo>
                  <a:lnTo>
                    <a:pt x="9316983" y="3575107"/>
                  </a:lnTo>
                  <a:lnTo>
                    <a:pt x="9315443" y="3549130"/>
                  </a:lnTo>
                  <a:lnTo>
                    <a:pt x="9312311" y="3497176"/>
                  </a:lnTo>
                  <a:cubicBezTo>
                    <a:pt x="9311118" y="3479825"/>
                    <a:pt x="9309129" y="3462427"/>
                    <a:pt x="9307587" y="3445029"/>
                  </a:cubicBezTo>
                  <a:lnTo>
                    <a:pt x="9302618" y="3392835"/>
                  </a:lnTo>
                  <a:lnTo>
                    <a:pt x="9301574" y="3381476"/>
                  </a:lnTo>
                  <a:lnTo>
                    <a:pt x="9300430" y="3370740"/>
                  </a:lnTo>
                  <a:lnTo>
                    <a:pt x="9297547" y="3346966"/>
                  </a:lnTo>
                  <a:lnTo>
                    <a:pt x="9294017" y="3320030"/>
                  </a:lnTo>
                  <a:lnTo>
                    <a:pt x="9290439" y="3290410"/>
                  </a:lnTo>
                  <a:cubicBezTo>
                    <a:pt x="9288849" y="3275745"/>
                    <a:pt x="9286761" y="3260934"/>
                    <a:pt x="9284275" y="3244544"/>
                  </a:cubicBezTo>
                  <a:lnTo>
                    <a:pt x="9275974" y="3193116"/>
                  </a:lnTo>
                  <a:cubicBezTo>
                    <a:pt x="9273189" y="3176197"/>
                    <a:pt x="9270256" y="3159230"/>
                    <a:pt x="9267224" y="3142264"/>
                  </a:cubicBezTo>
                  <a:cubicBezTo>
                    <a:pt x="9255146" y="3074493"/>
                    <a:pt x="9240929" y="3007057"/>
                    <a:pt x="9225320" y="2939909"/>
                  </a:cubicBezTo>
                  <a:cubicBezTo>
                    <a:pt x="9217465" y="2906311"/>
                    <a:pt x="9209214" y="2872809"/>
                    <a:pt x="9200466" y="2839449"/>
                  </a:cubicBezTo>
                  <a:lnTo>
                    <a:pt x="9193953" y="2814958"/>
                  </a:lnTo>
                  <a:lnTo>
                    <a:pt x="9186993" y="2790276"/>
                  </a:lnTo>
                  <a:cubicBezTo>
                    <a:pt x="9182471" y="2773836"/>
                    <a:pt x="9177599" y="2757252"/>
                    <a:pt x="9172628" y="2740621"/>
                  </a:cubicBezTo>
                  <a:cubicBezTo>
                    <a:pt x="9133110" y="2607859"/>
                    <a:pt x="9087527" y="2476533"/>
                    <a:pt x="9035082" y="2347463"/>
                  </a:cubicBezTo>
                  <a:cubicBezTo>
                    <a:pt x="9008836" y="2282951"/>
                    <a:pt x="8981298" y="2218870"/>
                    <a:pt x="8952118" y="2155413"/>
                  </a:cubicBezTo>
                  <a:lnTo>
                    <a:pt x="8929948" y="2107915"/>
                  </a:lnTo>
                  <a:lnTo>
                    <a:pt x="8907429" y="2060753"/>
                  </a:lnTo>
                  <a:cubicBezTo>
                    <a:pt x="8892170" y="2029408"/>
                    <a:pt x="8876411" y="1997726"/>
                    <a:pt x="8860404" y="1966478"/>
                  </a:cubicBezTo>
                  <a:cubicBezTo>
                    <a:pt x="8828243" y="1903931"/>
                    <a:pt x="8795336" y="1841670"/>
                    <a:pt x="8760788" y="1780274"/>
                  </a:cubicBezTo>
                  <a:lnTo>
                    <a:pt x="8734740" y="1734311"/>
                  </a:lnTo>
                  <a:lnTo>
                    <a:pt x="8708046" y="1687963"/>
                  </a:lnTo>
                  <a:cubicBezTo>
                    <a:pt x="8690300" y="1657337"/>
                    <a:pt x="8672455" y="1627334"/>
                    <a:pt x="8654062" y="1597234"/>
                  </a:cubicBezTo>
                  <a:cubicBezTo>
                    <a:pt x="8617575" y="1536988"/>
                    <a:pt x="8579398" y="1477365"/>
                    <a:pt x="8540278" y="1418077"/>
                  </a:cubicBezTo>
                  <a:lnTo>
                    <a:pt x="8510701" y="1373695"/>
                  </a:lnTo>
                  <a:lnTo>
                    <a:pt x="8480676" y="1329457"/>
                  </a:lnTo>
                  <a:cubicBezTo>
                    <a:pt x="8460643" y="1300269"/>
                    <a:pt x="8440411" y="1271224"/>
                    <a:pt x="8419782" y="1242275"/>
                  </a:cubicBezTo>
                  <a:cubicBezTo>
                    <a:pt x="8378476" y="1184425"/>
                    <a:pt x="8335923" y="1127006"/>
                    <a:pt x="8292478" y="1069875"/>
                  </a:cubicBezTo>
                  <a:lnTo>
                    <a:pt x="8259620" y="1027123"/>
                  </a:lnTo>
                  <a:lnTo>
                    <a:pt x="8243416" y="1006130"/>
                  </a:lnTo>
                  <a:lnTo>
                    <a:pt x="8227110" y="985473"/>
                  </a:lnTo>
                  <a:cubicBezTo>
                    <a:pt x="8204890" y="957483"/>
                    <a:pt x="8182422" y="929684"/>
                    <a:pt x="8159604" y="902029"/>
                  </a:cubicBezTo>
                  <a:cubicBezTo>
                    <a:pt x="8114170" y="846671"/>
                    <a:pt x="8067494" y="792177"/>
                    <a:pt x="8020022" y="738209"/>
                  </a:cubicBezTo>
                  <a:lnTo>
                    <a:pt x="7984182" y="697901"/>
                  </a:lnTo>
                  <a:lnTo>
                    <a:pt x="7948043" y="657976"/>
                  </a:lnTo>
                  <a:cubicBezTo>
                    <a:pt x="7923636" y="631328"/>
                    <a:pt x="7899079" y="604823"/>
                    <a:pt x="7874324" y="578607"/>
                  </a:cubicBezTo>
                  <a:cubicBezTo>
                    <a:pt x="7824714" y="526221"/>
                    <a:pt x="7774608" y="474458"/>
                    <a:pt x="7723308" y="424085"/>
                  </a:cubicBezTo>
                  <a:cubicBezTo>
                    <a:pt x="7672157" y="373808"/>
                    <a:pt x="7619168" y="324153"/>
                    <a:pt x="7565532" y="275602"/>
                  </a:cubicBezTo>
                  <a:close/>
                  <a:moveTo>
                    <a:pt x="1832515" y="0"/>
                  </a:moveTo>
                  <a:lnTo>
                    <a:pt x="2158449" y="0"/>
                  </a:lnTo>
                  <a:lnTo>
                    <a:pt x="2108797" y="37845"/>
                  </a:lnTo>
                  <a:cubicBezTo>
                    <a:pt x="2052253" y="83168"/>
                    <a:pt x="1996914" y="129778"/>
                    <a:pt x="1942830" y="177587"/>
                  </a:cubicBezTo>
                  <a:cubicBezTo>
                    <a:pt x="1834563" y="273109"/>
                    <a:pt x="1731317" y="373472"/>
                    <a:pt x="1633191" y="477909"/>
                  </a:cubicBezTo>
                  <a:cubicBezTo>
                    <a:pt x="1240290" y="896038"/>
                    <a:pt x="927123" y="1375900"/>
                    <a:pt x="702686" y="1889935"/>
                  </a:cubicBezTo>
                  <a:cubicBezTo>
                    <a:pt x="646565" y="2018192"/>
                    <a:pt x="596210" y="2149182"/>
                    <a:pt x="551769" y="2281416"/>
                  </a:cubicBezTo>
                  <a:cubicBezTo>
                    <a:pt x="507429" y="2413700"/>
                    <a:pt x="469451" y="2547613"/>
                    <a:pt x="438383" y="2682772"/>
                  </a:cubicBezTo>
                  <a:cubicBezTo>
                    <a:pt x="423122" y="2750111"/>
                    <a:pt x="409203" y="2818553"/>
                    <a:pt x="397124" y="2887044"/>
                  </a:cubicBezTo>
                  <a:cubicBezTo>
                    <a:pt x="385144" y="2955581"/>
                    <a:pt x="374357" y="3024359"/>
                    <a:pt x="365658" y="3093424"/>
                  </a:cubicBezTo>
                  <a:cubicBezTo>
                    <a:pt x="347813" y="3231506"/>
                    <a:pt x="336727" y="3370260"/>
                    <a:pt x="332105" y="3509828"/>
                  </a:cubicBezTo>
                  <a:cubicBezTo>
                    <a:pt x="322311" y="3788822"/>
                    <a:pt x="339660" y="4068628"/>
                    <a:pt x="383653" y="4346327"/>
                  </a:cubicBezTo>
                  <a:cubicBezTo>
                    <a:pt x="394539" y="4415489"/>
                    <a:pt x="407464" y="4484267"/>
                    <a:pt x="422327" y="4552900"/>
                  </a:cubicBezTo>
                  <a:cubicBezTo>
                    <a:pt x="437041" y="4621534"/>
                    <a:pt x="453693" y="4689881"/>
                    <a:pt x="472184" y="4757939"/>
                  </a:cubicBezTo>
                  <a:cubicBezTo>
                    <a:pt x="490677" y="4825949"/>
                    <a:pt x="511007" y="4893673"/>
                    <a:pt x="533078" y="4960916"/>
                  </a:cubicBezTo>
                  <a:cubicBezTo>
                    <a:pt x="555249" y="5028208"/>
                    <a:pt x="578662" y="5095022"/>
                    <a:pt x="604710" y="5160875"/>
                  </a:cubicBezTo>
                  <a:cubicBezTo>
                    <a:pt x="707358" y="5425298"/>
                    <a:pt x="838443" y="5680902"/>
                    <a:pt x="996766" y="5920640"/>
                  </a:cubicBezTo>
                  <a:cubicBezTo>
                    <a:pt x="1154790" y="6160571"/>
                    <a:pt x="1340404" y="6384350"/>
                    <a:pt x="1549183" y="6586417"/>
                  </a:cubicBezTo>
                  <a:cubicBezTo>
                    <a:pt x="1601365" y="6636982"/>
                    <a:pt x="1654970" y="6686208"/>
                    <a:pt x="1709890" y="6734063"/>
                  </a:cubicBezTo>
                  <a:lnTo>
                    <a:pt x="1859761" y="6858000"/>
                  </a:lnTo>
                  <a:lnTo>
                    <a:pt x="1671798" y="6858000"/>
                  </a:lnTo>
                  <a:lnTo>
                    <a:pt x="1628044" y="6822717"/>
                  </a:lnTo>
                  <a:cubicBezTo>
                    <a:pt x="1570828" y="6774460"/>
                    <a:pt x="1514710" y="6724955"/>
                    <a:pt x="1459756" y="6674223"/>
                  </a:cubicBezTo>
                  <a:cubicBezTo>
                    <a:pt x="1019931" y="6268363"/>
                    <a:pt x="658296" y="5781216"/>
                    <a:pt x="402543" y="5241588"/>
                  </a:cubicBezTo>
                  <a:cubicBezTo>
                    <a:pt x="370231" y="5174103"/>
                    <a:pt x="340306" y="5105661"/>
                    <a:pt x="311923" y="5036741"/>
                  </a:cubicBezTo>
                  <a:cubicBezTo>
                    <a:pt x="283539" y="4967771"/>
                    <a:pt x="256895" y="4897986"/>
                    <a:pt x="232140" y="4827483"/>
                  </a:cubicBezTo>
                  <a:cubicBezTo>
                    <a:pt x="207334" y="4756981"/>
                    <a:pt x="184368" y="4685758"/>
                    <a:pt x="163392" y="4613913"/>
                  </a:cubicBezTo>
                  <a:cubicBezTo>
                    <a:pt x="142514" y="4542020"/>
                    <a:pt x="123624" y="4469360"/>
                    <a:pt x="106823" y="4396365"/>
                  </a:cubicBezTo>
                  <a:cubicBezTo>
                    <a:pt x="73120" y="4250902"/>
                    <a:pt x="47371" y="4103281"/>
                    <a:pt x="29326" y="3954702"/>
                  </a:cubicBezTo>
                  <a:cubicBezTo>
                    <a:pt x="20478" y="3880365"/>
                    <a:pt x="13320" y="3805789"/>
                    <a:pt x="8647" y="3730971"/>
                  </a:cubicBezTo>
                  <a:cubicBezTo>
                    <a:pt x="6311" y="3693587"/>
                    <a:pt x="4322" y="3656106"/>
                    <a:pt x="2880" y="3618674"/>
                  </a:cubicBezTo>
                  <a:cubicBezTo>
                    <a:pt x="1539" y="3581146"/>
                    <a:pt x="694" y="3543809"/>
                    <a:pt x="296" y="3506425"/>
                  </a:cubicBezTo>
                  <a:cubicBezTo>
                    <a:pt x="-1543" y="3356649"/>
                    <a:pt x="5217" y="3206200"/>
                    <a:pt x="20030" y="3056711"/>
                  </a:cubicBezTo>
                  <a:cubicBezTo>
                    <a:pt x="27686" y="2981942"/>
                    <a:pt x="36931" y="2907317"/>
                    <a:pt x="48664" y="2832980"/>
                  </a:cubicBezTo>
                  <a:cubicBezTo>
                    <a:pt x="60395" y="2758642"/>
                    <a:pt x="73716" y="2684784"/>
                    <a:pt x="89922" y="2610639"/>
                  </a:cubicBezTo>
                  <a:cubicBezTo>
                    <a:pt x="121736" y="2462826"/>
                    <a:pt x="162645" y="2317220"/>
                    <a:pt x="211163" y="2174343"/>
                  </a:cubicBezTo>
                  <a:cubicBezTo>
                    <a:pt x="259778" y="2031468"/>
                    <a:pt x="315601" y="1891517"/>
                    <a:pt x="379129" y="1754393"/>
                  </a:cubicBezTo>
                  <a:cubicBezTo>
                    <a:pt x="505540" y="1480433"/>
                    <a:pt x="660930" y="1219318"/>
                    <a:pt x="841424" y="976270"/>
                  </a:cubicBezTo>
                  <a:cubicBezTo>
                    <a:pt x="931498" y="854627"/>
                    <a:pt x="1028182" y="737777"/>
                    <a:pt x="1130234" y="625768"/>
                  </a:cubicBezTo>
                  <a:cubicBezTo>
                    <a:pt x="1232486" y="513855"/>
                    <a:pt x="1340157" y="407117"/>
                    <a:pt x="1452897" y="305748"/>
                  </a:cubicBezTo>
                  <a:cubicBezTo>
                    <a:pt x="1565736" y="204380"/>
                    <a:pt x="1683596" y="108665"/>
                    <a:pt x="1805682" y="18752"/>
                  </a:cubicBezTo>
                  <a:close/>
                </a:path>
              </a:pathLst>
            </a:cu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34" name="Freeform: Shape 33">
              <a:extLst>
                <a:ext uri="{FF2B5EF4-FFF2-40B4-BE49-F238E27FC236}">
                  <a16:creationId xmlns:a16="http://schemas.microsoft.com/office/drawing/2014/main" id="{1175B763-A6E6-4AD1-9138-9B1164A7A8C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308320" y="3985"/>
              <a:ext cx="9767847" cy="6858000"/>
            </a:xfrm>
            <a:custGeom>
              <a:avLst/>
              <a:gdLst>
                <a:gd name="connsiteX0" fmla="*/ 7151367 w 9767847"/>
                <a:gd name="connsiteY0" fmla="*/ 0 h 6858000"/>
                <a:gd name="connsiteX1" fmla="*/ 7881247 w 9767847"/>
                <a:gd name="connsiteY1" fmla="*/ 0 h 6858000"/>
                <a:gd name="connsiteX2" fmla="*/ 7990553 w 9767847"/>
                <a:gd name="connsiteY2" fmla="*/ 81317 h 6858000"/>
                <a:gd name="connsiteX3" fmla="*/ 9767847 w 9767847"/>
                <a:gd name="connsiteY3" fmla="*/ 3649031 h 6858000"/>
                <a:gd name="connsiteX4" fmla="*/ 8652597 w 9767847"/>
                <a:gd name="connsiteY4" fmla="*/ 6590005 h 6858000"/>
                <a:gd name="connsiteX5" fmla="*/ 8395306 w 9767847"/>
                <a:gd name="connsiteY5" fmla="*/ 6858000 h 6858000"/>
                <a:gd name="connsiteX6" fmla="*/ 6762603 w 9767847"/>
                <a:gd name="connsiteY6" fmla="*/ 6858000 h 6858000"/>
                <a:gd name="connsiteX7" fmla="*/ 6765962 w 9767847"/>
                <a:gd name="connsiteY7" fmla="*/ 6854844 h 6858000"/>
                <a:gd name="connsiteX8" fmla="*/ 6804586 w 9767847"/>
                <a:gd name="connsiteY8" fmla="*/ 6817103 h 6858000"/>
                <a:gd name="connsiteX9" fmla="*/ 6881735 w 9767847"/>
                <a:gd name="connsiteY9" fmla="*/ 6741197 h 6858000"/>
                <a:gd name="connsiteX10" fmla="*/ 6958883 w 9767847"/>
                <a:gd name="connsiteY10" fmla="*/ 6664822 h 6858000"/>
                <a:gd name="connsiteX11" fmla="*/ 7267925 w 9767847"/>
                <a:gd name="connsiteY11" fmla="*/ 6355694 h 6858000"/>
                <a:gd name="connsiteX12" fmla="*/ 7424360 w 9767847"/>
                <a:gd name="connsiteY12" fmla="*/ 6200685 h 6858000"/>
                <a:gd name="connsiteX13" fmla="*/ 7504938 w 9767847"/>
                <a:gd name="connsiteY13" fmla="*/ 6122708 h 6858000"/>
                <a:gd name="connsiteX14" fmla="*/ 7546396 w 9767847"/>
                <a:gd name="connsiteY14" fmla="*/ 6083697 h 6858000"/>
                <a:gd name="connsiteX15" fmla="*/ 7588002 w 9767847"/>
                <a:gd name="connsiteY15" fmla="*/ 6045532 h 6858000"/>
                <a:gd name="connsiteX16" fmla="*/ 7631000 w 9767847"/>
                <a:gd name="connsiteY16" fmla="*/ 6006709 h 6858000"/>
                <a:gd name="connsiteX17" fmla="*/ 7675440 w 9767847"/>
                <a:gd name="connsiteY17" fmla="*/ 5968309 h 6858000"/>
                <a:gd name="connsiteX18" fmla="*/ 7720626 w 9767847"/>
                <a:gd name="connsiteY18" fmla="*/ 5930851 h 6858000"/>
                <a:gd name="connsiteX19" fmla="*/ 7766458 w 9767847"/>
                <a:gd name="connsiteY19" fmla="*/ 5894334 h 6858000"/>
                <a:gd name="connsiteX20" fmla="*/ 7955254 w 9767847"/>
                <a:gd name="connsiteY20" fmla="*/ 5756828 h 6858000"/>
                <a:gd name="connsiteX21" fmla="*/ 8352678 w 9767847"/>
                <a:gd name="connsiteY21" fmla="*/ 5517630 h 6858000"/>
                <a:gd name="connsiteX22" fmla="*/ 8451350 w 9767847"/>
                <a:gd name="connsiteY22" fmla="*/ 5465254 h 6858000"/>
                <a:gd name="connsiteX23" fmla="*/ 8548532 w 9767847"/>
                <a:gd name="connsiteY23" fmla="*/ 5413395 h 6858000"/>
                <a:gd name="connsiteX24" fmla="*/ 8729473 w 9767847"/>
                <a:gd name="connsiteY24" fmla="*/ 5309961 h 6858000"/>
                <a:gd name="connsiteX25" fmla="*/ 8770781 w 9767847"/>
                <a:gd name="connsiteY25" fmla="*/ 5283232 h 6858000"/>
                <a:gd name="connsiteX26" fmla="*/ 8790964 w 9767847"/>
                <a:gd name="connsiteY26" fmla="*/ 5269492 h 6858000"/>
                <a:gd name="connsiteX27" fmla="*/ 8810499 w 9767847"/>
                <a:gd name="connsiteY27" fmla="*/ 5255703 h 6858000"/>
                <a:gd name="connsiteX28" fmla="*/ 8883571 w 9767847"/>
                <a:gd name="connsiteY28" fmla="*/ 5198479 h 6858000"/>
                <a:gd name="connsiteX29" fmla="*/ 9006651 w 9767847"/>
                <a:gd name="connsiteY29" fmla="*/ 5070527 h 6858000"/>
                <a:gd name="connsiteX30" fmla="*/ 9033494 w 9767847"/>
                <a:gd name="connsiteY30" fmla="*/ 5034105 h 6858000"/>
                <a:gd name="connsiteX31" fmla="*/ 9040305 w 9767847"/>
                <a:gd name="connsiteY31" fmla="*/ 5024551 h 6858000"/>
                <a:gd name="connsiteX32" fmla="*/ 9046568 w 9767847"/>
                <a:gd name="connsiteY32" fmla="*/ 5015281 h 6858000"/>
                <a:gd name="connsiteX33" fmla="*/ 9058846 w 9767847"/>
                <a:gd name="connsiteY33" fmla="*/ 4996645 h 6858000"/>
                <a:gd name="connsiteX34" fmla="*/ 9104529 w 9767847"/>
                <a:gd name="connsiteY34" fmla="*/ 4918105 h 6858000"/>
                <a:gd name="connsiteX35" fmla="*/ 9181081 w 9767847"/>
                <a:gd name="connsiteY35" fmla="*/ 4744694 h 6858000"/>
                <a:gd name="connsiteX36" fmla="*/ 9240731 w 9767847"/>
                <a:gd name="connsiteY36" fmla="*/ 4557872 h 6858000"/>
                <a:gd name="connsiteX37" fmla="*/ 9265388 w 9767847"/>
                <a:gd name="connsiteY37" fmla="*/ 4461073 h 6858000"/>
                <a:gd name="connsiteX38" fmla="*/ 9276571 w 9767847"/>
                <a:gd name="connsiteY38" fmla="*/ 4411943 h 6858000"/>
                <a:gd name="connsiteX39" fmla="*/ 9281841 w 9767847"/>
                <a:gd name="connsiteY39" fmla="*/ 4387379 h 6858000"/>
                <a:gd name="connsiteX40" fmla="*/ 9286513 w 9767847"/>
                <a:gd name="connsiteY40" fmla="*/ 4364838 h 6858000"/>
                <a:gd name="connsiteX41" fmla="*/ 9296754 w 9767847"/>
                <a:gd name="connsiteY41" fmla="*/ 4312038 h 6858000"/>
                <a:gd name="connsiteX42" fmla="*/ 9301029 w 9767847"/>
                <a:gd name="connsiteY42" fmla="*/ 4289074 h 6858000"/>
                <a:gd name="connsiteX43" fmla="*/ 9302818 w 9767847"/>
                <a:gd name="connsiteY43" fmla="*/ 4278581 h 6858000"/>
                <a:gd name="connsiteX44" fmla="*/ 9304658 w 9767847"/>
                <a:gd name="connsiteY44" fmla="*/ 4266816 h 6858000"/>
                <a:gd name="connsiteX45" fmla="*/ 9312810 w 9767847"/>
                <a:gd name="connsiteY45" fmla="*/ 4215945 h 6858000"/>
                <a:gd name="connsiteX46" fmla="*/ 9316887 w 9767847"/>
                <a:gd name="connsiteY46" fmla="*/ 4190486 h 6858000"/>
                <a:gd name="connsiteX47" fmla="*/ 9318923 w 9767847"/>
                <a:gd name="connsiteY47" fmla="*/ 4177780 h 6858000"/>
                <a:gd name="connsiteX48" fmla="*/ 9320515 w 9767847"/>
                <a:gd name="connsiteY48" fmla="*/ 4164886 h 6858000"/>
                <a:gd name="connsiteX49" fmla="*/ 9332445 w 9767847"/>
                <a:gd name="connsiteY49" fmla="*/ 4064981 h 6858000"/>
                <a:gd name="connsiteX50" fmla="*/ 9336173 w 9767847"/>
                <a:gd name="connsiteY50" fmla="*/ 4018676 h 6858000"/>
                <a:gd name="connsiteX51" fmla="*/ 9340199 w 9767847"/>
                <a:gd name="connsiteY51" fmla="*/ 3965171 h 6858000"/>
                <a:gd name="connsiteX52" fmla="*/ 9347557 w 9767847"/>
                <a:gd name="connsiteY52" fmla="*/ 3765972 h 6858000"/>
                <a:gd name="connsiteX53" fmla="*/ 9346364 w 9767847"/>
                <a:gd name="connsiteY53" fmla="*/ 3664938 h 6858000"/>
                <a:gd name="connsiteX54" fmla="*/ 9344921 w 9767847"/>
                <a:gd name="connsiteY54" fmla="*/ 3615243 h 6858000"/>
                <a:gd name="connsiteX55" fmla="*/ 9344524 w 9767847"/>
                <a:gd name="connsiteY55" fmla="*/ 3603526 h 6858000"/>
                <a:gd name="connsiteX56" fmla="*/ 9343728 w 9767847"/>
                <a:gd name="connsiteY56" fmla="*/ 3590774 h 6858000"/>
                <a:gd name="connsiteX57" fmla="*/ 9342188 w 9767847"/>
                <a:gd name="connsiteY57" fmla="*/ 3565268 h 6858000"/>
                <a:gd name="connsiteX58" fmla="*/ 9339056 w 9767847"/>
                <a:gd name="connsiteY58" fmla="*/ 3514256 h 6858000"/>
                <a:gd name="connsiteX59" fmla="*/ 9334334 w 9767847"/>
                <a:gd name="connsiteY59" fmla="*/ 3463057 h 6858000"/>
                <a:gd name="connsiteX60" fmla="*/ 9329363 w 9767847"/>
                <a:gd name="connsiteY60" fmla="*/ 3411810 h 6858000"/>
                <a:gd name="connsiteX61" fmla="*/ 9328319 w 9767847"/>
                <a:gd name="connsiteY61" fmla="*/ 3400657 h 6858000"/>
                <a:gd name="connsiteX62" fmla="*/ 9327177 w 9767847"/>
                <a:gd name="connsiteY62" fmla="*/ 3390116 h 6858000"/>
                <a:gd name="connsiteX63" fmla="*/ 9324293 w 9767847"/>
                <a:gd name="connsiteY63" fmla="*/ 3366774 h 6858000"/>
                <a:gd name="connsiteX64" fmla="*/ 9320763 w 9767847"/>
                <a:gd name="connsiteY64" fmla="*/ 3340329 h 6858000"/>
                <a:gd name="connsiteX65" fmla="*/ 9317184 w 9767847"/>
                <a:gd name="connsiteY65" fmla="*/ 3311245 h 6858000"/>
                <a:gd name="connsiteX66" fmla="*/ 9311021 w 9767847"/>
                <a:gd name="connsiteY66" fmla="*/ 3266211 h 6858000"/>
                <a:gd name="connsiteX67" fmla="*/ 9302719 w 9767847"/>
                <a:gd name="connsiteY67" fmla="*/ 3215717 h 6858000"/>
                <a:gd name="connsiteX68" fmla="*/ 9293970 w 9767847"/>
                <a:gd name="connsiteY68" fmla="*/ 3165789 h 6858000"/>
                <a:gd name="connsiteX69" fmla="*/ 9252065 w 9767847"/>
                <a:gd name="connsiteY69" fmla="*/ 2967107 h 6858000"/>
                <a:gd name="connsiteX70" fmla="*/ 9227211 w 9767847"/>
                <a:gd name="connsiteY70" fmla="*/ 2868473 h 6858000"/>
                <a:gd name="connsiteX71" fmla="*/ 9220699 w 9767847"/>
                <a:gd name="connsiteY71" fmla="*/ 2844426 h 6858000"/>
                <a:gd name="connsiteX72" fmla="*/ 9213740 w 9767847"/>
                <a:gd name="connsiteY72" fmla="*/ 2820191 h 6858000"/>
                <a:gd name="connsiteX73" fmla="*/ 9199374 w 9767847"/>
                <a:gd name="connsiteY73" fmla="*/ 2771438 h 6858000"/>
                <a:gd name="connsiteX74" fmla="*/ 9061829 w 9767847"/>
                <a:gd name="connsiteY74" fmla="*/ 2385418 h 6858000"/>
                <a:gd name="connsiteX75" fmla="*/ 8978865 w 9767847"/>
                <a:gd name="connsiteY75" fmla="*/ 2196855 h 6858000"/>
                <a:gd name="connsiteX76" fmla="*/ 8956694 w 9767847"/>
                <a:gd name="connsiteY76" fmla="*/ 2150219 h 6858000"/>
                <a:gd name="connsiteX77" fmla="*/ 8934176 w 9767847"/>
                <a:gd name="connsiteY77" fmla="*/ 2103914 h 6858000"/>
                <a:gd name="connsiteX78" fmla="*/ 8887151 w 9767847"/>
                <a:gd name="connsiteY78" fmla="*/ 2011350 h 6858000"/>
                <a:gd name="connsiteX79" fmla="*/ 8787533 w 9767847"/>
                <a:gd name="connsiteY79" fmla="*/ 1828527 h 6858000"/>
                <a:gd name="connsiteX80" fmla="*/ 8761485 w 9767847"/>
                <a:gd name="connsiteY80" fmla="*/ 1783398 h 6858000"/>
                <a:gd name="connsiteX81" fmla="*/ 8734791 w 9767847"/>
                <a:gd name="connsiteY81" fmla="*/ 1737893 h 6858000"/>
                <a:gd name="connsiteX82" fmla="*/ 8680808 w 9767847"/>
                <a:gd name="connsiteY82" fmla="*/ 1648812 h 6858000"/>
                <a:gd name="connsiteX83" fmla="*/ 8567024 w 9767847"/>
                <a:gd name="connsiteY83" fmla="*/ 1472906 h 6858000"/>
                <a:gd name="connsiteX84" fmla="*/ 8537446 w 9767847"/>
                <a:gd name="connsiteY84" fmla="*/ 1429330 h 6858000"/>
                <a:gd name="connsiteX85" fmla="*/ 8507423 w 9767847"/>
                <a:gd name="connsiteY85" fmla="*/ 1385896 h 6858000"/>
                <a:gd name="connsiteX86" fmla="*/ 8446529 w 9767847"/>
                <a:gd name="connsiteY86" fmla="*/ 1300295 h 6858000"/>
                <a:gd name="connsiteX87" fmla="*/ 8319224 w 9767847"/>
                <a:gd name="connsiteY87" fmla="*/ 1131026 h 6858000"/>
                <a:gd name="connsiteX88" fmla="*/ 8286366 w 9767847"/>
                <a:gd name="connsiteY88" fmla="*/ 1089050 h 6858000"/>
                <a:gd name="connsiteX89" fmla="*/ 8270161 w 9767847"/>
                <a:gd name="connsiteY89" fmla="*/ 1068439 h 6858000"/>
                <a:gd name="connsiteX90" fmla="*/ 8253856 w 9767847"/>
                <a:gd name="connsiteY90" fmla="*/ 1048156 h 6858000"/>
                <a:gd name="connsiteX91" fmla="*/ 8186352 w 9767847"/>
                <a:gd name="connsiteY91" fmla="*/ 966275 h 6858000"/>
                <a:gd name="connsiteX92" fmla="*/ 8046768 w 9767847"/>
                <a:gd name="connsiteY92" fmla="*/ 805429 h 6858000"/>
                <a:gd name="connsiteX93" fmla="*/ 8010927 w 9767847"/>
                <a:gd name="connsiteY93" fmla="*/ 765853 h 6858000"/>
                <a:gd name="connsiteX94" fmla="*/ 7974788 w 9767847"/>
                <a:gd name="connsiteY94" fmla="*/ 726653 h 6858000"/>
                <a:gd name="connsiteX95" fmla="*/ 7901070 w 9767847"/>
                <a:gd name="connsiteY95" fmla="*/ 648724 h 6858000"/>
                <a:gd name="connsiteX96" fmla="*/ 7750054 w 9767847"/>
                <a:gd name="connsiteY96" fmla="*/ 497008 h 6858000"/>
                <a:gd name="connsiteX97" fmla="*/ 7592277 w 9767847"/>
                <a:gd name="connsiteY97" fmla="*/ 351221 h 6858000"/>
                <a:gd name="connsiteX98" fmla="*/ 7257734 w 9767847"/>
                <a:gd name="connsiteY98" fmla="*/ 76964 h 6858000"/>
                <a:gd name="connsiteX99" fmla="*/ 1886601 w 9767847"/>
                <a:gd name="connsiteY99" fmla="*/ 0 h 6858000"/>
                <a:gd name="connsiteX100" fmla="*/ 2292926 w 9767847"/>
                <a:gd name="connsiteY100" fmla="*/ 0 h 6858000"/>
                <a:gd name="connsiteX101" fmla="*/ 2135542 w 9767847"/>
                <a:gd name="connsiteY101" fmla="*/ 117781 h 6858000"/>
                <a:gd name="connsiteX102" fmla="*/ 1969576 w 9767847"/>
                <a:gd name="connsiteY102" fmla="*/ 254986 h 6858000"/>
                <a:gd name="connsiteX103" fmla="*/ 1659938 w 9767847"/>
                <a:gd name="connsiteY103" fmla="*/ 549855 h 6858000"/>
                <a:gd name="connsiteX104" fmla="*/ 729383 w 9767847"/>
                <a:gd name="connsiteY104" fmla="*/ 1936480 h 6858000"/>
                <a:gd name="connsiteX105" fmla="*/ 578465 w 9767847"/>
                <a:gd name="connsiteY105" fmla="*/ 2320807 h 6858000"/>
                <a:gd name="connsiteX106" fmla="*/ 465080 w 9767847"/>
                <a:gd name="connsiteY106" fmla="*/ 2714875 h 6858000"/>
                <a:gd name="connsiteX107" fmla="*/ 423820 w 9767847"/>
                <a:gd name="connsiteY107" fmla="*/ 2915436 h 6858000"/>
                <a:gd name="connsiteX108" fmla="*/ 392355 w 9767847"/>
                <a:gd name="connsiteY108" fmla="*/ 3118071 h 6858000"/>
                <a:gd name="connsiteX109" fmla="*/ 358801 w 9767847"/>
                <a:gd name="connsiteY109" fmla="*/ 3526915 h 6858000"/>
                <a:gd name="connsiteX110" fmla="*/ 410350 w 9767847"/>
                <a:gd name="connsiteY110" fmla="*/ 4348226 h 6858000"/>
                <a:gd name="connsiteX111" fmla="*/ 449022 w 9767847"/>
                <a:gd name="connsiteY111" fmla="*/ 4551049 h 6858000"/>
                <a:gd name="connsiteX112" fmla="*/ 498882 w 9767847"/>
                <a:gd name="connsiteY112" fmla="*/ 4752365 h 6858000"/>
                <a:gd name="connsiteX113" fmla="*/ 559775 w 9767847"/>
                <a:gd name="connsiteY113" fmla="*/ 4951657 h 6858000"/>
                <a:gd name="connsiteX114" fmla="*/ 631406 w 9767847"/>
                <a:gd name="connsiteY114" fmla="*/ 5147986 h 6858000"/>
                <a:gd name="connsiteX115" fmla="*/ 1023461 w 9767847"/>
                <a:gd name="connsiteY115" fmla="*/ 5893957 h 6858000"/>
                <a:gd name="connsiteX116" fmla="*/ 1575880 w 9767847"/>
                <a:gd name="connsiteY116" fmla="*/ 6547646 h 6858000"/>
                <a:gd name="connsiteX117" fmla="*/ 1905228 w 9767847"/>
                <a:gd name="connsiteY117" fmla="*/ 6829468 h 6858000"/>
                <a:gd name="connsiteX118" fmla="*/ 1944230 w 9767847"/>
                <a:gd name="connsiteY118" fmla="*/ 6858000 h 6858000"/>
                <a:gd name="connsiteX119" fmla="*/ 1372541 w 9767847"/>
                <a:gd name="connsiteY119" fmla="*/ 6858000 h 6858000"/>
                <a:gd name="connsiteX120" fmla="*/ 1115251 w 9767847"/>
                <a:gd name="connsiteY120" fmla="*/ 6590005 h 6858000"/>
                <a:gd name="connsiteX121" fmla="*/ 0 w 9767847"/>
                <a:gd name="connsiteY121" fmla="*/ 3649031 h 6858000"/>
                <a:gd name="connsiteX122" fmla="*/ 1777294 w 9767847"/>
                <a:gd name="connsiteY122" fmla="*/ 81317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Lst>
              <a:rect l="l" t="t" r="r" b="b"/>
              <a:pathLst>
                <a:path w="9767847" h="6858000">
                  <a:moveTo>
                    <a:pt x="7151367" y="0"/>
                  </a:moveTo>
                  <a:lnTo>
                    <a:pt x="7881247" y="0"/>
                  </a:lnTo>
                  <a:lnTo>
                    <a:pt x="7990553" y="81317"/>
                  </a:lnTo>
                  <a:cubicBezTo>
                    <a:pt x="9075991" y="929334"/>
                    <a:pt x="9767847" y="2212695"/>
                    <a:pt x="9767847" y="3649031"/>
                  </a:cubicBezTo>
                  <a:cubicBezTo>
                    <a:pt x="9767847" y="4766182"/>
                    <a:pt x="9349317" y="5790792"/>
                    <a:pt x="8652597" y="6590005"/>
                  </a:cubicBezTo>
                  <a:lnTo>
                    <a:pt x="8395306" y="6858000"/>
                  </a:lnTo>
                  <a:lnTo>
                    <a:pt x="6762603" y="6858000"/>
                  </a:lnTo>
                  <a:lnTo>
                    <a:pt x="6765962" y="6854844"/>
                  </a:lnTo>
                  <a:cubicBezTo>
                    <a:pt x="6779036" y="6842703"/>
                    <a:pt x="6791663" y="6829621"/>
                    <a:pt x="6804586" y="6817103"/>
                  </a:cubicBezTo>
                  <a:lnTo>
                    <a:pt x="6881735" y="6741197"/>
                  </a:lnTo>
                  <a:cubicBezTo>
                    <a:pt x="6907435" y="6715881"/>
                    <a:pt x="6933134" y="6690798"/>
                    <a:pt x="6958883" y="6664822"/>
                  </a:cubicBezTo>
                  <a:lnTo>
                    <a:pt x="7267925" y="6355694"/>
                  </a:lnTo>
                  <a:lnTo>
                    <a:pt x="7424360" y="6200685"/>
                  </a:lnTo>
                  <a:cubicBezTo>
                    <a:pt x="7450754" y="6174802"/>
                    <a:pt x="7477598" y="6148731"/>
                    <a:pt x="7504938" y="6122708"/>
                  </a:cubicBezTo>
                  <a:lnTo>
                    <a:pt x="7546396" y="6083697"/>
                  </a:lnTo>
                  <a:cubicBezTo>
                    <a:pt x="7560264" y="6070803"/>
                    <a:pt x="7574780" y="6057532"/>
                    <a:pt x="7588002" y="6045532"/>
                  </a:cubicBezTo>
                  <a:lnTo>
                    <a:pt x="7631000" y="6006709"/>
                  </a:lnTo>
                  <a:lnTo>
                    <a:pt x="7675440" y="5968309"/>
                  </a:lnTo>
                  <a:cubicBezTo>
                    <a:pt x="7690404" y="5955698"/>
                    <a:pt x="7705564" y="5943321"/>
                    <a:pt x="7720626" y="5930851"/>
                  </a:cubicBezTo>
                  <a:cubicBezTo>
                    <a:pt x="7735738" y="5918427"/>
                    <a:pt x="7751197" y="5906521"/>
                    <a:pt x="7766458" y="5894334"/>
                  </a:cubicBezTo>
                  <a:cubicBezTo>
                    <a:pt x="7827949" y="5846192"/>
                    <a:pt x="7890979" y="5800499"/>
                    <a:pt x="7955254" y="5756828"/>
                  </a:cubicBezTo>
                  <a:cubicBezTo>
                    <a:pt x="8083800" y="5669534"/>
                    <a:pt x="8216872" y="5590336"/>
                    <a:pt x="8352678" y="5517630"/>
                  </a:cubicBezTo>
                  <a:lnTo>
                    <a:pt x="8451350" y="5465254"/>
                  </a:lnTo>
                  <a:lnTo>
                    <a:pt x="8548532" y="5413395"/>
                  </a:lnTo>
                  <a:cubicBezTo>
                    <a:pt x="8612110" y="5379090"/>
                    <a:pt x="8673251" y="5345208"/>
                    <a:pt x="8729473" y="5309961"/>
                  </a:cubicBezTo>
                  <a:cubicBezTo>
                    <a:pt x="8743591" y="5301115"/>
                    <a:pt x="8757161" y="5292361"/>
                    <a:pt x="8770781" y="5283232"/>
                  </a:cubicBezTo>
                  <a:cubicBezTo>
                    <a:pt x="8777591" y="5278667"/>
                    <a:pt x="8784451" y="5274103"/>
                    <a:pt x="8790964" y="5269492"/>
                  </a:cubicBezTo>
                  <a:cubicBezTo>
                    <a:pt x="8797574" y="5264879"/>
                    <a:pt x="8804235" y="5260314"/>
                    <a:pt x="8810499" y="5255703"/>
                  </a:cubicBezTo>
                  <a:cubicBezTo>
                    <a:pt x="8835999" y="5237303"/>
                    <a:pt x="8860407" y="5218291"/>
                    <a:pt x="8883571" y="5198479"/>
                  </a:cubicBezTo>
                  <a:cubicBezTo>
                    <a:pt x="8929900" y="5158856"/>
                    <a:pt x="8971258" y="5116315"/>
                    <a:pt x="9006651" y="5070527"/>
                  </a:cubicBezTo>
                  <a:cubicBezTo>
                    <a:pt x="9015351" y="5059328"/>
                    <a:pt x="9024398" y="5046857"/>
                    <a:pt x="9033494" y="5034105"/>
                  </a:cubicBezTo>
                  <a:lnTo>
                    <a:pt x="9040305" y="5024551"/>
                  </a:lnTo>
                  <a:lnTo>
                    <a:pt x="9046568" y="5015281"/>
                  </a:lnTo>
                  <a:cubicBezTo>
                    <a:pt x="9050743" y="5009163"/>
                    <a:pt x="9054819" y="5002952"/>
                    <a:pt x="9058846" y="4996645"/>
                  </a:cubicBezTo>
                  <a:cubicBezTo>
                    <a:pt x="9075002" y="4971517"/>
                    <a:pt x="9090212" y="4945305"/>
                    <a:pt x="9104529" y="4918105"/>
                  </a:cubicBezTo>
                  <a:cubicBezTo>
                    <a:pt x="9133211" y="4863752"/>
                    <a:pt x="9158313" y="4805447"/>
                    <a:pt x="9181081" y="4744694"/>
                  </a:cubicBezTo>
                  <a:cubicBezTo>
                    <a:pt x="9203748" y="4684178"/>
                    <a:pt x="9223383" y="4621778"/>
                    <a:pt x="9240731" y="4557872"/>
                  </a:cubicBezTo>
                  <a:cubicBezTo>
                    <a:pt x="9249481" y="4525966"/>
                    <a:pt x="9257682" y="4493684"/>
                    <a:pt x="9265388" y="4461073"/>
                  </a:cubicBezTo>
                  <a:cubicBezTo>
                    <a:pt x="9269215" y="4444744"/>
                    <a:pt x="9272943" y="4428367"/>
                    <a:pt x="9276571" y="4411943"/>
                  </a:cubicBezTo>
                  <a:lnTo>
                    <a:pt x="9281841" y="4387379"/>
                  </a:lnTo>
                  <a:lnTo>
                    <a:pt x="9286513" y="4364838"/>
                  </a:lnTo>
                  <a:lnTo>
                    <a:pt x="9296754" y="4312038"/>
                  </a:lnTo>
                  <a:lnTo>
                    <a:pt x="9301029" y="4289074"/>
                  </a:lnTo>
                  <a:lnTo>
                    <a:pt x="9302818" y="4278581"/>
                  </a:lnTo>
                  <a:lnTo>
                    <a:pt x="9304658" y="4266816"/>
                  </a:lnTo>
                  <a:lnTo>
                    <a:pt x="9312810" y="4215945"/>
                  </a:lnTo>
                  <a:lnTo>
                    <a:pt x="9316887" y="4190486"/>
                  </a:lnTo>
                  <a:lnTo>
                    <a:pt x="9318923" y="4177780"/>
                  </a:lnTo>
                  <a:cubicBezTo>
                    <a:pt x="9319570" y="4173546"/>
                    <a:pt x="9319969" y="4169169"/>
                    <a:pt x="9320515" y="4164886"/>
                  </a:cubicBezTo>
                  <a:lnTo>
                    <a:pt x="9332445" y="4064981"/>
                  </a:lnTo>
                  <a:cubicBezTo>
                    <a:pt x="9333836" y="4052370"/>
                    <a:pt x="9334880" y="4036888"/>
                    <a:pt x="9336173" y="4018676"/>
                  </a:cubicBezTo>
                  <a:lnTo>
                    <a:pt x="9340199" y="3965171"/>
                  </a:lnTo>
                  <a:cubicBezTo>
                    <a:pt x="9345071" y="3899806"/>
                    <a:pt x="9347358" y="3832983"/>
                    <a:pt x="9347557" y="3765972"/>
                  </a:cubicBezTo>
                  <a:cubicBezTo>
                    <a:pt x="9347656" y="3732420"/>
                    <a:pt x="9347209" y="3698773"/>
                    <a:pt x="9346364" y="3664938"/>
                  </a:cubicBezTo>
                  <a:lnTo>
                    <a:pt x="9344921" y="3615243"/>
                  </a:lnTo>
                  <a:lnTo>
                    <a:pt x="9344524" y="3603526"/>
                  </a:lnTo>
                  <a:lnTo>
                    <a:pt x="9343728" y="3590774"/>
                  </a:lnTo>
                  <a:lnTo>
                    <a:pt x="9342188" y="3565268"/>
                  </a:lnTo>
                  <a:lnTo>
                    <a:pt x="9339056" y="3514256"/>
                  </a:lnTo>
                  <a:cubicBezTo>
                    <a:pt x="9337914" y="3497221"/>
                    <a:pt x="9335874" y="3480138"/>
                    <a:pt x="9334334" y="3463057"/>
                  </a:cubicBezTo>
                  <a:lnTo>
                    <a:pt x="9329363" y="3411810"/>
                  </a:lnTo>
                  <a:lnTo>
                    <a:pt x="9328319" y="3400657"/>
                  </a:lnTo>
                  <a:lnTo>
                    <a:pt x="9327177" y="3390116"/>
                  </a:lnTo>
                  <a:lnTo>
                    <a:pt x="9324293" y="3366774"/>
                  </a:lnTo>
                  <a:lnTo>
                    <a:pt x="9320763" y="3340329"/>
                  </a:lnTo>
                  <a:lnTo>
                    <a:pt x="9317184" y="3311245"/>
                  </a:lnTo>
                  <a:cubicBezTo>
                    <a:pt x="9315594" y="3296893"/>
                    <a:pt x="9313506" y="3282306"/>
                    <a:pt x="9311021" y="3266211"/>
                  </a:cubicBezTo>
                  <a:lnTo>
                    <a:pt x="9302719" y="3215717"/>
                  </a:lnTo>
                  <a:cubicBezTo>
                    <a:pt x="9299936" y="3199059"/>
                    <a:pt x="9297003" y="3182400"/>
                    <a:pt x="9293970" y="3165789"/>
                  </a:cubicBezTo>
                  <a:cubicBezTo>
                    <a:pt x="9281891" y="3099295"/>
                    <a:pt x="9267674" y="3033084"/>
                    <a:pt x="9252065" y="2967107"/>
                  </a:cubicBezTo>
                  <a:cubicBezTo>
                    <a:pt x="9244261" y="2934167"/>
                    <a:pt x="9235959" y="2901273"/>
                    <a:pt x="9227211" y="2868473"/>
                  </a:cubicBezTo>
                  <a:lnTo>
                    <a:pt x="9220699" y="2844426"/>
                  </a:lnTo>
                  <a:lnTo>
                    <a:pt x="9213740" y="2820191"/>
                  </a:lnTo>
                  <a:cubicBezTo>
                    <a:pt x="9209216" y="2804049"/>
                    <a:pt x="9204345" y="2787768"/>
                    <a:pt x="9199374" y="2771438"/>
                  </a:cubicBezTo>
                  <a:cubicBezTo>
                    <a:pt x="9159855" y="2641086"/>
                    <a:pt x="9114272" y="2512099"/>
                    <a:pt x="9061829" y="2385418"/>
                  </a:cubicBezTo>
                  <a:cubicBezTo>
                    <a:pt x="9035582" y="2322077"/>
                    <a:pt x="9008043" y="2259160"/>
                    <a:pt x="8978865" y="2196855"/>
                  </a:cubicBezTo>
                  <a:lnTo>
                    <a:pt x="8956694" y="2150219"/>
                  </a:lnTo>
                  <a:lnTo>
                    <a:pt x="8934176" y="2103914"/>
                  </a:lnTo>
                  <a:cubicBezTo>
                    <a:pt x="8918915" y="2073091"/>
                    <a:pt x="8903157" y="2042032"/>
                    <a:pt x="8887151" y="2011350"/>
                  </a:cubicBezTo>
                  <a:cubicBezTo>
                    <a:pt x="8854988" y="1949891"/>
                    <a:pt x="8822082" y="1888810"/>
                    <a:pt x="8787533" y="1828527"/>
                  </a:cubicBezTo>
                  <a:lnTo>
                    <a:pt x="8761485" y="1783398"/>
                  </a:lnTo>
                  <a:lnTo>
                    <a:pt x="8734791" y="1737893"/>
                  </a:lnTo>
                  <a:cubicBezTo>
                    <a:pt x="8717047" y="1707823"/>
                    <a:pt x="8699200" y="1678363"/>
                    <a:pt x="8680808" y="1648812"/>
                  </a:cubicBezTo>
                  <a:cubicBezTo>
                    <a:pt x="8644322" y="1589658"/>
                    <a:pt x="8606194" y="1531118"/>
                    <a:pt x="8567024" y="1472906"/>
                  </a:cubicBezTo>
                  <a:lnTo>
                    <a:pt x="8537446" y="1429330"/>
                  </a:lnTo>
                  <a:lnTo>
                    <a:pt x="8507423" y="1385896"/>
                  </a:lnTo>
                  <a:cubicBezTo>
                    <a:pt x="8487390" y="1357284"/>
                    <a:pt x="8467158" y="1328719"/>
                    <a:pt x="8446529" y="1300295"/>
                  </a:cubicBezTo>
                  <a:cubicBezTo>
                    <a:pt x="8405271" y="1243496"/>
                    <a:pt x="8362718" y="1187120"/>
                    <a:pt x="8319224" y="1131026"/>
                  </a:cubicBezTo>
                  <a:lnTo>
                    <a:pt x="8286366" y="1089050"/>
                  </a:lnTo>
                  <a:lnTo>
                    <a:pt x="8270161" y="1068439"/>
                  </a:lnTo>
                  <a:lnTo>
                    <a:pt x="8253856" y="1048156"/>
                  </a:lnTo>
                  <a:cubicBezTo>
                    <a:pt x="8231636" y="1020675"/>
                    <a:pt x="8209117" y="993381"/>
                    <a:pt x="8186352" y="966275"/>
                  </a:cubicBezTo>
                  <a:cubicBezTo>
                    <a:pt x="8140917" y="911922"/>
                    <a:pt x="8094240" y="858417"/>
                    <a:pt x="8046768" y="805429"/>
                  </a:cubicBezTo>
                  <a:lnTo>
                    <a:pt x="8010927" y="765853"/>
                  </a:lnTo>
                  <a:lnTo>
                    <a:pt x="7974788" y="726653"/>
                  </a:lnTo>
                  <a:cubicBezTo>
                    <a:pt x="7950382" y="700489"/>
                    <a:pt x="7925824" y="674465"/>
                    <a:pt x="7901070" y="648724"/>
                  </a:cubicBezTo>
                  <a:cubicBezTo>
                    <a:pt x="7851510" y="597289"/>
                    <a:pt x="7801404" y="546514"/>
                    <a:pt x="7750054" y="497008"/>
                  </a:cubicBezTo>
                  <a:cubicBezTo>
                    <a:pt x="7698902" y="447644"/>
                    <a:pt x="7645913" y="398938"/>
                    <a:pt x="7592277" y="351221"/>
                  </a:cubicBezTo>
                  <a:cubicBezTo>
                    <a:pt x="7484856" y="255786"/>
                    <a:pt x="7373308" y="164304"/>
                    <a:pt x="7257734" y="76964"/>
                  </a:cubicBezTo>
                  <a:close/>
                  <a:moveTo>
                    <a:pt x="1886601" y="0"/>
                  </a:moveTo>
                  <a:lnTo>
                    <a:pt x="2292926" y="0"/>
                  </a:lnTo>
                  <a:lnTo>
                    <a:pt x="2135542" y="117781"/>
                  </a:lnTo>
                  <a:cubicBezTo>
                    <a:pt x="2078998" y="162280"/>
                    <a:pt x="2023659" y="208045"/>
                    <a:pt x="1969576" y="254986"/>
                  </a:cubicBezTo>
                  <a:cubicBezTo>
                    <a:pt x="1861309" y="348820"/>
                    <a:pt x="1758064" y="447314"/>
                    <a:pt x="1659938" y="549855"/>
                  </a:cubicBezTo>
                  <a:cubicBezTo>
                    <a:pt x="1266987" y="960346"/>
                    <a:pt x="953820" y="1431495"/>
                    <a:pt x="729383" y="1936480"/>
                  </a:cubicBezTo>
                  <a:cubicBezTo>
                    <a:pt x="673260" y="2062362"/>
                    <a:pt x="622855" y="2190972"/>
                    <a:pt x="578465" y="2320807"/>
                  </a:cubicBezTo>
                  <a:cubicBezTo>
                    <a:pt x="534125" y="2450687"/>
                    <a:pt x="496147" y="2582216"/>
                    <a:pt x="465080" y="2714875"/>
                  </a:cubicBezTo>
                  <a:cubicBezTo>
                    <a:pt x="449769" y="2780991"/>
                    <a:pt x="435850" y="2848191"/>
                    <a:pt x="423820" y="2915436"/>
                  </a:cubicBezTo>
                  <a:cubicBezTo>
                    <a:pt x="411840" y="2982731"/>
                    <a:pt x="401054" y="3050260"/>
                    <a:pt x="392355" y="3118071"/>
                  </a:cubicBezTo>
                  <a:cubicBezTo>
                    <a:pt x="374509" y="3253646"/>
                    <a:pt x="363424" y="3389880"/>
                    <a:pt x="358801" y="3526915"/>
                  </a:cubicBezTo>
                  <a:cubicBezTo>
                    <a:pt x="349009" y="3800843"/>
                    <a:pt x="366357" y="4075570"/>
                    <a:pt x="410350" y="4348226"/>
                  </a:cubicBezTo>
                  <a:cubicBezTo>
                    <a:pt x="421286" y="4416132"/>
                    <a:pt x="434209" y="4483660"/>
                    <a:pt x="449022" y="4551049"/>
                  </a:cubicBezTo>
                  <a:cubicBezTo>
                    <a:pt x="463737" y="4618436"/>
                    <a:pt x="480389" y="4685588"/>
                    <a:pt x="498882" y="4752365"/>
                  </a:cubicBezTo>
                  <a:cubicBezTo>
                    <a:pt x="517373" y="4819141"/>
                    <a:pt x="537704" y="4885635"/>
                    <a:pt x="559775" y="4951657"/>
                  </a:cubicBezTo>
                  <a:cubicBezTo>
                    <a:pt x="581946" y="5017775"/>
                    <a:pt x="605358" y="5083375"/>
                    <a:pt x="631406" y="5147986"/>
                  </a:cubicBezTo>
                  <a:cubicBezTo>
                    <a:pt x="734055" y="5407608"/>
                    <a:pt x="865188" y="5658570"/>
                    <a:pt x="1023461" y="5893957"/>
                  </a:cubicBezTo>
                  <a:cubicBezTo>
                    <a:pt x="1181487" y="6129578"/>
                    <a:pt x="1367051" y="6349247"/>
                    <a:pt x="1575880" y="6547646"/>
                  </a:cubicBezTo>
                  <a:cubicBezTo>
                    <a:pt x="1680269" y="6646916"/>
                    <a:pt x="1790338" y="6740939"/>
                    <a:pt x="1905228" y="6829468"/>
                  </a:cubicBezTo>
                  <a:lnTo>
                    <a:pt x="1944230" y="6858000"/>
                  </a:lnTo>
                  <a:lnTo>
                    <a:pt x="1372541" y="6858000"/>
                  </a:lnTo>
                  <a:lnTo>
                    <a:pt x="1115251" y="6590005"/>
                  </a:lnTo>
                  <a:cubicBezTo>
                    <a:pt x="418530" y="5790792"/>
                    <a:pt x="0" y="4766182"/>
                    <a:pt x="0" y="3649031"/>
                  </a:cubicBezTo>
                  <a:cubicBezTo>
                    <a:pt x="0" y="2212695"/>
                    <a:pt x="691856" y="929334"/>
                    <a:pt x="1777294" y="81317"/>
                  </a:cubicBezTo>
                  <a:close/>
                </a:path>
              </a:pathLst>
            </a:custGeom>
            <a:solidFill>
              <a:schemeClr val="bg1">
                <a:alpha val="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grpSp>
      <p:sp>
        <p:nvSpPr>
          <p:cNvPr id="4" name="Otsikko 3">
            <a:extLst>
              <a:ext uri="{FF2B5EF4-FFF2-40B4-BE49-F238E27FC236}">
                <a16:creationId xmlns:a16="http://schemas.microsoft.com/office/drawing/2014/main" id="{D6168C1A-7C7A-AC73-17C3-2DAE84795F77}"/>
              </a:ext>
            </a:extLst>
          </p:cNvPr>
          <p:cNvSpPr>
            <a:spLocks noGrp="1"/>
          </p:cNvSpPr>
          <p:nvPr>
            <p:ph type="ctrTitle"/>
          </p:nvPr>
        </p:nvSpPr>
        <p:spPr>
          <a:xfrm>
            <a:off x="3033466" y="991261"/>
            <a:ext cx="5754696" cy="1837349"/>
          </a:xfrm>
        </p:spPr>
        <p:txBody>
          <a:bodyPr vert="horz" lIns="91440" tIns="45720" rIns="91440" bIns="45720" rtlCol="0" anchor="ctr">
            <a:normAutofit/>
          </a:bodyPr>
          <a:lstStyle/>
          <a:p>
            <a:r>
              <a:rPr lang="en-US" sz="2800" kern="1200" dirty="0" err="1">
                <a:solidFill>
                  <a:schemeClr val="tx2"/>
                </a:solidFill>
                <a:latin typeface="+mj-lt"/>
                <a:ea typeface="+mj-ea"/>
                <a:cs typeface="+mj-cs"/>
              </a:rPr>
              <a:t>Lastensuojelulaissa</a:t>
            </a:r>
            <a:r>
              <a:rPr lang="en-US" sz="2800" kern="1200" dirty="0">
                <a:solidFill>
                  <a:schemeClr val="tx2"/>
                </a:solidFill>
                <a:latin typeface="+mj-lt"/>
                <a:ea typeface="+mj-ea"/>
                <a:cs typeface="+mj-cs"/>
              </a:rPr>
              <a:t> </a:t>
            </a:r>
            <a:r>
              <a:rPr lang="en-US" sz="2800" kern="1200" dirty="0" err="1">
                <a:solidFill>
                  <a:schemeClr val="tx2"/>
                </a:solidFill>
                <a:latin typeface="+mj-lt"/>
                <a:ea typeface="+mj-ea"/>
                <a:cs typeface="+mj-cs"/>
              </a:rPr>
              <a:t>määritellään</a:t>
            </a:r>
            <a:r>
              <a:rPr lang="en-US" sz="2800" kern="1200" dirty="0">
                <a:solidFill>
                  <a:schemeClr val="tx2"/>
                </a:solidFill>
                <a:latin typeface="+mj-lt"/>
                <a:ea typeface="+mj-ea"/>
                <a:cs typeface="+mj-cs"/>
              </a:rPr>
              <a:t> , </a:t>
            </a:r>
            <a:r>
              <a:rPr lang="en-US" sz="2800" kern="1200" dirty="0" err="1">
                <a:solidFill>
                  <a:schemeClr val="tx2"/>
                </a:solidFill>
                <a:latin typeface="+mj-lt"/>
                <a:ea typeface="+mj-ea"/>
                <a:cs typeface="+mj-cs"/>
              </a:rPr>
              <a:t>että</a:t>
            </a:r>
            <a:r>
              <a:rPr lang="en-US" sz="2800" kern="1200" dirty="0">
                <a:solidFill>
                  <a:schemeClr val="tx2"/>
                </a:solidFill>
                <a:latin typeface="+mj-lt"/>
                <a:ea typeface="+mj-ea"/>
                <a:cs typeface="+mj-cs"/>
              </a:rPr>
              <a:t> </a:t>
            </a:r>
            <a:r>
              <a:rPr lang="en-US" sz="2800" kern="1200" dirty="0" err="1">
                <a:solidFill>
                  <a:schemeClr val="tx2"/>
                </a:solidFill>
                <a:latin typeface="+mj-lt"/>
                <a:ea typeface="+mj-ea"/>
                <a:cs typeface="+mj-cs"/>
              </a:rPr>
              <a:t>jokaisella</a:t>
            </a:r>
            <a:r>
              <a:rPr lang="en-US" sz="2800" kern="1200" dirty="0">
                <a:solidFill>
                  <a:schemeClr val="tx2"/>
                </a:solidFill>
                <a:latin typeface="+mj-lt"/>
                <a:ea typeface="+mj-ea"/>
                <a:cs typeface="+mj-cs"/>
              </a:rPr>
              <a:t> </a:t>
            </a:r>
            <a:r>
              <a:rPr lang="en-US" sz="2800" kern="1200" dirty="0" err="1">
                <a:solidFill>
                  <a:schemeClr val="tx2"/>
                </a:solidFill>
                <a:latin typeface="+mj-lt"/>
                <a:ea typeface="+mj-ea"/>
                <a:cs typeface="+mj-cs"/>
              </a:rPr>
              <a:t>lastensuojelulaitoksella</a:t>
            </a:r>
            <a:r>
              <a:rPr lang="en-US" sz="2800" kern="1200" dirty="0">
                <a:solidFill>
                  <a:schemeClr val="tx2"/>
                </a:solidFill>
                <a:latin typeface="+mj-lt"/>
                <a:ea typeface="+mj-ea"/>
                <a:cs typeface="+mj-cs"/>
              </a:rPr>
              <a:t> </a:t>
            </a:r>
            <a:r>
              <a:rPr lang="en-US" sz="2800" kern="1200" dirty="0" err="1">
                <a:solidFill>
                  <a:schemeClr val="tx2"/>
                </a:solidFill>
                <a:latin typeface="+mj-lt"/>
                <a:ea typeface="+mj-ea"/>
                <a:cs typeface="+mj-cs"/>
              </a:rPr>
              <a:t>tulee</a:t>
            </a:r>
            <a:r>
              <a:rPr lang="en-US" sz="2800" kern="1200" dirty="0">
                <a:solidFill>
                  <a:schemeClr val="tx2"/>
                </a:solidFill>
                <a:latin typeface="+mj-lt"/>
                <a:ea typeface="+mj-ea"/>
                <a:cs typeface="+mj-cs"/>
              </a:rPr>
              <a:t> olla </a:t>
            </a:r>
            <a:r>
              <a:rPr lang="en-US" sz="2800" kern="1200" dirty="0" err="1">
                <a:solidFill>
                  <a:schemeClr val="tx2"/>
                </a:solidFill>
                <a:latin typeface="+mj-lt"/>
                <a:ea typeface="+mj-ea"/>
                <a:cs typeface="+mj-cs"/>
              </a:rPr>
              <a:t>lasten</a:t>
            </a:r>
            <a:r>
              <a:rPr lang="en-US" sz="2800" kern="1200" dirty="0">
                <a:solidFill>
                  <a:schemeClr val="tx2"/>
                </a:solidFill>
                <a:latin typeface="+mj-lt"/>
                <a:ea typeface="+mj-ea"/>
                <a:cs typeface="+mj-cs"/>
              </a:rPr>
              <a:t> </a:t>
            </a:r>
            <a:r>
              <a:rPr lang="en-US" sz="2800" kern="1200" dirty="0" err="1">
                <a:solidFill>
                  <a:schemeClr val="tx2"/>
                </a:solidFill>
                <a:latin typeface="+mj-lt"/>
                <a:ea typeface="+mj-ea"/>
                <a:cs typeface="+mj-cs"/>
              </a:rPr>
              <a:t>hyvää</a:t>
            </a:r>
            <a:r>
              <a:rPr lang="en-US" sz="2800" kern="1200" dirty="0">
                <a:solidFill>
                  <a:schemeClr val="tx2"/>
                </a:solidFill>
                <a:latin typeface="+mj-lt"/>
                <a:ea typeface="+mj-ea"/>
                <a:cs typeface="+mj-cs"/>
              </a:rPr>
              <a:t> </a:t>
            </a:r>
            <a:r>
              <a:rPr lang="en-US" sz="2800" kern="1200" dirty="0" err="1">
                <a:solidFill>
                  <a:schemeClr val="tx2"/>
                </a:solidFill>
                <a:latin typeface="+mj-lt"/>
                <a:ea typeface="+mj-ea"/>
                <a:cs typeface="+mj-cs"/>
              </a:rPr>
              <a:t>kohtelua</a:t>
            </a:r>
            <a:r>
              <a:rPr lang="en-US" sz="2800" kern="1200" dirty="0">
                <a:solidFill>
                  <a:schemeClr val="tx2"/>
                </a:solidFill>
                <a:latin typeface="+mj-lt"/>
                <a:ea typeface="+mj-ea"/>
                <a:cs typeface="+mj-cs"/>
              </a:rPr>
              <a:t> </a:t>
            </a:r>
            <a:r>
              <a:rPr lang="en-US" sz="2800" kern="1200" dirty="0" err="1">
                <a:solidFill>
                  <a:schemeClr val="tx2"/>
                </a:solidFill>
                <a:latin typeface="+mj-lt"/>
                <a:ea typeface="+mj-ea"/>
                <a:cs typeface="+mj-cs"/>
              </a:rPr>
              <a:t>koskeva</a:t>
            </a:r>
            <a:r>
              <a:rPr lang="en-US" sz="2800" kern="1200" dirty="0">
                <a:solidFill>
                  <a:schemeClr val="tx2"/>
                </a:solidFill>
                <a:latin typeface="+mj-lt"/>
                <a:ea typeface="+mj-ea"/>
                <a:cs typeface="+mj-cs"/>
              </a:rPr>
              <a:t> </a:t>
            </a:r>
            <a:r>
              <a:rPr lang="en-US" sz="2800" kern="1200" dirty="0" err="1">
                <a:solidFill>
                  <a:schemeClr val="tx2"/>
                </a:solidFill>
                <a:latin typeface="+mj-lt"/>
                <a:ea typeface="+mj-ea"/>
                <a:cs typeface="+mj-cs"/>
              </a:rPr>
              <a:t>suunnitelma</a:t>
            </a:r>
            <a:endParaRPr lang="en-US" sz="2800" kern="1200" dirty="0">
              <a:solidFill>
                <a:schemeClr val="tx2"/>
              </a:solidFill>
              <a:latin typeface="+mj-lt"/>
              <a:ea typeface="+mj-ea"/>
              <a:cs typeface="+mj-cs"/>
            </a:endParaRPr>
          </a:p>
        </p:txBody>
      </p:sp>
      <p:sp>
        <p:nvSpPr>
          <p:cNvPr id="5" name="Alaotsikko 4">
            <a:extLst>
              <a:ext uri="{FF2B5EF4-FFF2-40B4-BE49-F238E27FC236}">
                <a16:creationId xmlns:a16="http://schemas.microsoft.com/office/drawing/2014/main" id="{534EDBB3-8F9D-B850-9671-C6CB78012D8E}"/>
              </a:ext>
            </a:extLst>
          </p:cNvPr>
          <p:cNvSpPr>
            <a:spLocks noGrp="1"/>
          </p:cNvSpPr>
          <p:nvPr>
            <p:ph type="subTitle" idx="1"/>
          </p:nvPr>
        </p:nvSpPr>
        <p:spPr>
          <a:xfrm>
            <a:off x="2635045" y="2979336"/>
            <a:ext cx="6676103" cy="3047838"/>
          </a:xfrm>
        </p:spPr>
        <p:txBody>
          <a:bodyPr vert="horz" lIns="91440" tIns="45720" rIns="91440" bIns="45720" rtlCol="0" anchor="t">
            <a:normAutofit/>
          </a:bodyPr>
          <a:lstStyle/>
          <a:p>
            <a:pPr indent="-228600" algn="l">
              <a:buFont typeface="Arial" panose="020B0604020202020204" pitchFamily="34" charset="0"/>
              <a:buChar char="•"/>
            </a:pPr>
            <a:r>
              <a:rPr lang="en-US" sz="1400" dirty="0" err="1">
                <a:solidFill>
                  <a:schemeClr val="tx2"/>
                </a:solidFill>
              </a:rPr>
              <a:t>Miksi</a:t>
            </a:r>
            <a:r>
              <a:rPr lang="en-US" sz="1400" dirty="0">
                <a:solidFill>
                  <a:schemeClr val="tx2"/>
                </a:solidFill>
              </a:rPr>
              <a:t> </a:t>
            </a:r>
            <a:r>
              <a:rPr lang="en-US" sz="1400" dirty="0" err="1">
                <a:solidFill>
                  <a:schemeClr val="tx2"/>
                </a:solidFill>
              </a:rPr>
              <a:t>suunnitelma</a:t>
            </a:r>
            <a:r>
              <a:rPr lang="en-US" sz="1400" dirty="0">
                <a:solidFill>
                  <a:schemeClr val="tx2"/>
                </a:solidFill>
              </a:rPr>
              <a:t> on </a:t>
            </a:r>
            <a:r>
              <a:rPr lang="en-US" sz="1400" dirty="0" err="1">
                <a:solidFill>
                  <a:schemeClr val="tx2"/>
                </a:solidFill>
              </a:rPr>
              <a:t>laadittu</a:t>
            </a:r>
            <a:r>
              <a:rPr lang="en-US" sz="1400" dirty="0">
                <a:solidFill>
                  <a:schemeClr val="tx2"/>
                </a:solidFill>
              </a:rPr>
              <a:t>:</a:t>
            </a:r>
          </a:p>
          <a:p>
            <a:pPr marL="342900" indent="-228600" algn="l" fontAlgn="base">
              <a:buFont typeface="Arial" panose="020B0604020202020204" pitchFamily="34" charset="0"/>
              <a:buChar char="•"/>
            </a:pPr>
            <a:r>
              <a:rPr lang="en-US" sz="1400" dirty="0">
                <a:solidFill>
                  <a:schemeClr val="tx2"/>
                </a:solidFill>
              </a:rPr>
              <a:t>Sen </a:t>
            </a:r>
            <a:r>
              <a:rPr lang="en-US" sz="1400" dirty="0" err="1">
                <a:solidFill>
                  <a:schemeClr val="tx2"/>
                </a:solidFill>
              </a:rPr>
              <a:t>tarkoitus</a:t>
            </a:r>
            <a:r>
              <a:rPr lang="en-US" sz="1400" dirty="0">
                <a:solidFill>
                  <a:schemeClr val="tx2"/>
                </a:solidFill>
              </a:rPr>
              <a:t> on </a:t>
            </a:r>
            <a:r>
              <a:rPr lang="en-US" sz="1400" dirty="0" err="1">
                <a:solidFill>
                  <a:schemeClr val="tx2"/>
                </a:solidFill>
              </a:rPr>
              <a:t>vahvistaa</a:t>
            </a:r>
            <a:r>
              <a:rPr lang="en-US" sz="1400" dirty="0">
                <a:solidFill>
                  <a:schemeClr val="tx2"/>
                </a:solidFill>
              </a:rPr>
              <a:t> </a:t>
            </a:r>
            <a:r>
              <a:rPr lang="en-US" sz="1400" dirty="0" err="1">
                <a:solidFill>
                  <a:schemeClr val="tx2"/>
                </a:solidFill>
              </a:rPr>
              <a:t>itsemääräämisoikeuttasi</a:t>
            </a:r>
            <a:r>
              <a:rPr lang="en-US" sz="1400" dirty="0">
                <a:solidFill>
                  <a:schemeClr val="tx2"/>
                </a:solidFill>
              </a:rPr>
              <a:t> ja </a:t>
            </a:r>
            <a:r>
              <a:rPr lang="en-US" sz="1400" dirty="0" err="1">
                <a:solidFill>
                  <a:schemeClr val="tx2"/>
                </a:solidFill>
              </a:rPr>
              <a:t>tuoda</a:t>
            </a:r>
            <a:r>
              <a:rPr lang="en-US" sz="1400" dirty="0">
                <a:solidFill>
                  <a:schemeClr val="tx2"/>
                </a:solidFill>
              </a:rPr>
              <a:t> </a:t>
            </a:r>
            <a:r>
              <a:rPr lang="en-US" sz="1400" dirty="0" err="1">
                <a:solidFill>
                  <a:schemeClr val="tx2"/>
                </a:solidFill>
              </a:rPr>
              <a:t>ääntäsi</a:t>
            </a:r>
            <a:r>
              <a:rPr lang="en-US" sz="1400" dirty="0">
                <a:solidFill>
                  <a:schemeClr val="tx2"/>
                </a:solidFill>
              </a:rPr>
              <a:t> </a:t>
            </a:r>
            <a:r>
              <a:rPr lang="en-US" sz="1400" dirty="0" err="1">
                <a:solidFill>
                  <a:schemeClr val="tx2"/>
                </a:solidFill>
              </a:rPr>
              <a:t>kuuluviin</a:t>
            </a:r>
            <a:r>
              <a:rPr lang="en-US" sz="1400" dirty="0">
                <a:solidFill>
                  <a:schemeClr val="tx2"/>
                </a:solidFill>
              </a:rPr>
              <a:t>​</a:t>
            </a:r>
          </a:p>
          <a:p>
            <a:pPr marL="342900" indent="-228600" algn="l" fontAlgn="base">
              <a:buFont typeface="Arial" panose="020B0604020202020204" pitchFamily="34" charset="0"/>
              <a:buChar char="•"/>
            </a:pPr>
            <a:r>
              <a:rPr lang="en-US" sz="1400" dirty="0">
                <a:solidFill>
                  <a:schemeClr val="tx2"/>
                </a:solidFill>
              </a:rPr>
              <a:t>Sen </a:t>
            </a:r>
            <a:r>
              <a:rPr lang="en-US" sz="1400" dirty="0" err="1">
                <a:solidFill>
                  <a:schemeClr val="tx2"/>
                </a:solidFill>
              </a:rPr>
              <a:t>avulla</a:t>
            </a:r>
            <a:r>
              <a:rPr lang="en-US" sz="1400" dirty="0">
                <a:solidFill>
                  <a:schemeClr val="tx2"/>
                </a:solidFill>
              </a:rPr>
              <a:t> </a:t>
            </a:r>
            <a:r>
              <a:rPr lang="en-US" sz="1400" dirty="0" err="1">
                <a:solidFill>
                  <a:schemeClr val="tx2"/>
                </a:solidFill>
              </a:rPr>
              <a:t>vahvistetaan</a:t>
            </a:r>
            <a:r>
              <a:rPr lang="en-US" sz="1400" dirty="0">
                <a:solidFill>
                  <a:schemeClr val="tx2"/>
                </a:solidFill>
              </a:rPr>
              <a:t> </a:t>
            </a:r>
            <a:r>
              <a:rPr lang="en-US" sz="1400" dirty="0" err="1">
                <a:solidFill>
                  <a:schemeClr val="tx2"/>
                </a:solidFill>
              </a:rPr>
              <a:t>aikuisten</a:t>
            </a:r>
            <a:r>
              <a:rPr lang="en-US" sz="1400" dirty="0">
                <a:solidFill>
                  <a:schemeClr val="tx2"/>
                </a:solidFill>
              </a:rPr>
              <a:t> ja </a:t>
            </a:r>
            <a:r>
              <a:rPr lang="en-US" sz="1400" dirty="0" err="1">
                <a:solidFill>
                  <a:schemeClr val="tx2"/>
                </a:solidFill>
              </a:rPr>
              <a:t>lasten</a:t>
            </a:r>
            <a:r>
              <a:rPr lang="en-US" sz="1400" dirty="0">
                <a:solidFill>
                  <a:schemeClr val="tx2"/>
                </a:solidFill>
              </a:rPr>
              <a:t> </a:t>
            </a:r>
            <a:r>
              <a:rPr lang="en-US" sz="1400" dirty="0" err="1">
                <a:solidFill>
                  <a:schemeClr val="tx2"/>
                </a:solidFill>
              </a:rPr>
              <a:t>välistä</a:t>
            </a:r>
            <a:r>
              <a:rPr lang="en-US" sz="1400" dirty="0">
                <a:solidFill>
                  <a:schemeClr val="tx2"/>
                </a:solidFill>
              </a:rPr>
              <a:t> </a:t>
            </a:r>
            <a:r>
              <a:rPr lang="en-US" sz="1400" dirty="0" err="1">
                <a:solidFill>
                  <a:schemeClr val="tx2"/>
                </a:solidFill>
              </a:rPr>
              <a:t>yhteisymmärrystä</a:t>
            </a:r>
            <a:r>
              <a:rPr lang="en-US" sz="1400" dirty="0">
                <a:solidFill>
                  <a:schemeClr val="tx2"/>
                </a:solidFill>
              </a:rPr>
              <a:t>​</a:t>
            </a:r>
          </a:p>
          <a:p>
            <a:pPr marL="342900" indent="-228600" algn="l" fontAlgn="base">
              <a:buFont typeface="Arial" panose="020B0604020202020204" pitchFamily="34" charset="0"/>
              <a:buChar char="•"/>
            </a:pPr>
            <a:r>
              <a:rPr lang="en-US" sz="1400" dirty="0" err="1">
                <a:solidFill>
                  <a:schemeClr val="tx2"/>
                </a:solidFill>
              </a:rPr>
              <a:t>Sillä</a:t>
            </a:r>
            <a:r>
              <a:rPr lang="en-US" sz="1400" dirty="0">
                <a:solidFill>
                  <a:schemeClr val="tx2"/>
                </a:solidFill>
              </a:rPr>
              <a:t> </a:t>
            </a:r>
            <a:r>
              <a:rPr lang="en-US" sz="1400" dirty="0" err="1">
                <a:solidFill>
                  <a:schemeClr val="tx2"/>
                </a:solidFill>
              </a:rPr>
              <a:t>luodaan</a:t>
            </a:r>
            <a:r>
              <a:rPr lang="en-US" sz="1400" dirty="0">
                <a:solidFill>
                  <a:schemeClr val="tx2"/>
                </a:solidFill>
              </a:rPr>
              <a:t> </a:t>
            </a:r>
            <a:r>
              <a:rPr lang="en-US" sz="1400" dirty="0" err="1">
                <a:solidFill>
                  <a:schemeClr val="tx2"/>
                </a:solidFill>
              </a:rPr>
              <a:t>avoimuutta</a:t>
            </a:r>
            <a:r>
              <a:rPr lang="en-US" sz="1400" dirty="0">
                <a:solidFill>
                  <a:schemeClr val="tx2"/>
                </a:solidFill>
              </a:rPr>
              <a:t> ja </a:t>
            </a:r>
            <a:r>
              <a:rPr lang="en-US" sz="1400" dirty="0" err="1">
                <a:solidFill>
                  <a:schemeClr val="tx2"/>
                </a:solidFill>
              </a:rPr>
              <a:t>rakennetaan</a:t>
            </a:r>
            <a:r>
              <a:rPr lang="en-US" sz="1400" dirty="0">
                <a:solidFill>
                  <a:schemeClr val="tx2"/>
                </a:solidFill>
              </a:rPr>
              <a:t> </a:t>
            </a:r>
            <a:r>
              <a:rPr lang="en-US" sz="1400" dirty="0" err="1">
                <a:solidFill>
                  <a:schemeClr val="tx2"/>
                </a:solidFill>
              </a:rPr>
              <a:t>aikuisten</a:t>
            </a:r>
            <a:r>
              <a:rPr lang="en-US" sz="1400" dirty="0">
                <a:solidFill>
                  <a:schemeClr val="tx2"/>
                </a:solidFill>
              </a:rPr>
              <a:t> ja </a:t>
            </a:r>
            <a:r>
              <a:rPr lang="en-US" sz="1400" dirty="0" err="1">
                <a:solidFill>
                  <a:schemeClr val="tx2"/>
                </a:solidFill>
              </a:rPr>
              <a:t>lasten</a:t>
            </a:r>
            <a:r>
              <a:rPr lang="en-US" sz="1400" dirty="0">
                <a:solidFill>
                  <a:schemeClr val="tx2"/>
                </a:solidFill>
              </a:rPr>
              <a:t> </a:t>
            </a:r>
            <a:r>
              <a:rPr lang="en-US" sz="1400" dirty="0" err="1">
                <a:solidFill>
                  <a:schemeClr val="tx2"/>
                </a:solidFill>
              </a:rPr>
              <a:t>välistä</a:t>
            </a:r>
            <a:r>
              <a:rPr lang="en-US" sz="1400" dirty="0">
                <a:solidFill>
                  <a:schemeClr val="tx2"/>
                </a:solidFill>
              </a:rPr>
              <a:t> </a:t>
            </a:r>
            <a:r>
              <a:rPr lang="en-US" sz="1400" dirty="0" err="1">
                <a:solidFill>
                  <a:schemeClr val="tx2"/>
                </a:solidFill>
              </a:rPr>
              <a:t>luottamusta</a:t>
            </a:r>
            <a:r>
              <a:rPr lang="en-US" sz="1400" dirty="0">
                <a:solidFill>
                  <a:schemeClr val="tx2"/>
                </a:solidFill>
              </a:rPr>
              <a:t>​</a:t>
            </a:r>
          </a:p>
          <a:p>
            <a:pPr marL="342900" indent="-228600" algn="l" fontAlgn="base">
              <a:buFont typeface="Arial" panose="020B0604020202020204" pitchFamily="34" charset="0"/>
              <a:buChar char="•"/>
            </a:pPr>
            <a:r>
              <a:rPr lang="en-US" sz="1400" dirty="0">
                <a:solidFill>
                  <a:schemeClr val="tx2"/>
                </a:solidFill>
              </a:rPr>
              <a:t>Sen </a:t>
            </a:r>
            <a:r>
              <a:rPr lang="en-US" sz="1400" dirty="0" err="1">
                <a:solidFill>
                  <a:schemeClr val="tx2"/>
                </a:solidFill>
              </a:rPr>
              <a:t>avulla</a:t>
            </a:r>
            <a:r>
              <a:rPr lang="en-US" sz="1400" dirty="0">
                <a:solidFill>
                  <a:schemeClr val="tx2"/>
                </a:solidFill>
              </a:rPr>
              <a:t> </a:t>
            </a:r>
            <a:r>
              <a:rPr lang="en-US" sz="1400" dirty="0" err="1">
                <a:solidFill>
                  <a:schemeClr val="tx2"/>
                </a:solidFill>
              </a:rPr>
              <a:t>ehkäistään</a:t>
            </a:r>
            <a:r>
              <a:rPr lang="en-US" sz="1400" dirty="0">
                <a:solidFill>
                  <a:schemeClr val="tx2"/>
                </a:solidFill>
              </a:rPr>
              <a:t> </a:t>
            </a:r>
            <a:r>
              <a:rPr lang="en-US" sz="1400" dirty="0" err="1">
                <a:solidFill>
                  <a:schemeClr val="tx2"/>
                </a:solidFill>
              </a:rPr>
              <a:t>rajoitustoimenpiteiden</a:t>
            </a:r>
            <a:r>
              <a:rPr lang="en-US" sz="1400" dirty="0">
                <a:solidFill>
                  <a:schemeClr val="tx2"/>
                </a:solidFill>
              </a:rPr>
              <a:t> </a:t>
            </a:r>
            <a:r>
              <a:rPr lang="en-US" sz="1400" dirty="0" err="1">
                <a:solidFill>
                  <a:schemeClr val="tx2"/>
                </a:solidFill>
              </a:rPr>
              <a:t>käyttöä</a:t>
            </a:r>
            <a:r>
              <a:rPr lang="en-US" sz="1400" dirty="0">
                <a:solidFill>
                  <a:schemeClr val="tx2"/>
                </a:solidFill>
              </a:rPr>
              <a:t> ja </a:t>
            </a:r>
            <a:r>
              <a:rPr lang="en-US" sz="1400" dirty="0" err="1">
                <a:solidFill>
                  <a:schemeClr val="tx2"/>
                </a:solidFill>
              </a:rPr>
              <a:t>annetaan</a:t>
            </a:r>
            <a:r>
              <a:rPr lang="en-US" sz="1400" dirty="0">
                <a:solidFill>
                  <a:schemeClr val="tx2"/>
                </a:solidFill>
              </a:rPr>
              <a:t> </a:t>
            </a:r>
            <a:r>
              <a:rPr lang="en-US" sz="1400" dirty="0" err="1">
                <a:solidFill>
                  <a:schemeClr val="tx2"/>
                </a:solidFill>
              </a:rPr>
              <a:t>tietoa</a:t>
            </a:r>
            <a:r>
              <a:rPr lang="en-US" sz="1400" dirty="0">
                <a:solidFill>
                  <a:schemeClr val="tx2"/>
                </a:solidFill>
              </a:rPr>
              <a:t> </a:t>
            </a:r>
            <a:r>
              <a:rPr lang="en-US" sz="1400" dirty="0" err="1">
                <a:solidFill>
                  <a:schemeClr val="tx2"/>
                </a:solidFill>
              </a:rPr>
              <a:t>rajoitustoimenpiteiden</a:t>
            </a:r>
            <a:r>
              <a:rPr lang="en-US" sz="1400" dirty="0">
                <a:solidFill>
                  <a:schemeClr val="tx2"/>
                </a:solidFill>
              </a:rPr>
              <a:t> </a:t>
            </a:r>
            <a:r>
              <a:rPr lang="en-US" sz="1400" dirty="0" err="1">
                <a:solidFill>
                  <a:schemeClr val="tx2"/>
                </a:solidFill>
              </a:rPr>
              <a:t>käytöstä</a:t>
            </a:r>
            <a:r>
              <a:rPr lang="en-US" sz="1400" dirty="0">
                <a:solidFill>
                  <a:schemeClr val="tx2"/>
                </a:solidFill>
              </a:rPr>
              <a:t>​</a:t>
            </a:r>
          </a:p>
          <a:p>
            <a:pPr marL="342900" indent="-228600" algn="l" fontAlgn="base">
              <a:buFont typeface="Arial" panose="020B0604020202020204" pitchFamily="34" charset="0"/>
              <a:buChar char="•"/>
            </a:pPr>
            <a:r>
              <a:rPr lang="en-US" sz="1400" dirty="0" err="1">
                <a:solidFill>
                  <a:schemeClr val="tx2"/>
                </a:solidFill>
              </a:rPr>
              <a:t>Siinä</a:t>
            </a:r>
            <a:r>
              <a:rPr lang="en-US" sz="1400" dirty="0">
                <a:solidFill>
                  <a:schemeClr val="tx2"/>
                </a:solidFill>
              </a:rPr>
              <a:t> </a:t>
            </a:r>
            <a:r>
              <a:rPr lang="en-US" sz="1400" dirty="0" err="1">
                <a:solidFill>
                  <a:schemeClr val="tx2"/>
                </a:solidFill>
              </a:rPr>
              <a:t>tiedotetaan</a:t>
            </a:r>
            <a:r>
              <a:rPr lang="en-US" sz="1400" dirty="0">
                <a:solidFill>
                  <a:schemeClr val="tx2"/>
                </a:solidFill>
              </a:rPr>
              <a:t> </a:t>
            </a:r>
            <a:r>
              <a:rPr lang="en-US" sz="1400" dirty="0" err="1">
                <a:solidFill>
                  <a:schemeClr val="tx2"/>
                </a:solidFill>
              </a:rPr>
              <a:t>sinua</a:t>
            </a:r>
            <a:r>
              <a:rPr lang="en-US" sz="1400" dirty="0">
                <a:solidFill>
                  <a:schemeClr val="tx2"/>
                </a:solidFill>
              </a:rPr>
              <a:t> </a:t>
            </a:r>
            <a:r>
              <a:rPr lang="en-US" sz="1400" dirty="0" err="1">
                <a:solidFill>
                  <a:schemeClr val="tx2"/>
                </a:solidFill>
              </a:rPr>
              <a:t>oikeuksistasi</a:t>
            </a:r>
            <a:r>
              <a:rPr lang="en-US" sz="1400" dirty="0">
                <a:solidFill>
                  <a:schemeClr val="tx2"/>
                </a:solidFill>
              </a:rPr>
              <a:t>​</a:t>
            </a:r>
          </a:p>
          <a:p>
            <a:pPr marL="342900" indent="-228600" algn="l" fontAlgn="base">
              <a:buFont typeface="Arial" panose="020B0604020202020204" pitchFamily="34" charset="0"/>
              <a:buChar char="•"/>
            </a:pPr>
            <a:r>
              <a:rPr lang="en-US" sz="1400" dirty="0" err="1">
                <a:solidFill>
                  <a:schemeClr val="tx2"/>
                </a:solidFill>
              </a:rPr>
              <a:t>Suunnitelman</a:t>
            </a:r>
            <a:r>
              <a:rPr lang="en-US" sz="1400" dirty="0">
                <a:solidFill>
                  <a:schemeClr val="tx2"/>
                </a:solidFill>
              </a:rPr>
              <a:t> </a:t>
            </a:r>
            <a:r>
              <a:rPr lang="en-US" sz="1400" dirty="0" err="1">
                <a:solidFill>
                  <a:schemeClr val="tx2"/>
                </a:solidFill>
              </a:rPr>
              <a:t>avulla</a:t>
            </a:r>
            <a:r>
              <a:rPr lang="en-US" sz="1400" dirty="0">
                <a:solidFill>
                  <a:schemeClr val="tx2"/>
                </a:solidFill>
              </a:rPr>
              <a:t> </a:t>
            </a:r>
            <a:r>
              <a:rPr lang="en-US" sz="1400" dirty="0" err="1">
                <a:solidFill>
                  <a:schemeClr val="tx2"/>
                </a:solidFill>
              </a:rPr>
              <a:t>huolehditaan</a:t>
            </a:r>
            <a:r>
              <a:rPr lang="en-US" sz="1400" dirty="0">
                <a:solidFill>
                  <a:schemeClr val="tx2"/>
                </a:solidFill>
              </a:rPr>
              <a:t>, </a:t>
            </a:r>
            <a:r>
              <a:rPr lang="en-US" sz="1400" dirty="0" err="1">
                <a:solidFill>
                  <a:schemeClr val="tx2"/>
                </a:solidFill>
              </a:rPr>
              <a:t>että</a:t>
            </a:r>
            <a:r>
              <a:rPr lang="en-US" sz="1400" dirty="0">
                <a:solidFill>
                  <a:schemeClr val="tx2"/>
                </a:solidFill>
              </a:rPr>
              <a:t> </a:t>
            </a:r>
            <a:r>
              <a:rPr lang="en-US" sz="1400" dirty="0" err="1">
                <a:solidFill>
                  <a:schemeClr val="tx2"/>
                </a:solidFill>
              </a:rPr>
              <a:t>kaikilla</a:t>
            </a:r>
            <a:r>
              <a:rPr lang="en-US" sz="1400" dirty="0">
                <a:solidFill>
                  <a:schemeClr val="tx2"/>
                </a:solidFill>
              </a:rPr>
              <a:t> on </a:t>
            </a:r>
            <a:r>
              <a:rPr lang="en-US" sz="1400" dirty="0" err="1">
                <a:solidFill>
                  <a:schemeClr val="tx2"/>
                </a:solidFill>
              </a:rPr>
              <a:t>Polussa</a:t>
            </a:r>
            <a:r>
              <a:rPr lang="en-US" sz="1400" dirty="0">
                <a:solidFill>
                  <a:schemeClr val="tx2"/>
                </a:solidFill>
              </a:rPr>
              <a:t>  </a:t>
            </a:r>
            <a:r>
              <a:rPr lang="en-US" sz="1400" dirty="0" err="1">
                <a:solidFill>
                  <a:schemeClr val="tx2"/>
                </a:solidFill>
              </a:rPr>
              <a:t>hyvä</a:t>
            </a:r>
            <a:r>
              <a:rPr lang="en-US" sz="1400" dirty="0">
                <a:solidFill>
                  <a:schemeClr val="tx2"/>
                </a:solidFill>
              </a:rPr>
              <a:t> ja </a:t>
            </a:r>
            <a:r>
              <a:rPr lang="en-US" sz="1400" dirty="0" err="1">
                <a:solidFill>
                  <a:schemeClr val="tx2"/>
                </a:solidFill>
              </a:rPr>
              <a:t>turvallista</a:t>
            </a:r>
            <a:r>
              <a:rPr lang="en-US" sz="1400" dirty="0">
                <a:solidFill>
                  <a:schemeClr val="tx2"/>
                </a:solidFill>
              </a:rPr>
              <a:t> </a:t>
            </a:r>
            <a:r>
              <a:rPr lang="en-US" sz="1400" dirty="0" err="1">
                <a:solidFill>
                  <a:schemeClr val="tx2"/>
                </a:solidFill>
              </a:rPr>
              <a:t>asua</a:t>
            </a:r>
            <a:r>
              <a:rPr lang="en-US" sz="1400" dirty="0">
                <a:solidFill>
                  <a:schemeClr val="tx2"/>
                </a:solidFill>
              </a:rPr>
              <a:t> ​</a:t>
            </a:r>
          </a:p>
          <a:p>
            <a:pPr marL="342900" indent="-228600" algn="l" fontAlgn="base">
              <a:buFont typeface="Arial" panose="020B0604020202020204" pitchFamily="34" charset="0"/>
              <a:buChar char="•"/>
            </a:pPr>
            <a:r>
              <a:rPr lang="en-US" sz="1400" dirty="0">
                <a:solidFill>
                  <a:schemeClr val="tx2"/>
                </a:solidFill>
              </a:rPr>
              <a:t>Sen </a:t>
            </a:r>
            <a:r>
              <a:rPr lang="en-US" sz="1400" dirty="0" err="1">
                <a:solidFill>
                  <a:schemeClr val="tx2"/>
                </a:solidFill>
              </a:rPr>
              <a:t>kautta</a:t>
            </a:r>
            <a:r>
              <a:rPr lang="en-US" sz="1400" dirty="0">
                <a:solidFill>
                  <a:schemeClr val="tx2"/>
                </a:solidFill>
              </a:rPr>
              <a:t> </a:t>
            </a:r>
            <a:r>
              <a:rPr lang="en-US" sz="1400" dirty="0" err="1">
                <a:solidFill>
                  <a:schemeClr val="tx2"/>
                </a:solidFill>
              </a:rPr>
              <a:t>tuodaan</a:t>
            </a:r>
            <a:r>
              <a:rPr lang="en-US" sz="1400" dirty="0">
                <a:solidFill>
                  <a:schemeClr val="tx2"/>
                </a:solidFill>
              </a:rPr>
              <a:t> </a:t>
            </a:r>
            <a:r>
              <a:rPr lang="en-US" sz="1400" dirty="0" err="1">
                <a:solidFill>
                  <a:schemeClr val="tx2"/>
                </a:solidFill>
              </a:rPr>
              <a:t>esiin</a:t>
            </a:r>
            <a:r>
              <a:rPr lang="en-US" sz="1400" dirty="0">
                <a:solidFill>
                  <a:schemeClr val="tx2"/>
                </a:solidFill>
              </a:rPr>
              <a:t> </a:t>
            </a:r>
            <a:r>
              <a:rPr lang="en-US" sz="1400" dirty="0" err="1">
                <a:solidFill>
                  <a:schemeClr val="tx2"/>
                </a:solidFill>
              </a:rPr>
              <a:t>lasten</a:t>
            </a:r>
            <a:r>
              <a:rPr lang="en-US" sz="1400" dirty="0">
                <a:solidFill>
                  <a:schemeClr val="tx2"/>
                </a:solidFill>
              </a:rPr>
              <a:t> </a:t>
            </a:r>
            <a:r>
              <a:rPr lang="en-US" sz="1400" dirty="0" err="1">
                <a:solidFill>
                  <a:schemeClr val="tx2"/>
                </a:solidFill>
              </a:rPr>
              <a:t>omat</a:t>
            </a:r>
            <a:r>
              <a:rPr lang="en-US" sz="1400" dirty="0">
                <a:solidFill>
                  <a:schemeClr val="tx2"/>
                </a:solidFill>
              </a:rPr>
              <a:t>  </a:t>
            </a:r>
            <a:r>
              <a:rPr lang="en-US" sz="1400" dirty="0" err="1">
                <a:solidFill>
                  <a:schemeClr val="tx2"/>
                </a:solidFill>
              </a:rPr>
              <a:t>eli</a:t>
            </a:r>
            <a:r>
              <a:rPr lang="en-US" sz="1400" dirty="0">
                <a:solidFill>
                  <a:schemeClr val="tx2"/>
                </a:solidFill>
              </a:rPr>
              <a:t> </a:t>
            </a:r>
            <a:r>
              <a:rPr lang="en-US" sz="1400" dirty="0" err="1">
                <a:solidFill>
                  <a:schemeClr val="tx2"/>
                </a:solidFill>
              </a:rPr>
              <a:t>teidän</a:t>
            </a:r>
            <a:r>
              <a:rPr lang="en-US" sz="1400" dirty="0">
                <a:solidFill>
                  <a:schemeClr val="tx2"/>
                </a:solidFill>
              </a:rPr>
              <a:t> </a:t>
            </a:r>
            <a:r>
              <a:rPr lang="en-US" sz="1400" dirty="0" err="1">
                <a:solidFill>
                  <a:schemeClr val="tx2"/>
                </a:solidFill>
              </a:rPr>
              <a:t>näkemykset</a:t>
            </a:r>
            <a:r>
              <a:rPr lang="en-US" sz="1400" dirty="0">
                <a:solidFill>
                  <a:schemeClr val="tx2"/>
                </a:solidFill>
              </a:rPr>
              <a:t> </a:t>
            </a:r>
            <a:r>
              <a:rPr lang="en-US" sz="1400" dirty="0" err="1">
                <a:solidFill>
                  <a:schemeClr val="tx2"/>
                </a:solidFill>
              </a:rPr>
              <a:t>hyvästä</a:t>
            </a:r>
            <a:r>
              <a:rPr lang="en-US" sz="1400" dirty="0">
                <a:solidFill>
                  <a:schemeClr val="tx2"/>
                </a:solidFill>
              </a:rPr>
              <a:t> </a:t>
            </a:r>
            <a:r>
              <a:rPr lang="en-US" sz="1400" dirty="0" err="1">
                <a:solidFill>
                  <a:schemeClr val="tx2"/>
                </a:solidFill>
              </a:rPr>
              <a:t>kohtelusta</a:t>
            </a:r>
            <a:r>
              <a:rPr lang="en-US" sz="1400" dirty="0">
                <a:solidFill>
                  <a:schemeClr val="tx2"/>
                </a:solidFill>
              </a:rPr>
              <a:t> </a:t>
            </a:r>
          </a:p>
          <a:p>
            <a:pPr indent="-228600" algn="l">
              <a:buFont typeface="Arial" panose="020B0604020202020204" pitchFamily="34" charset="0"/>
              <a:buChar char="•"/>
            </a:pPr>
            <a:endParaRPr lang="en-US" sz="1100" dirty="0">
              <a:solidFill>
                <a:schemeClr val="tx2"/>
              </a:solidFill>
            </a:endParaRPr>
          </a:p>
        </p:txBody>
      </p:sp>
    </p:spTree>
    <p:extLst>
      <p:ext uri="{BB962C8B-B14F-4D97-AF65-F5344CB8AC3E}">
        <p14:creationId xmlns:p14="http://schemas.microsoft.com/office/powerpoint/2010/main" val="422958108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3" name="Rectangle 7">
            <a:extLst>
              <a:ext uri="{FF2B5EF4-FFF2-40B4-BE49-F238E27FC236}">
                <a16:creationId xmlns:a16="http://schemas.microsoft.com/office/drawing/2014/main" id="{4BC99CB9-DDAD-44A2-8A1C-E3AF4E72DF5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9">
            <a:extLst>
              <a:ext uri="{FF2B5EF4-FFF2-40B4-BE49-F238E27FC236}">
                <a16:creationId xmlns:a16="http://schemas.microsoft.com/office/drawing/2014/main" id="{64053CBF-3932-45FF-8285-EE5146085F3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695" cy="6858000"/>
          </a:xfrm>
          <a:prstGeom prst="rect">
            <a:avLst/>
          </a:prstGeom>
          <a:gradFill flip="none" rotWithShape="1">
            <a:gsLst>
              <a:gs pos="16000">
                <a:schemeClr val="accent6">
                  <a:alpha val="20000"/>
                </a:schemeClr>
              </a:gs>
              <a:gs pos="85000">
                <a:schemeClr val="accent1">
                  <a:alpha val="40000"/>
                </a:schemeClr>
              </a:gs>
            </a:gsLst>
            <a:lin ang="120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5" name="Group 11">
            <a:extLst>
              <a:ext uri="{FF2B5EF4-FFF2-40B4-BE49-F238E27FC236}">
                <a16:creationId xmlns:a16="http://schemas.microsoft.com/office/drawing/2014/main" id="{2E751C04-BEA6-446B-A678-9C74819EBD4C}"/>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flipH="1">
            <a:off x="-18230" y="-8167"/>
            <a:ext cx="4834070" cy="2488150"/>
            <a:chOff x="6867015" y="-1"/>
            <a:chExt cx="5324985" cy="3251912"/>
          </a:xfrm>
          <a:solidFill>
            <a:schemeClr val="bg1">
              <a:alpha val="30000"/>
            </a:schemeClr>
          </a:solidFill>
        </p:grpSpPr>
        <p:sp>
          <p:nvSpPr>
            <p:cNvPr id="26" name="Freeform: Shape 12">
              <a:extLst>
                <a:ext uri="{FF2B5EF4-FFF2-40B4-BE49-F238E27FC236}">
                  <a16:creationId xmlns:a16="http://schemas.microsoft.com/office/drawing/2014/main" id="{2625A013-D9BE-43C4-AF21-6F2B003EFBE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867015" y="-1"/>
              <a:ext cx="5324985" cy="3251912"/>
            </a:xfrm>
            <a:custGeom>
              <a:avLst/>
              <a:gdLst>
                <a:gd name="connsiteX0" fmla="*/ 0 w 5324985"/>
                <a:gd name="connsiteY0" fmla="*/ 0 h 3251912"/>
                <a:gd name="connsiteX1" fmla="*/ 36826 w 5324985"/>
                <a:gd name="connsiteY1" fmla="*/ 0 h 3251912"/>
                <a:gd name="connsiteX2" fmla="*/ 45003 w 5324985"/>
                <a:gd name="connsiteY2" fmla="*/ 152909 h 3251912"/>
                <a:gd name="connsiteX3" fmla="*/ 68956 w 5324985"/>
                <a:gd name="connsiteY3" fmla="*/ 308600 h 3251912"/>
                <a:gd name="connsiteX4" fmla="*/ 167774 w 5324985"/>
                <a:gd name="connsiteY4" fmla="*/ 607968 h 3251912"/>
                <a:gd name="connsiteX5" fmla="*/ 201857 w 5324985"/>
                <a:gd name="connsiteY5" fmla="*/ 679539 h 3251912"/>
                <a:gd name="connsiteX6" fmla="*/ 239741 w 5324985"/>
                <a:gd name="connsiteY6" fmla="*/ 749488 h 3251912"/>
                <a:gd name="connsiteX7" fmla="*/ 323724 w 5324985"/>
                <a:gd name="connsiteY7" fmla="*/ 885101 h 3251912"/>
                <a:gd name="connsiteX8" fmla="*/ 416412 w 5324985"/>
                <a:gd name="connsiteY8" fmla="*/ 1016081 h 3251912"/>
                <a:gd name="connsiteX9" fmla="*/ 515719 w 5324985"/>
                <a:gd name="connsiteY9" fmla="*/ 1143356 h 3251912"/>
                <a:gd name="connsiteX10" fmla="*/ 722427 w 5324985"/>
                <a:gd name="connsiteY10" fmla="*/ 1395127 h 3251912"/>
                <a:gd name="connsiteX11" fmla="*/ 825780 w 5324985"/>
                <a:gd name="connsiteY11" fmla="*/ 1522749 h 3251912"/>
                <a:gd name="connsiteX12" fmla="*/ 926314 w 5324985"/>
                <a:gd name="connsiteY12" fmla="*/ 1651992 h 3251912"/>
                <a:gd name="connsiteX13" fmla="*/ 1026848 w 5324985"/>
                <a:gd name="connsiteY13" fmla="*/ 1776836 h 3251912"/>
                <a:gd name="connsiteX14" fmla="*/ 1131918 w 5324985"/>
                <a:gd name="connsiteY14" fmla="*/ 1897393 h 3251912"/>
                <a:gd name="connsiteX15" fmla="*/ 1354688 w 5324985"/>
                <a:gd name="connsiteY15" fmla="*/ 2124728 h 3251912"/>
                <a:gd name="connsiteX16" fmla="*/ 1855027 w 5324985"/>
                <a:gd name="connsiteY16" fmla="*/ 2504236 h 3251912"/>
                <a:gd name="connsiteX17" fmla="*/ 2131618 w 5324985"/>
                <a:gd name="connsiteY17" fmla="*/ 2646913 h 3251912"/>
                <a:gd name="connsiteX18" fmla="*/ 2423534 w 5324985"/>
                <a:gd name="connsiteY18" fmla="*/ 2754732 h 3251912"/>
                <a:gd name="connsiteX19" fmla="*/ 2727588 w 5324985"/>
                <a:gd name="connsiteY19" fmla="*/ 2829197 h 3251912"/>
                <a:gd name="connsiteX20" fmla="*/ 3041083 w 5324985"/>
                <a:gd name="connsiteY20" fmla="*/ 2870890 h 3251912"/>
                <a:gd name="connsiteX21" fmla="*/ 3360340 w 5324985"/>
                <a:gd name="connsiteY21" fmla="*/ 2883976 h 3251912"/>
                <a:gd name="connsiteX22" fmla="*/ 3439663 w 5324985"/>
                <a:gd name="connsiteY22" fmla="*/ 2883396 h 3251912"/>
                <a:gd name="connsiteX23" fmla="*/ 3478529 w 5324985"/>
                <a:gd name="connsiteY23" fmla="*/ 2882471 h 3251912"/>
                <a:gd name="connsiteX24" fmla="*/ 3517271 w 5324985"/>
                <a:gd name="connsiteY24" fmla="*/ 2880616 h 3251912"/>
                <a:gd name="connsiteX25" fmla="*/ 3671260 w 5324985"/>
                <a:gd name="connsiteY25" fmla="*/ 2867878 h 3251912"/>
                <a:gd name="connsiteX26" fmla="*/ 4265268 w 5324985"/>
                <a:gd name="connsiteY26" fmla="*/ 2716283 h 3251912"/>
                <a:gd name="connsiteX27" fmla="*/ 4546395 w 5324985"/>
                <a:gd name="connsiteY27" fmla="*/ 2584724 h 3251912"/>
                <a:gd name="connsiteX28" fmla="*/ 4817837 w 5324985"/>
                <a:gd name="connsiteY28" fmla="*/ 2424674 h 3251912"/>
                <a:gd name="connsiteX29" fmla="*/ 5081677 w 5324985"/>
                <a:gd name="connsiteY29" fmla="*/ 2243548 h 3251912"/>
                <a:gd name="connsiteX30" fmla="*/ 5211881 w 5324985"/>
                <a:gd name="connsiteY30" fmla="*/ 2147658 h 3251912"/>
                <a:gd name="connsiteX31" fmla="*/ 5324985 w 5324985"/>
                <a:gd name="connsiteY31" fmla="*/ 2062128 h 3251912"/>
                <a:gd name="connsiteX32" fmla="*/ 5324985 w 5324985"/>
                <a:gd name="connsiteY32" fmla="*/ 2514993 h 3251912"/>
                <a:gd name="connsiteX33" fmla="*/ 5314867 w 5324985"/>
                <a:gd name="connsiteY33" fmla="*/ 2522881 h 3251912"/>
                <a:gd name="connsiteX34" fmla="*/ 5038276 w 5324985"/>
                <a:gd name="connsiteY34" fmla="*/ 2722421 h 3251912"/>
                <a:gd name="connsiteX35" fmla="*/ 4741701 w 5324985"/>
                <a:gd name="connsiteY35" fmla="*/ 2904937 h 3251912"/>
                <a:gd name="connsiteX36" fmla="*/ 4420728 w 5324985"/>
                <a:gd name="connsiteY36" fmla="*/ 3058848 h 3251912"/>
                <a:gd name="connsiteX37" fmla="*/ 3717481 w 5324985"/>
                <a:gd name="connsiteY37" fmla="*/ 3237079 h 3251912"/>
                <a:gd name="connsiteX38" fmla="*/ 3535661 w 5324985"/>
                <a:gd name="connsiteY38" fmla="*/ 3249934 h 3251912"/>
                <a:gd name="connsiteX39" fmla="*/ 3490175 w 5324985"/>
                <a:gd name="connsiteY39" fmla="*/ 3251555 h 3251912"/>
                <a:gd name="connsiteX40" fmla="*/ 3444813 w 5324985"/>
                <a:gd name="connsiteY40" fmla="*/ 3251787 h 3251912"/>
                <a:gd name="connsiteX41" fmla="*/ 3355681 w 5324985"/>
                <a:gd name="connsiteY41" fmla="*/ 3250745 h 3251912"/>
                <a:gd name="connsiteX42" fmla="*/ 3179011 w 5324985"/>
                <a:gd name="connsiteY42" fmla="*/ 3243795 h 3251912"/>
                <a:gd name="connsiteX43" fmla="*/ 3002217 w 5324985"/>
                <a:gd name="connsiteY43" fmla="*/ 3227814 h 3251912"/>
                <a:gd name="connsiteX44" fmla="*/ 2650103 w 5324985"/>
                <a:gd name="connsiteY44" fmla="*/ 3170836 h 3251912"/>
                <a:gd name="connsiteX45" fmla="*/ 2305836 w 5324985"/>
                <a:gd name="connsiteY45" fmla="*/ 3072514 h 3251912"/>
                <a:gd name="connsiteX46" fmla="*/ 1978611 w 5324985"/>
                <a:gd name="connsiteY46" fmla="*/ 2929952 h 3251912"/>
                <a:gd name="connsiteX47" fmla="*/ 1678235 w 5324985"/>
                <a:gd name="connsiteY47" fmla="*/ 2744424 h 3251912"/>
                <a:gd name="connsiteX48" fmla="*/ 1175688 w 5324985"/>
                <a:gd name="connsiteY48" fmla="*/ 2277018 h 3251912"/>
                <a:gd name="connsiteX49" fmla="*/ 971310 w 5324985"/>
                <a:gd name="connsiteY49" fmla="*/ 2012044 h 3251912"/>
                <a:gd name="connsiteX50" fmla="*/ 790717 w 5324985"/>
                <a:gd name="connsiteY50" fmla="*/ 1735723 h 3251912"/>
                <a:gd name="connsiteX51" fmla="*/ 706488 w 5324985"/>
                <a:gd name="connsiteY51" fmla="*/ 1598604 h 3251912"/>
                <a:gd name="connsiteX52" fmla="*/ 618951 w 5324985"/>
                <a:gd name="connsiteY52" fmla="*/ 1463802 h 3251912"/>
                <a:gd name="connsiteX53" fmla="*/ 436273 w 5324985"/>
                <a:gd name="connsiteY53" fmla="*/ 1195355 h 3251912"/>
                <a:gd name="connsiteX54" fmla="*/ 346896 w 5324985"/>
                <a:gd name="connsiteY54" fmla="*/ 1058816 h 3251912"/>
                <a:gd name="connsiteX55" fmla="*/ 261809 w 5324985"/>
                <a:gd name="connsiteY55" fmla="*/ 919264 h 3251912"/>
                <a:gd name="connsiteX56" fmla="*/ 118487 w 5324985"/>
                <a:gd name="connsiteY56" fmla="*/ 626498 h 3251912"/>
                <a:gd name="connsiteX57" fmla="*/ 28130 w 5324985"/>
                <a:gd name="connsiteY57" fmla="*/ 315781 h 3251912"/>
                <a:gd name="connsiteX58" fmla="*/ 6751 w 5324985"/>
                <a:gd name="connsiteY58" fmla="*/ 156195 h 32519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Lst>
              <a:rect l="l" t="t" r="r" b="b"/>
              <a:pathLst>
                <a:path w="5324985" h="3251912">
                  <a:moveTo>
                    <a:pt x="0" y="0"/>
                  </a:moveTo>
                  <a:lnTo>
                    <a:pt x="36826" y="0"/>
                  </a:lnTo>
                  <a:lnTo>
                    <a:pt x="45003" y="152909"/>
                  </a:lnTo>
                  <a:cubicBezTo>
                    <a:pt x="50351" y="205154"/>
                    <a:pt x="58290" y="257123"/>
                    <a:pt x="68956" y="308600"/>
                  </a:cubicBezTo>
                  <a:cubicBezTo>
                    <a:pt x="91393" y="411324"/>
                    <a:pt x="123882" y="511847"/>
                    <a:pt x="167774" y="607968"/>
                  </a:cubicBezTo>
                  <a:cubicBezTo>
                    <a:pt x="178195" y="632173"/>
                    <a:pt x="190333" y="655798"/>
                    <a:pt x="201857" y="679539"/>
                  </a:cubicBezTo>
                  <a:cubicBezTo>
                    <a:pt x="214363" y="702933"/>
                    <a:pt x="226255" y="726557"/>
                    <a:pt x="239741" y="749488"/>
                  </a:cubicBezTo>
                  <a:cubicBezTo>
                    <a:pt x="265488" y="795812"/>
                    <a:pt x="294176" y="840746"/>
                    <a:pt x="323724" y="885101"/>
                  </a:cubicBezTo>
                  <a:cubicBezTo>
                    <a:pt x="353149" y="929572"/>
                    <a:pt x="384657" y="972885"/>
                    <a:pt x="416412" y="1016081"/>
                  </a:cubicBezTo>
                  <a:cubicBezTo>
                    <a:pt x="448655" y="1058931"/>
                    <a:pt x="482127" y="1101202"/>
                    <a:pt x="515719" y="1143356"/>
                  </a:cubicBezTo>
                  <a:cubicBezTo>
                    <a:pt x="583027" y="1227782"/>
                    <a:pt x="653402" y="1310470"/>
                    <a:pt x="722427" y="1395127"/>
                  </a:cubicBezTo>
                  <a:cubicBezTo>
                    <a:pt x="757123" y="1437282"/>
                    <a:pt x="791697" y="1479783"/>
                    <a:pt x="825780" y="1522749"/>
                  </a:cubicBezTo>
                  <a:cubicBezTo>
                    <a:pt x="859742" y="1565367"/>
                    <a:pt x="893457" y="1610649"/>
                    <a:pt x="926314" y="1651992"/>
                  </a:cubicBezTo>
                  <a:cubicBezTo>
                    <a:pt x="958927" y="1694379"/>
                    <a:pt x="993132" y="1735492"/>
                    <a:pt x="1026848" y="1776836"/>
                  </a:cubicBezTo>
                  <a:cubicBezTo>
                    <a:pt x="1061545" y="1817485"/>
                    <a:pt x="1095996" y="1858133"/>
                    <a:pt x="1131918" y="1897393"/>
                  </a:cubicBezTo>
                  <a:cubicBezTo>
                    <a:pt x="1203273" y="1976376"/>
                    <a:pt x="1277447" y="2052463"/>
                    <a:pt x="1354688" y="2124728"/>
                  </a:cubicBezTo>
                  <a:cubicBezTo>
                    <a:pt x="1509411" y="2268911"/>
                    <a:pt x="1676396" y="2397575"/>
                    <a:pt x="1855027" y="2504236"/>
                  </a:cubicBezTo>
                  <a:cubicBezTo>
                    <a:pt x="1944528" y="2557277"/>
                    <a:pt x="2036357" y="2605917"/>
                    <a:pt x="2131618" y="2646913"/>
                  </a:cubicBezTo>
                  <a:cubicBezTo>
                    <a:pt x="2226267" y="2689068"/>
                    <a:pt x="2323981" y="2724622"/>
                    <a:pt x="2423534" y="2754732"/>
                  </a:cubicBezTo>
                  <a:cubicBezTo>
                    <a:pt x="2523087" y="2784958"/>
                    <a:pt x="2624602" y="2809394"/>
                    <a:pt x="2727588" y="2829197"/>
                  </a:cubicBezTo>
                  <a:cubicBezTo>
                    <a:pt x="2830698" y="2848653"/>
                    <a:pt x="2935522" y="2861971"/>
                    <a:pt x="3041083" y="2870890"/>
                  </a:cubicBezTo>
                  <a:cubicBezTo>
                    <a:pt x="3146644" y="2879922"/>
                    <a:pt x="3253307" y="2883860"/>
                    <a:pt x="3360340" y="2883976"/>
                  </a:cubicBezTo>
                  <a:cubicBezTo>
                    <a:pt x="3387067" y="2883976"/>
                    <a:pt x="3414162" y="2884439"/>
                    <a:pt x="3439663" y="2883396"/>
                  </a:cubicBezTo>
                  <a:lnTo>
                    <a:pt x="3478529" y="2882471"/>
                  </a:lnTo>
                  <a:lnTo>
                    <a:pt x="3517271" y="2880616"/>
                  </a:lnTo>
                  <a:cubicBezTo>
                    <a:pt x="3568887" y="2878417"/>
                    <a:pt x="3620257" y="2873552"/>
                    <a:pt x="3671260" y="2867878"/>
                  </a:cubicBezTo>
                  <a:cubicBezTo>
                    <a:pt x="3875515" y="2844253"/>
                    <a:pt x="4074253" y="2792486"/>
                    <a:pt x="4265268" y="2716283"/>
                  </a:cubicBezTo>
                  <a:cubicBezTo>
                    <a:pt x="4361020" y="2678529"/>
                    <a:pt x="4454444" y="2633710"/>
                    <a:pt x="4546395" y="2584724"/>
                  </a:cubicBezTo>
                  <a:cubicBezTo>
                    <a:pt x="4638470" y="2535967"/>
                    <a:pt x="4728827" y="2481885"/>
                    <a:pt x="4817837" y="2424674"/>
                  </a:cubicBezTo>
                  <a:cubicBezTo>
                    <a:pt x="4906846" y="2367348"/>
                    <a:pt x="4994385" y="2306317"/>
                    <a:pt x="5081677" y="2243548"/>
                  </a:cubicBezTo>
                  <a:cubicBezTo>
                    <a:pt x="5125201" y="2212164"/>
                    <a:pt x="5168603" y="2179969"/>
                    <a:pt x="5211881" y="2147658"/>
                  </a:cubicBezTo>
                  <a:lnTo>
                    <a:pt x="5324985" y="2062128"/>
                  </a:lnTo>
                  <a:lnTo>
                    <a:pt x="5324985" y="2514993"/>
                  </a:lnTo>
                  <a:lnTo>
                    <a:pt x="5314867" y="2522881"/>
                  </a:lnTo>
                  <a:cubicBezTo>
                    <a:pt x="5225490" y="2591325"/>
                    <a:pt x="5133783" y="2658379"/>
                    <a:pt x="5038276" y="2722421"/>
                  </a:cubicBezTo>
                  <a:cubicBezTo>
                    <a:pt x="4942892" y="2786348"/>
                    <a:pt x="4844810" y="2848422"/>
                    <a:pt x="4741701" y="2904937"/>
                  </a:cubicBezTo>
                  <a:cubicBezTo>
                    <a:pt x="4638592" y="2961337"/>
                    <a:pt x="4531929" y="3013683"/>
                    <a:pt x="4420728" y="3058848"/>
                  </a:cubicBezTo>
                  <a:cubicBezTo>
                    <a:pt x="4199063" y="3150338"/>
                    <a:pt x="3959621" y="3211485"/>
                    <a:pt x="3717481" y="3237079"/>
                  </a:cubicBezTo>
                  <a:cubicBezTo>
                    <a:pt x="3656914" y="3243101"/>
                    <a:pt x="3596227" y="3247966"/>
                    <a:pt x="3535661" y="3249934"/>
                  </a:cubicBezTo>
                  <a:lnTo>
                    <a:pt x="3490175" y="3251555"/>
                  </a:lnTo>
                  <a:lnTo>
                    <a:pt x="3444813" y="3251787"/>
                  </a:lnTo>
                  <a:cubicBezTo>
                    <a:pt x="3414162" y="3252250"/>
                    <a:pt x="3385105" y="3251324"/>
                    <a:pt x="3355681" y="3250745"/>
                  </a:cubicBezTo>
                  <a:cubicBezTo>
                    <a:pt x="3296954" y="3250050"/>
                    <a:pt x="3237860" y="3246692"/>
                    <a:pt x="3179011" y="3243795"/>
                  </a:cubicBezTo>
                  <a:cubicBezTo>
                    <a:pt x="3120039" y="3239164"/>
                    <a:pt x="3061067" y="3234878"/>
                    <a:pt x="3002217" y="3227814"/>
                  </a:cubicBezTo>
                  <a:cubicBezTo>
                    <a:pt x="2884397" y="3214496"/>
                    <a:pt x="2766699" y="3196314"/>
                    <a:pt x="2650103" y="3170836"/>
                  </a:cubicBezTo>
                  <a:cubicBezTo>
                    <a:pt x="2533510" y="3145358"/>
                    <a:pt x="2418263" y="3112583"/>
                    <a:pt x="2305836" y="3072514"/>
                  </a:cubicBezTo>
                  <a:cubicBezTo>
                    <a:pt x="2193410" y="3032328"/>
                    <a:pt x="2083926" y="2984383"/>
                    <a:pt x="1978611" y="2929952"/>
                  </a:cubicBezTo>
                  <a:cubicBezTo>
                    <a:pt x="1873663" y="2874711"/>
                    <a:pt x="1772884" y="2812985"/>
                    <a:pt x="1678235" y="2744424"/>
                  </a:cubicBezTo>
                  <a:cubicBezTo>
                    <a:pt x="1488201" y="2608001"/>
                    <a:pt x="1321708" y="2448068"/>
                    <a:pt x="1175688" y="2277018"/>
                  </a:cubicBezTo>
                  <a:cubicBezTo>
                    <a:pt x="1102985" y="2191086"/>
                    <a:pt x="1035309" y="2102377"/>
                    <a:pt x="971310" y="2012044"/>
                  </a:cubicBezTo>
                  <a:cubicBezTo>
                    <a:pt x="907188" y="1921714"/>
                    <a:pt x="847358" y="1829413"/>
                    <a:pt x="790717" y="1735723"/>
                  </a:cubicBezTo>
                  <a:cubicBezTo>
                    <a:pt x="761782" y="1688357"/>
                    <a:pt x="735300" y="1644002"/>
                    <a:pt x="706488" y="1598604"/>
                  </a:cubicBezTo>
                  <a:cubicBezTo>
                    <a:pt x="677922" y="1553555"/>
                    <a:pt x="648866" y="1508505"/>
                    <a:pt x="618951" y="1463802"/>
                  </a:cubicBezTo>
                  <a:lnTo>
                    <a:pt x="436273" y="1195355"/>
                  </a:lnTo>
                  <a:cubicBezTo>
                    <a:pt x="405990" y="1150189"/>
                    <a:pt x="376075" y="1104792"/>
                    <a:pt x="346896" y="1058816"/>
                  </a:cubicBezTo>
                  <a:cubicBezTo>
                    <a:pt x="317716" y="1012838"/>
                    <a:pt x="288782" y="966747"/>
                    <a:pt x="261809" y="919264"/>
                  </a:cubicBezTo>
                  <a:cubicBezTo>
                    <a:pt x="207742" y="824764"/>
                    <a:pt x="158088" y="727485"/>
                    <a:pt x="118487" y="626498"/>
                  </a:cubicBezTo>
                  <a:cubicBezTo>
                    <a:pt x="78151" y="525859"/>
                    <a:pt x="48237" y="421515"/>
                    <a:pt x="28130" y="315781"/>
                  </a:cubicBezTo>
                  <a:cubicBezTo>
                    <a:pt x="18506" y="262914"/>
                    <a:pt x="11425" y="209642"/>
                    <a:pt x="6751" y="156195"/>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Freeform: Shape 13">
              <a:extLst>
                <a:ext uri="{FF2B5EF4-FFF2-40B4-BE49-F238E27FC236}">
                  <a16:creationId xmlns:a16="http://schemas.microsoft.com/office/drawing/2014/main" id="{F7875715-EC2E-457F-851D-F6C817685FE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16467" y="-1"/>
              <a:ext cx="5275533" cy="2980757"/>
            </a:xfrm>
            <a:custGeom>
              <a:avLst/>
              <a:gdLst>
                <a:gd name="connsiteX0" fmla="*/ 0 w 5275533"/>
                <a:gd name="connsiteY0" fmla="*/ 0 h 2980757"/>
                <a:gd name="connsiteX1" fmla="*/ 201166 w 5275533"/>
                <a:gd name="connsiteY1" fmla="*/ 0 h 2980757"/>
                <a:gd name="connsiteX2" fmla="*/ 206734 w 5275533"/>
                <a:gd name="connsiteY2" fmla="*/ 89286 h 2980757"/>
                <a:gd name="connsiteX3" fmla="*/ 232051 w 5275533"/>
                <a:gd name="connsiteY3" fmla="*/ 226897 h 2980757"/>
                <a:gd name="connsiteX4" fmla="*/ 332707 w 5275533"/>
                <a:gd name="connsiteY4" fmla="*/ 487120 h 2980757"/>
                <a:gd name="connsiteX5" fmla="*/ 402959 w 5275533"/>
                <a:gd name="connsiteY5" fmla="*/ 609647 h 2980757"/>
                <a:gd name="connsiteX6" fmla="*/ 483631 w 5275533"/>
                <a:gd name="connsiteY6" fmla="*/ 728236 h 2980757"/>
                <a:gd name="connsiteX7" fmla="*/ 669986 w 5275533"/>
                <a:gd name="connsiteY7" fmla="*/ 957424 h 2980757"/>
                <a:gd name="connsiteX8" fmla="*/ 871667 w 5275533"/>
                <a:gd name="connsiteY8" fmla="*/ 1188348 h 2980757"/>
                <a:gd name="connsiteX9" fmla="*/ 971956 w 5275533"/>
                <a:gd name="connsiteY9" fmla="*/ 1308905 h 2980757"/>
                <a:gd name="connsiteX10" fmla="*/ 1020139 w 5275533"/>
                <a:gd name="connsiteY10" fmla="*/ 1368084 h 2980757"/>
                <a:gd name="connsiteX11" fmla="*/ 1067340 w 5275533"/>
                <a:gd name="connsiteY11" fmla="*/ 1424715 h 2980757"/>
                <a:gd name="connsiteX12" fmla="*/ 1472909 w 5275533"/>
                <a:gd name="connsiteY12" fmla="*/ 1843252 h 2980757"/>
                <a:gd name="connsiteX13" fmla="*/ 1688567 w 5275533"/>
                <a:gd name="connsiteY13" fmla="*/ 2031559 h 2980757"/>
                <a:gd name="connsiteX14" fmla="*/ 1914401 w 5275533"/>
                <a:gd name="connsiteY14" fmla="*/ 2205156 h 2980757"/>
                <a:gd name="connsiteX15" fmla="*/ 2418909 w 5275533"/>
                <a:gd name="connsiteY15" fmla="*/ 2479741 h 2980757"/>
                <a:gd name="connsiteX16" fmla="*/ 2701141 w 5275533"/>
                <a:gd name="connsiteY16" fmla="*/ 2557333 h 2980757"/>
                <a:gd name="connsiteX17" fmla="*/ 2773475 w 5275533"/>
                <a:gd name="connsiteY17" fmla="*/ 2570999 h 2980757"/>
                <a:gd name="connsiteX18" fmla="*/ 2846424 w 5275533"/>
                <a:gd name="connsiteY18" fmla="*/ 2582465 h 2980757"/>
                <a:gd name="connsiteX19" fmla="*/ 2993669 w 5275533"/>
                <a:gd name="connsiteY19" fmla="*/ 2598909 h 2980757"/>
                <a:gd name="connsiteX20" fmla="*/ 3067721 w 5275533"/>
                <a:gd name="connsiteY20" fmla="*/ 2604237 h 2980757"/>
                <a:gd name="connsiteX21" fmla="*/ 3142019 w 5275533"/>
                <a:gd name="connsiteY21" fmla="*/ 2607943 h 2980757"/>
                <a:gd name="connsiteX22" fmla="*/ 3216561 w 5275533"/>
                <a:gd name="connsiteY22" fmla="*/ 2609564 h 2980757"/>
                <a:gd name="connsiteX23" fmla="*/ 3291225 w 5275533"/>
                <a:gd name="connsiteY23" fmla="*/ 2609217 h 2980757"/>
                <a:gd name="connsiteX24" fmla="*/ 3328619 w 5275533"/>
                <a:gd name="connsiteY24" fmla="*/ 2608869 h 2980757"/>
                <a:gd name="connsiteX25" fmla="*/ 3364665 w 5275533"/>
                <a:gd name="connsiteY25" fmla="*/ 2607363 h 2980757"/>
                <a:gd name="connsiteX26" fmla="*/ 3400587 w 5275533"/>
                <a:gd name="connsiteY26" fmla="*/ 2605627 h 2980757"/>
                <a:gd name="connsiteX27" fmla="*/ 3436387 w 5275533"/>
                <a:gd name="connsiteY27" fmla="*/ 2602847 h 2980757"/>
                <a:gd name="connsiteX28" fmla="*/ 3578361 w 5275533"/>
                <a:gd name="connsiteY28" fmla="*/ 2586286 h 2980757"/>
                <a:gd name="connsiteX29" fmla="*/ 4119159 w 5275533"/>
                <a:gd name="connsiteY29" fmla="*/ 2418594 h 2980757"/>
                <a:gd name="connsiteX30" fmla="*/ 4618765 w 5275533"/>
                <a:gd name="connsiteY30" fmla="*/ 2124668 h 2980757"/>
                <a:gd name="connsiteX31" fmla="*/ 4739895 w 5275533"/>
                <a:gd name="connsiteY31" fmla="*/ 2038275 h 2980757"/>
                <a:gd name="connsiteX32" fmla="*/ 4861027 w 5275533"/>
                <a:gd name="connsiteY32" fmla="*/ 1948986 h 2980757"/>
                <a:gd name="connsiteX33" fmla="*/ 5106354 w 5275533"/>
                <a:gd name="connsiteY33" fmla="*/ 1763690 h 2980757"/>
                <a:gd name="connsiteX34" fmla="*/ 5275533 w 5275533"/>
                <a:gd name="connsiteY34" fmla="*/ 1641017 h 2980757"/>
                <a:gd name="connsiteX35" fmla="*/ 5275533 w 5275533"/>
                <a:gd name="connsiteY35" fmla="*/ 2257481 h 2980757"/>
                <a:gd name="connsiteX36" fmla="*/ 5168881 w 5275533"/>
                <a:gd name="connsiteY36" fmla="*/ 2332084 h 2980757"/>
                <a:gd name="connsiteX37" fmla="*/ 5036225 w 5275533"/>
                <a:gd name="connsiteY37" fmla="*/ 2421489 h 2980757"/>
                <a:gd name="connsiteX38" fmla="*/ 4899401 w 5275533"/>
                <a:gd name="connsiteY38" fmla="*/ 2508347 h 2980757"/>
                <a:gd name="connsiteX39" fmla="*/ 4612145 w 5275533"/>
                <a:gd name="connsiteY39" fmla="*/ 2671407 h 2980757"/>
                <a:gd name="connsiteX40" fmla="*/ 4303187 w 5275533"/>
                <a:gd name="connsiteY40" fmla="*/ 2810030 h 2980757"/>
                <a:gd name="connsiteX41" fmla="*/ 3630835 w 5275533"/>
                <a:gd name="connsiteY41" fmla="*/ 2969500 h 2980757"/>
                <a:gd name="connsiteX42" fmla="*/ 3457719 w 5275533"/>
                <a:gd name="connsiteY42" fmla="*/ 2979808 h 2980757"/>
                <a:gd name="connsiteX43" fmla="*/ 3414441 w 5275533"/>
                <a:gd name="connsiteY43" fmla="*/ 2980733 h 2980757"/>
                <a:gd name="connsiteX44" fmla="*/ 3371285 w 5275533"/>
                <a:gd name="connsiteY44" fmla="*/ 2980502 h 2980757"/>
                <a:gd name="connsiteX45" fmla="*/ 3328252 w 5275533"/>
                <a:gd name="connsiteY45" fmla="*/ 2980039 h 2980757"/>
                <a:gd name="connsiteX46" fmla="*/ 3286445 w 5275533"/>
                <a:gd name="connsiteY46" fmla="*/ 2978534 h 2980757"/>
                <a:gd name="connsiteX47" fmla="*/ 2952475 w 5275533"/>
                <a:gd name="connsiteY47" fmla="*/ 2953402 h 2980757"/>
                <a:gd name="connsiteX48" fmla="*/ 2620591 w 5275533"/>
                <a:gd name="connsiteY48" fmla="*/ 2898046 h 2980757"/>
                <a:gd name="connsiteX49" fmla="*/ 2294591 w 5275533"/>
                <a:gd name="connsiteY49" fmla="*/ 2811305 h 2980757"/>
                <a:gd name="connsiteX50" fmla="*/ 1670544 w 5275533"/>
                <a:gd name="connsiteY50" fmla="*/ 2550501 h 2980757"/>
                <a:gd name="connsiteX51" fmla="*/ 1144703 w 5275533"/>
                <a:gd name="connsiteY51" fmla="*/ 2144472 h 2980757"/>
                <a:gd name="connsiteX52" fmla="*/ 931497 w 5275533"/>
                <a:gd name="connsiteY52" fmla="*/ 1900114 h 2980757"/>
                <a:gd name="connsiteX53" fmla="*/ 745265 w 5275533"/>
                <a:gd name="connsiteY53" fmla="*/ 1641395 h 2980757"/>
                <a:gd name="connsiteX54" fmla="*/ 701741 w 5275533"/>
                <a:gd name="connsiteY54" fmla="*/ 1575500 h 2980757"/>
                <a:gd name="connsiteX55" fmla="*/ 660178 w 5275533"/>
                <a:gd name="connsiteY55" fmla="*/ 1511573 h 2980757"/>
                <a:gd name="connsiteX56" fmla="*/ 578158 w 5275533"/>
                <a:gd name="connsiteY56" fmla="*/ 1387656 h 2980757"/>
                <a:gd name="connsiteX57" fmla="*/ 408230 w 5275533"/>
                <a:gd name="connsiteY57" fmla="*/ 1134497 h 2980757"/>
                <a:gd name="connsiteX58" fmla="*/ 242349 w 5275533"/>
                <a:gd name="connsiteY58" fmla="*/ 866860 h 2980757"/>
                <a:gd name="connsiteX59" fmla="*/ 167562 w 5275533"/>
                <a:gd name="connsiteY59" fmla="*/ 724994 h 2980757"/>
                <a:gd name="connsiteX60" fmla="*/ 104054 w 5275533"/>
                <a:gd name="connsiteY60" fmla="*/ 576525 h 2980757"/>
                <a:gd name="connsiteX61" fmla="*/ 55381 w 5275533"/>
                <a:gd name="connsiteY61" fmla="*/ 422499 h 2980757"/>
                <a:gd name="connsiteX62" fmla="*/ 37236 w 5275533"/>
                <a:gd name="connsiteY62" fmla="*/ 343980 h 2980757"/>
                <a:gd name="connsiteX63" fmla="*/ 29267 w 5275533"/>
                <a:gd name="connsiteY63" fmla="*/ 304604 h 2980757"/>
                <a:gd name="connsiteX64" fmla="*/ 22646 w 5275533"/>
                <a:gd name="connsiteY64" fmla="*/ 265113 h 2980757"/>
                <a:gd name="connsiteX65" fmla="*/ 3903 w 5275533"/>
                <a:gd name="connsiteY65" fmla="*/ 106787 h 29807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Lst>
              <a:rect l="l" t="t" r="r" b="b"/>
              <a:pathLst>
                <a:path w="5275533" h="2980757">
                  <a:moveTo>
                    <a:pt x="0" y="0"/>
                  </a:moveTo>
                  <a:lnTo>
                    <a:pt x="201166" y="0"/>
                  </a:lnTo>
                  <a:lnTo>
                    <a:pt x="206734" y="89286"/>
                  </a:lnTo>
                  <a:cubicBezTo>
                    <a:pt x="212220" y="135755"/>
                    <a:pt x="220465" y="181731"/>
                    <a:pt x="232051" y="226897"/>
                  </a:cubicBezTo>
                  <a:cubicBezTo>
                    <a:pt x="254855" y="317344"/>
                    <a:pt x="290287" y="403854"/>
                    <a:pt x="332707" y="487120"/>
                  </a:cubicBezTo>
                  <a:cubicBezTo>
                    <a:pt x="354163" y="528696"/>
                    <a:pt x="377948" y="569461"/>
                    <a:pt x="402959" y="609647"/>
                  </a:cubicBezTo>
                  <a:cubicBezTo>
                    <a:pt x="428337" y="649717"/>
                    <a:pt x="455433" y="689209"/>
                    <a:pt x="483631" y="728236"/>
                  </a:cubicBezTo>
                  <a:cubicBezTo>
                    <a:pt x="540764" y="806061"/>
                    <a:pt x="604271" y="881569"/>
                    <a:pt x="669986" y="957424"/>
                  </a:cubicBezTo>
                  <a:cubicBezTo>
                    <a:pt x="735701" y="1033395"/>
                    <a:pt x="804359" y="1109366"/>
                    <a:pt x="871667" y="1188348"/>
                  </a:cubicBezTo>
                  <a:cubicBezTo>
                    <a:pt x="905383" y="1227723"/>
                    <a:pt x="938731" y="1268025"/>
                    <a:pt x="971956" y="1308905"/>
                  </a:cubicBezTo>
                  <a:lnTo>
                    <a:pt x="1020139" y="1368084"/>
                  </a:lnTo>
                  <a:cubicBezTo>
                    <a:pt x="1035954" y="1386962"/>
                    <a:pt x="1051035" y="1406302"/>
                    <a:pt x="1067340" y="1424715"/>
                  </a:cubicBezTo>
                  <a:cubicBezTo>
                    <a:pt x="1194602" y="1574573"/>
                    <a:pt x="1332652" y="1712503"/>
                    <a:pt x="1472909" y="1843252"/>
                  </a:cubicBezTo>
                  <a:cubicBezTo>
                    <a:pt x="1543406" y="1908337"/>
                    <a:pt x="1615128" y="1971221"/>
                    <a:pt x="1688567" y="2031559"/>
                  </a:cubicBezTo>
                  <a:cubicBezTo>
                    <a:pt x="1762006" y="2091895"/>
                    <a:pt x="1836793" y="2150263"/>
                    <a:pt x="1914401" y="2205156"/>
                  </a:cubicBezTo>
                  <a:cubicBezTo>
                    <a:pt x="2069003" y="2315176"/>
                    <a:pt x="2235742" y="2413498"/>
                    <a:pt x="2418909" y="2479741"/>
                  </a:cubicBezTo>
                  <a:cubicBezTo>
                    <a:pt x="2510249" y="2512863"/>
                    <a:pt x="2604898" y="2538225"/>
                    <a:pt x="2701141" y="2557333"/>
                  </a:cubicBezTo>
                  <a:cubicBezTo>
                    <a:pt x="2725293" y="2561850"/>
                    <a:pt x="2749201" y="2567062"/>
                    <a:pt x="2773475" y="2570999"/>
                  </a:cubicBezTo>
                  <a:lnTo>
                    <a:pt x="2846424" y="2582465"/>
                  </a:lnTo>
                  <a:cubicBezTo>
                    <a:pt x="2895343" y="2588602"/>
                    <a:pt x="2944261" y="2595088"/>
                    <a:pt x="2993669" y="2598909"/>
                  </a:cubicBezTo>
                  <a:cubicBezTo>
                    <a:pt x="3018313" y="2601110"/>
                    <a:pt x="3042956" y="2603195"/>
                    <a:pt x="3067721" y="2604237"/>
                  </a:cubicBezTo>
                  <a:cubicBezTo>
                    <a:pt x="3092487" y="2605394"/>
                    <a:pt x="3117130" y="2607247"/>
                    <a:pt x="3142019" y="2607943"/>
                  </a:cubicBezTo>
                  <a:lnTo>
                    <a:pt x="3216561" y="2609564"/>
                  </a:lnTo>
                  <a:cubicBezTo>
                    <a:pt x="3241326" y="2610142"/>
                    <a:pt x="3266337" y="2609333"/>
                    <a:pt x="3291225" y="2609217"/>
                  </a:cubicBezTo>
                  <a:lnTo>
                    <a:pt x="3328619" y="2608869"/>
                  </a:lnTo>
                  <a:cubicBezTo>
                    <a:pt x="3340757" y="2608522"/>
                    <a:pt x="3352649" y="2607827"/>
                    <a:pt x="3364665" y="2607363"/>
                  </a:cubicBezTo>
                  <a:cubicBezTo>
                    <a:pt x="3376679" y="2606784"/>
                    <a:pt x="3388695" y="2606438"/>
                    <a:pt x="3400587" y="2605627"/>
                  </a:cubicBezTo>
                  <a:lnTo>
                    <a:pt x="3436387" y="2602847"/>
                  </a:lnTo>
                  <a:cubicBezTo>
                    <a:pt x="3484079" y="2599257"/>
                    <a:pt x="3531404" y="2593235"/>
                    <a:pt x="3578361" y="2586286"/>
                  </a:cubicBezTo>
                  <a:cubicBezTo>
                    <a:pt x="3766310" y="2556871"/>
                    <a:pt x="3947025" y="2499314"/>
                    <a:pt x="4119159" y="2418594"/>
                  </a:cubicBezTo>
                  <a:cubicBezTo>
                    <a:pt x="4291907" y="2338801"/>
                    <a:pt x="4456317" y="2236657"/>
                    <a:pt x="4618765" y="2124668"/>
                  </a:cubicBezTo>
                  <a:cubicBezTo>
                    <a:pt x="4659346" y="2096759"/>
                    <a:pt x="4699682" y="2067575"/>
                    <a:pt x="4739895" y="2038275"/>
                  </a:cubicBezTo>
                  <a:cubicBezTo>
                    <a:pt x="4780355" y="2008976"/>
                    <a:pt x="4820691" y="1979212"/>
                    <a:pt x="4861027" y="1948986"/>
                  </a:cubicBezTo>
                  <a:lnTo>
                    <a:pt x="5106354" y="1763690"/>
                  </a:lnTo>
                  <a:lnTo>
                    <a:pt x="5275533" y="1641017"/>
                  </a:lnTo>
                  <a:lnTo>
                    <a:pt x="5275533" y="2257481"/>
                  </a:lnTo>
                  <a:lnTo>
                    <a:pt x="5168881" y="2332084"/>
                  </a:lnTo>
                  <a:cubicBezTo>
                    <a:pt x="5125235" y="2362079"/>
                    <a:pt x="5081099" y="2391958"/>
                    <a:pt x="5036225" y="2421489"/>
                  </a:cubicBezTo>
                  <a:cubicBezTo>
                    <a:pt x="4991231" y="2450790"/>
                    <a:pt x="4945867" y="2479857"/>
                    <a:pt x="4899401" y="2508347"/>
                  </a:cubicBezTo>
                  <a:cubicBezTo>
                    <a:pt x="4806959" y="2565440"/>
                    <a:pt x="4711574" y="2620798"/>
                    <a:pt x="4612145" y="2671407"/>
                  </a:cubicBezTo>
                  <a:cubicBezTo>
                    <a:pt x="4512836" y="2722247"/>
                    <a:pt x="4410095" y="2769496"/>
                    <a:pt x="4303187" y="2810030"/>
                  </a:cubicBezTo>
                  <a:cubicBezTo>
                    <a:pt x="4090349" y="2892256"/>
                    <a:pt x="3861694" y="2947728"/>
                    <a:pt x="3630835" y="2969500"/>
                  </a:cubicBezTo>
                  <a:cubicBezTo>
                    <a:pt x="3573089" y="2974712"/>
                    <a:pt x="3515343" y="2978649"/>
                    <a:pt x="3457719" y="2979808"/>
                  </a:cubicBezTo>
                  <a:lnTo>
                    <a:pt x="3414441" y="2980733"/>
                  </a:lnTo>
                  <a:cubicBezTo>
                    <a:pt x="3400097" y="2980850"/>
                    <a:pt x="3385630" y="2980502"/>
                    <a:pt x="3371285" y="2980502"/>
                  </a:cubicBezTo>
                  <a:lnTo>
                    <a:pt x="3328252" y="2980039"/>
                  </a:lnTo>
                  <a:lnTo>
                    <a:pt x="3286445" y="2978534"/>
                  </a:lnTo>
                  <a:cubicBezTo>
                    <a:pt x="3175121" y="2975174"/>
                    <a:pt x="3063553" y="2966837"/>
                    <a:pt x="2952475" y="2953402"/>
                  </a:cubicBezTo>
                  <a:cubicBezTo>
                    <a:pt x="2841275" y="2940664"/>
                    <a:pt x="2730319" y="2922365"/>
                    <a:pt x="2620591" y="2898046"/>
                  </a:cubicBezTo>
                  <a:cubicBezTo>
                    <a:pt x="2510984" y="2873494"/>
                    <a:pt x="2402235" y="2844426"/>
                    <a:pt x="2294591" y="2811305"/>
                  </a:cubicBezTo>
                  <a:cubicBezTo>
                    <a:pt x="2079669" y="2744483"/>
                    <a:pt x="1867198" y="2661331"/>
                    <a:pt x="1670544" y="2550501"/>
                  </a:cubicBezTo>
                  <a:cubicBezTo>
                    <a:pt x="1473767" y="2439903"/>
                    <a:pt x="1298079" y="2299657"/>
                    <a:pt x="1144703" y="2144472"/>
                  </a:cubicBezTo>
                  <a:cubicBezTo>
                    <a:pt x="1067586" y="2066996"/>
                    <a:pt x="997458" y="1984539"/>
                    <a:pt x="931497" y="1900114"/>
                  </a:cubicBezTo>
                  <a:cubicBezTo>
                    <a:pt x="865906" y="1815342"/>
                    <a:pt x="803500" y="1729295"/>
                    <a:pt x="745265" y="1641395"/>
                  </a:cubicBezTo>
                  <a:cubicBezTo>
                    <a:pt x="730307" y="1619623"/>
                    <a:pt x="716207" y="1597503"/>
                    <a:pt x="701741" y="1575500"/>
                  </a:cubicBezTo>
                  <a:lnTo>
                    <a:pt x="660178" y="1511573"/>
                  </a:lnTo>
                  <a:cubicBezTo>
                    <a:pt x="633574" y="1470229"/>
                    <a:pt x="605989" y="1429232"/>
                    <a:pt x="578158" y="1387656"/>
                  </a:cubicBezTo>
                  <a:lnTo>
                    <a:pt x="408230" y="1134497"/>
                  </a:lnTo>
                  <a:cubicBezTo>
                    <a:pt x="351220" y="1048219"/>
                    <a:pt x="294945" y="959392"/>
                    <a:pt x="242349" y="866860"/>
                  </a:cubicBezTo>
                  <a:cubicBezTo>
                    <a:pt x="216112" y="820536"/>
                    <a:pt x="190734" y="773402"/>
                    <a:pt x="167562" y="724994"/>
                  </a:cubicBezTo>
                  <a:cubicBezTo>
                    <a:pt x="144513" y="676469"/>
                    <a:pt x="123057" y="627019"/>
                    <a:pt x="104054" y="576525"/>
                  </a:cubicBezTo>
                  <a:cubicBezTo>
                    <a:pt x="85418" y="525917"/>
                    <a:pt x="68867" y="474613"/>
                    <a:pt x="55381" y="422499"/>
                  </a:cubicBezTo>
                  <a:cubicBezTo>
                    <a:pt x="49006" y="396442"/>
                    <a:pt x="42508" y="370269"/>
                    <a:pt x="37236" y="343980"/>
                  </a:cubicBezTo>
                  <a:lnTo>
                    <a:pt x="29267" y="304604"/>
                  </a:lnTo>
                  <a:lnTo>
                    <a:pt x="22646" y="265113"/>
                  </a:lnTo>
                  <a:cubicBezTo>
                    <a:pt x="14003" y="212420"/>
                    <a:pt x="7872" y="159582"/>
                    <a:pt x="3903" y="106787"/>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Freeform: Shape 14">
              <a:extLst>
                <a:ext uri="{FF2B5EF4-FFF2-40B4-BE49-F238E27FC236}">
                  <a16:creationId xmlns:a16="http://schemas.microsoft.com/office/drawing/2014/main" id="{F7E41CC6-0C83-40EE-80BB-79394D9E9B2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21214" y="-1"/>
              <a:ext cx="5270786" cy="2927775"/>
            </a:xfrm>
            <a:custGeom>
              <a:avLst/>
              <a:gdLst>
                <a:gd name="connsiteX0" fmla="*/ 0 w 5270786"/>
                <a:gd name="connsiteY0" fmla="*/ 0 h 2927775"/>
                <a:gd name="connsiteX1" fmla="*/ 613805 w 5270786"/>
                <a:gd name="connsiteY1" fmla="*/ 0 h 2927775"/>
                <a:gd name="connsiteX2" fmla="*/ 618487 w 5270786"/>
                <a:gd name="connsiteY2" fmla="*/ 85404 h 2927775"/>
                <a:gd name="connsiteX3" fmla="*/ 1054084 w 5270786"/>
                <a:gd name="connsiteY3" fmla="*/ 895200 h 2927775"/>
                <a:gd name="connsiteX4" fmla="*/ 1276976 w 5270786"/>
                <a:gd name="connsiteY4" fmla="*/ 1191325 h 2927775"/>
                <a:gd name="connsiteX5" fmla="*/ 3368450 w 5270786"/>
                <a:gd name="connsiteY5" fmla="*/ 2348843 h 2927775"/>
                <a:gd name="connsiteX6" fmla="*/ 4956151 w 5270786"/>
                <a:gd name="connsiteY6" fmla="*/ 1636730 h 2927775"/>
                <a:gd name="connsiteX7" fmla="*/ 5149372 w 5270786"/>
                <a:gd name="connsiteY7" fmla="*/ 1495325 h 2927775"/>
                <a:gd name="connsiteX8" fmla="*/ 5270786 w 5270786"/>
                <a:gd name="connsiteY8" fmla="*/ 1406110 h 2927775"/>
                <a:gd name="connsiteX9" fmla="*/ 5270786 w 5270786"/>
                <a:gd name="connsiteY9" fmla="*/ 2138641 h 2927775"/>
                <a:gd name="connsiteX10" fmla="*/ 5112925 w 5270786"/>
                <a:gd name="connsiteY10" fmla="*/ 2253730 h 2927775"/>
                <a:gd name="connsiteX11" fmla="*/ 3368327 w 5270786"/>
                <a:gd name="connsiteY11" fmla="*/ 2927775 h 2927775"/>
                <a:gd name="connsiteX12" fmla="*/ 769646 w 5270786"/>
                <a:gd name="connsiteY12" fmla="*/ 1516288 h 2927775"/>
                <a:gd name="connsiteX13" fmla="*/ 3149 w 5270786"/>
                <a:gd name="connsiteY13" fmla="*/ 85252 h 2927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5270786" h="2927775">
                  <a:moveTo>
                    <a:pt x="0" y="0"/>
                  </a:moveTo>
                  <a:lnTo>
                    <a:pt x="613805" y="0"/>
                  </a:lnTo>
                  <a:lnTo>
                    <a:pt x="618487" y="85404"/>
                  </a:lnTo>
                  <a:cubicBezTo>
                    <a:pt x="650052" y="360109"/>
                    <a:pt x="792650" y="556543"/>
                    <a:pt x="1054084" y="895200"/>
                  </a:cubicBezTo>
                  <a:cubicBezTo>
                    <a:pt x="1126174" y="988542"/>
                    <a:pt x="1200716" y="1085128"/>
                    <a:pt x="1276976" y="1191325"/>
                  </a:cubicBezTo>
                  <a:cubicBezTo>
                    <a:pt x="1859704" y="2002688"/>
                    <a:pt x="2485223" y="2348843"/>
                    <a:pt x="3368450" y="2348843"/>
                  </a:cubicBezTo>
                  <a:cubicBezTo>
                    <a:pt x="3948114" y="2348843"/>
                    <a:pt x="4373422" y="2066846"/>
                    <a:pt x="4956151" y="1636730"/>
                  </a:cubicBezTo>
                  <a:cubicBezTo>
                    <a:pt x="5021253" y="1588668"/>
                    <a:pt x="5086356" y="1541186"/>
                    <a:pt x="5149372" y="1495325"/>
                  </a:cubicBezTo>
                  <a:lnTo>
                    <a:pt x="5270786" y="1406110"/>
                  </a:lnTo>
                  <a:lnTo>
                    <a:pt x="5270786" y="2138641"/>
                  </a:lnTo>
                  <a:lnTo>
                    <a:pt x="5112925" y="2253730"/>
                  </a:lnTo>
                  <a:cubicBezTo>
                    <a:pt x="4598179" y="2621786"/>
                    <a:pt x="4074961" y="2927775"/>
                    <a:pt x="3368327" y="2927775"/>
                  </a:cubicBezTo>
                  <a:cubicBezTo>
                    <a:pt x="2170746" y="2927775"/>
                    <a:pt x="1393203" y="2384512"/>
                    <a:pt x="769646" y="1516288"/>
                  </a:cubicBezTo>
                  <a:cubicBezTo>
                    <a:pt x="418850" y="1027932"/>
                    <a:pt x="48120" y="683401"/>
                    <a:pt x="3149" y="85252"/>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Freeform: Shape 15">
              <a:extLst>
                <a:ext uri="{FF2B5EF4-FFF2-40B4-BE49-F238E27FC236}">
                  <a16:creationId xmlns:a16="http://schemas.microsoft.com/office/drawing/2014/main" id="{00603498-5DFE-4D26-BFB5-C9269C9BDB0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21214" y="-1"/>
              <a:ext cx="5270786" cy="2927775"/>
            </a:xfrm>
            <a:custGeom>
              <a:avLst/>
              <a:gdLst>
                <a:gd name="connsiteX0" fmla="*/ 0 w 5270786"/>
                <a:gd name="connsiteY0" fmla="*/ 0 h 2927775"/>
                <a:gd name="connsiteX1" fmla="*/ 736294 w 5270786"/>
                <a:gd name="connsiteY1" fmla="*/ 0 h 2927775"/>
                <a:gd name="connsiteX2" fmla="*/ 740298 w 5270786"/>
                <a:gd name="connsiteY2" fmla="*/ 72745 h 2927775"/>
                <a:gd name="connsiteX3" fmla="*/ 1153024 w 5270786"/>
                <a:gd name="connsiteY3" fmla="*/ 826989 h 2927775"/>
                <a:gd name="connsiteX4" fmla="*/ 1378368 w 5270786"/>
                <a:gd name="connsiteY4" fmla="*/ 1126356 h 2927775"/>
                <a:gd name="connsiteX5" fmla="*/ 2238056 w 5270786"/>
                <a:gd name="connsiteY5" fmla="*/ 1955322 h 2927775"/>
                <a:gd name="connsiteX6" fmla="*/ 3368327 w 5270786"/>
                <a:gd name="connsiteY6" fmla="*/ 2233033 h 2927775"/>
                <a:gd name="connsiteX7" fmla="*/ 4095360 w 5270786"/>
                <a:gd name="connsiteY7" fmla="*/ 2056192 h 2927775"/>
                <a:gd name="connsiteX8" fmla="*/ 4880506 w 5270786"/>
                <a:gd name="connsiteY8" fmla="*/ 1545587 h 2927775"/>
                <a:gd name="connsiteX9" fmla="*/ 5074340 w 5270786"/>
                <a:gd name="connsiteY9" fmla="*/ 1403721 h 2927775"/>
                <a:gd name="connsiteX10" fmla="*/ 5270786 w 5270786"/>
                <a:gd name="connsiteY10" fmla="*/ 1259367 h 2927775"/>
                <a:gd name="connsiteX11" fmla="*/ 5270786 w 5270786"/>
                <a:gd name="connsiteY11" fmla="*/ 2138641 h 2927775"/>
                <a:gd name="connsiteX12" fmla="*/ 5112925 w 5270786"/>
                <a:gd name="connsiteY12" fmla="*/ 2253730 h 2927775"/>
                <a:gd name="connsiteX13" fmla="*/ 3368327 w 5270786"/>
                <a:gd name="connsiteY13" fmla="*/ 2927775 h 2927775"/>
                <a:gd name="connsiteX14" fmla="*/ 769646 w 5270786"/>
                <a:gd name="connsiteY14" fmla="*/ 1516288 h 2927775"/>
                <a:gd name="connsiteX15" fmla="*/ 3149 w 5270786"/>
                <a:gd name="connsiteY15" fmla="*/ 85252 h 2927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5270786" h="2927775">
                  <a:moveTo>
                    <a:pt x="0" y="0"/>
                  </a:moveTo>
                  <a:lnTo>
                    <a:pt x="736294" y="0"/>
                  </a:lnTo>
                  <a:lnTo>
                    <a:pt x="740298" y="72745"/>
                  </a:lnTo>
                  <a:cubicBezTo>
                    <a:pt x="768839" y="319371"/>
                    <a:pt x="898885" y="497858"/>
                    <a:pt x="1153024" y="826989"/>
                  </a:cubicBezTo>
                  <a:cubicBezTo>
                    <a:pt x="1225727" y="921142"/>
                    <a:pt x="1300882" y="1018537"/>
                    <a:pt x="1378368" y="1126356"/>
                  </a:cubicBezTo>
                  <a:cubicBezTo>
                    <a:pt x="1652384" y="1507833"/>
                    <a:pt x="1933512" y="1779060"/>
                    <a:pt x="2238056" y="1955322"/>
                  </a:cubicBezTo>
                  <a:cubicBezTo>
                    <a:pt x="2560868" y="2142238"/>
                    <a:pt x="2930637" y="2233033"/>
                    <a:pt x="3368327" y="2233033"/>
                  </a:cubicBezTo>
                  <a:cubicBezTo>
                    <a:pt x="3616720" y="2233033"/>
                    <a:pt x="3847703" y="2176866"/>
                    <a:pt x="4095360" y="2056192"/>
                  </a:cubicBezTo>
                  <a:cubicBezTo>
                    <a:pt x="4349636" y="1932276"/>
                    <a:pt x="4601340" y="1751613"/>
                    <a:pt x="4880506" y="1545587"/>
                  </a:cubicBezTo>
                  <a:cubicBezTo>
                    <a:pt x="4945974" y="1497295"/>
                    <a:pt x="5011199" y="1449697"/>
                    <a:pt x="5074340" y="1403721"/>
                  </a:cubicBezTo>
                  <a:lnTo>
                    <a:pt x="5270786" y="1259367"/>
                  </a:lnTo>
                  <a:lnTo>
                    <a:pt x="5270786" y="2138641"/>
                  </a:lnTo>
                  <a:lnTo>
                    <a:pt x="5112925" y="2253730"/>
                  </a:lnTo>
                  <a:cubicBezTo>
                    <a:pt x="4598179" y="2621786"/>
                    <a:pt x="4074961" y="2927775"/>
                    <a:pt x="3368327" y="2927775"/>
                  </a:cubicBezTo>
                  <a:cubicBezTo>
                    <a:pt x="2170746" y="2927775"/>
                    <a:pt x="1393203" y="2384512"/>
                    <a:pt x="769646" y="1516288"/>
                  </a:cubicBezTo>
                  <a:cubicBezTo>
                    <a:pt x="418850" y="1027932"/>
                    <a:pt x="48120" y="683401"/>
                    <a:pt x="3149" y="85252"/>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 name="Otsikko 1">
            <a:extLst>
              <a:ext uri="{FF2B5EF4-FFF2-40B4-BE49-F238E27FC236}">
                <a16:creationId xmlns:a16="http://schemas.microsoft.com/office/drawing/2014/main" id="{20D7C2ED-4359-F336-25AB-6170E27D1727}"/>
              </a:ext>
            </a:extLst>
          </p:cNvPr>
          <p:cNvSpPr>
            <a:spLocks noGrp="1"/>
          </p:cNvSpPr>
          <p:nvPr>
            <p:ph type="title"/>
          </p:nvPr>
        </p:nvSpPr>
        <p:spPr>
          <a:xfrm>
            <a:off x="3027924" y="991261"/>
            <a:ext cx="5754696" cy="1837349"/>
          </a:xfrm>
        </p:spPr>
        <p:txBody>
          <a:bodyPr>
            <a:normAutofit fontScale="90000"/>
          </a:bodyPr>
          <a:lstStyle/>
          <a:p>
            <a:pPr algn="ctr"/>
            <a:r>
              <a:rPr lang="fi-FI" sz="3300" dirty="0">
                <a:solidFill>
                  <a:schemeClr val="tx2"/>
                </a:solidFill>
              </a:rPr>
              <a:t>Liikkumisvapauden rajoittaminen eli LVR</a:t>
            </a:r>
            <a:br>
              <a:rPr lang="fi-FI" sz="3300" dirty="0">
                <a:solidFill>
                  <a:schemeClr val="tx2"/>
                </a:solidFill>
              </a:rPr>
            </a:br>
            <a:r>
              <a:rPr lang="fi-FI" sz="3300" dirty="0">
                <a:solidFill>
                  <a:schemeClr val="tx2"/>
                </a:solidFill>
              </a:rPr>
              <a:t>(</a:t>
            </a:r>
            <a:r>
              <a:rPr lang="fi-FI" sz="3300" i="1" dirty="0">
                <a:solidFill>
                  <a:schemeClr val="tx2"/>
                </a:solidFill>
              </a:rPr>
              <a:t>Poistuminen laitoksen alueelta vain aikuisen kanssa</a:t>
            </a:r>
            <a:r>
              <a:rPr lang="fi-FI" sz="3300" dirty="0">
                <a:solidFill>
                  <a:schemeClr val="tx2"/>
                </a:solidFill>
              </a:rPr>
              <a:t>)</a:t>
            </a:r>
          </a:p>
        </p:txBody>
      </p:sp>
      <p:sp>
        <p:nvSpPr>
          <p:cNvPr id="3" name="Sisällön paikkamerkki 2">
            <a:extLst>
              <a:ext uri="{FF2B5EF4-FFF2-40B4-BE49-F238E27FC236}">
                <a16:creationId xmlns:a16="http://schemas.microsoft.com/office/drawing/2014/main" id="{18392CAD-DDE6-5EB7-968D-98259473C244}"/>
              </a:ext>
            </a:extLst>
          </p:cNvPr>
          <p:cNvSpPr>
            <a:spLocks noGrp="1"/>
          </p:cNvSpPr>
          <p:nvPr>
            <p:ph idx="1"/>
          </p:nvPr>
        </p:nvSpPr>
        <p:spPr>
          <a:xfrm>
            <a:off x="1708220" y="2828610"/>
            <a:ext cx="8742066" cy="3461658"/>
          </a:xfrm>
        </p:spPr>
        <p:txBody>
          <a:bodyPr anchor="t">
            <a:noAutofit/>
          </a:bodyPr>
          <a:lstStyle/>
          <a:p>
            <a:r>
              <a:rPr lang="fi-FI" sz="1800" dirty="0">
                <a:solidFill>
                  <a:schemeClr val="tx2"/>
                </a:solidFill>
              </a:rPr>
              <a:t>Liikkumistasi laitoksen rajojen tai tietyn tilan ulkopuolella saatetaan rajoittaa, siten, että voit poistua alueelta vain yhdessä työntekijän kanssa. </a:t>
            </a:r>
          </a:p>
          <a:p>
            <a:r>
              <a:rPr lang="fi-FI" sz="1800" dirty="0">
                <a:solidFill>
                  <a:schemeClr val="tx2"/>
                </a:solidFill>
              </a:rPr>
              <a:t>Liikkumistasi voidaan rajoittaa määräajaksi silloin jos olet vaarantanut omaa terveyttäsi ja kehitystäsi esimerkiksi käyttämällä päihteitä, tekemällä rikoksen tai toimimalla muuten itseäsi vahingoittavalla tavalla kuten toistuvasti karkailemalla.</a:t>
            </a:r>
          </a:p>
          <a:p>
            <a:r>
              <a:rPr lang="fi-FI" sz="1800" dirty="0">
                <a:solidFill>
                  <a:schemeClr val="tx2"/>
                </a:solidFill>
              </a:rPr>
              <a:t>Rajoituksen aikana sinulle pyritään mahdollistamaan tavallisen elämäsi mukaisesti koulunkäynti, harrastukset sekä erilaiset yhteiset retket ja tekemiset.  </a:t>
            </a:r>
          </a:p>
          <a:p>
            <a:r>
              <a:rPr lang="fi-FI" sz="1800" dirty="0">
                <a:solidFill>
                  <a:schemeClr val="tx2"/>
                </a:solidFill>
              </a:rPr>
              <a:t>Rajoitus voi yhtäjaksoisesti kestää enintään 30 vuorokautta ja se on lopetettava heti kun se ei ole enää välttämätön</a:t>
            </a:r>
          </a:p>
          <a:p>
            <a:r>
              <a:rPr lang="fi-FI" sz="1800" dirty="0">
                <a:solidFill>
                  <a:schemeClr val="tx2"/>
                </a:solidFill>
              </a:rPr>
              <a:t>Sinulla on oikeus hakea muutosta rajoitukseen tekemällä valitus hallinto-oikeudelle</a:t>
            </a:r>
          </a:p>
        </p:txBody>
      </p:sp>
      <p:grpSp>
        <p:nvGrpSpPr>
          <p:cNvPr id="18" name="Group 17">
            <a:extLst>
              <a:ext uri="{FF2B5EF4-FFF2-40B4-BE49-F238E27FC236}">
                <a16:creationId xmlns:a16="http://schemas.microsoft.com/office/drawing/2014/main" id="{B63ACBA3-DEFD-4C6D-BBA0-64468FA99C2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rot="10800000">
            <a:off x="9058275" y="4146310"/>
            <a:ext cx="3142400" cy="2716805"/>
            <a:chOff x="-305" y="-4155"/>
            <a:chExt cx="2514948" cy="2174333"/>
          </a:xfrm>
          <a:solidFill>
            <a:schemeClr val="bg1">
              <a:alpha val="30000"/>
            </a:schemeClr>
          </a:solidFill>
        </p:grpSpPr>
        <p:sp>
          <p:nvSpPr>
            <p:cNvPr id="19" name="Freeform: Shape 18">
              <a:extLst>
                <a:ext uri="{FF2B5EF4-FFF2-40B4-BE49-F238E27FC236}">
                  <a16:creationId xmlns:a16="http://schemas.microsoft.com/office/drawing/2014/main" id="{62F7819D-2B89-4D80-A1C3-8B318116BAA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0"/>
              <a:ext cx="2514948" cy="2170178"/>
            </a:xfrm>
            <a:custGeom>
              <a:avLst/>
              <a:gdLst>
                <a:gd name="connsiteX0" fmla="*/ 2466091 w 2514948"/>
                <a:gd name="connsiteY0" fmla="*/ 0 h 2170178"/>
                <a:gd name="connsiteX1" fmla="*/ 2514948 w 2514948"/>
                <a:gd name="connsiteY1" fmla="*/ 0 h 2170178"/>
                <a:gd name="connsiteX2" fmla="*/ 2512286 w 2514948"/>
                <a:gd name="connsiteY2" fmla="*/ 12375 h 2170178"/>
                <a:gd name="connsiteX3" fmla="*/ 2394961 w 2514948"/>
                <a:gd name="connsiteY3" fmla="*/ 368660 h 2170178"/>
                <a:gd name="connsiteX4" fmla="*/ 2289734 w 2514948"/>
                <a:gd name="connsiteY4" fmla="*/ 598078 h 2170178"/>
                <a:gd name="connsiteX5" fmla="*/ 2163747 w 2514948"/>
                <a:gd name="connsiteY5" fmla="*/ 819078 h 2170178"/>
                <a:gd name="connsiteX6" fmla="*/ 1852241 w 2514948"/>
                <a:gd name="connsiteY6" fmla="*/ 1228932 h 2170178"/>
                <a:gd name="connsiteX7" fmla="*/ 1668235 w 2514948"/>
                <a:gd name="connsiteY7" fmla="*/ 1413844 h 2170178"/>
                <a:gd name="connsiteX8" fmla="*/ 1619510 w 2514948"/>
                <a:gd name="connsiteY8" fmla="*/ 1457722 h 2170178"/>
                <a:gd name="connsiteX9" fmla="*/ 1569835 w 2514948"/>
                <a:gd name="connsiteY9" fmla="*/ 1500704 h 2170178"/>
                <a:gd name="connsiteX10" fmla="*/ 1467169 w 2514948"/>
                <a:gd name="connsiteY10" fmla="*/ 1583266 h 2170178"/>
                <a:gd name="connsiteX11" fmla="*/ 1018393 w 2514948"/>
                <a:gd name="connsiteY11" fmla="*/ 1867576 h 2170178"/>
                <a:gd name="connsiteX12" fmla="*/ 255857 w 2514948"/>
                <a:gd name="connsiteY12" fmla="*/ 2133049 h 2170178"/>
                <a:gd name="connsiteX13" fmla="*/ 0 w 2514948"/>
                <a:gd name="connsiteY13" fmla="*/ 2170178 h 2170178"/>
                <a:gd name="connsiteX14" fmla="*/ 0 w 2514948"/>
                <a:gd name="connsiteY14" fmla="*/ 1940056 h 2170178"/>
                <a:gd name="connsiteX15" fmla="*/ 201609 w 2514948"/>
                <a:gd name="connsiteY15" fmla="*/ 1902856 h 2170178"/>
                <a:gd name="connsiteX16" fmla="*/ 440974 w 2514948"/>
                <a:gd name="connsiteY16" fmla="*/ 1838472 h 2170178"/>
                <a:gd name="connsiteX17" fmla="*/ 674558 w 2514948"/>
                <a:gd name="connsiteY17" fmla="*/ 1756359 h 2170178"/>
                <a:gd name="connsiteX18" fmla="*/ 901222 w 2514948"/>
                <a:gd name="connsiteY18" fmla="*/ 1657142 h 2170178"/>
                <a:gd name="connsiteX19" fmla="*/ 1330943 w 2514948"/>
                <a:gd name="connsiteY19" fmla="*/ 1413396 h 2170178"/>
                <a:gd name="connsiteX20" fmla="*/ 1432566 w 2514948"/>
                <a:gd name="connsiteY20" fmla="*/ 1343193 h 2170178"/>
                <a:gd name="connsiteX21" fmla="*/ 1482527 w 2514948"/>
                <a:gd name="connsiteY21" fmla="*/ 1306926 h 2170178"/>
                <a:gd name="connsiteX22" fmla="*/ 1531821 w 2514948"/>
                <a:gd name="connsiteY22" fmla="*/ 1269765 h 2170178"/>
                <a:gd name="connsiteX23" fmla="*/ 1721986 w 2514948"/>
                <a:gd name="connsiteY23" fmla="*/ 1112073 h 2170178"/>
                <a:gd name="connsiteX24" fmla="*/ 2061460 w 2514948"/>
                <a:gd name="connsiteY24" fmla="*/ 754336 h 2170178"/>
                <a:gd name="connsiteX25" fmla="*/ 2206218 w 2514948"/>
                <a:gd name="connsiteY25" fmla="*/ 554827 h 2170178"/>
                <a:gd name="connsiteX26" fmla="*/ 2329455 w 2514948"/>
                <a:gd name="connsiteY26" fmla="*/ 341886 h 2170178"/>
                <a:gd name="connsiteX27" fmla="*/ 2356757 w 2514948"/>
                <a:gd name="connsiteY27" fmla="*/ 286815 h 2170178"/>
                <a:gd name="connsiteX28" fmla="*/ 2370030 w 2514948"/>
                <a:gd name="connsiteY28" fmla="*/ 259056 h 2170178"/>
                <a:gd name="connsiteX29" fmla="*/ 2382637 w 2514948"/>
                <a:gd name="connsiteY29" fmla="*/ 231028 h 2170178"/>
                <a:gd name="connsiteX30" fmla="*/ 2406716 w 2514948"/>
                <a:gd name="connsiteY30" fmla="*/ 174525 h 2170178"/>
                <a:gd name="connsiteX31" fmla="*/ 2429278 w 2514948"/>
                <a:gd name="connsiteY31" fmla="*/ 117393 h 21701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Lst>
              <a:rect l="l" t="t" r="r" b="b"/>
              <a:pathLst>
                <a:path w="2514948" h="2170178">
                  <a:moveTo>
                    <a:pt x="2466091" y="0"/>
                  </a:moveTo>
                  <a:lnTo>
                    <a:pt x="2514948" y="0"/>
                  </a:lnTo>
                  <a:lnTo>
                    <a:pt x="2512286" y="12375"/>
                  </a:lnTo>
                  <a:cubicBezTo>
                    <a:pt x="2481760" y="133161"/>
                    <a:pt x="2442526" y="252239"/>
                    <a:pt x="2394961" y="368660"/>
                  </a:cubicBezTo>
                  <a:cubicBezTo>
                    <a:pt x="2363109" y="446208"/>
                    <a:pt x="2328603" y="523039"/>
                    <a:pt x="2289734" y="598078"/>
                  </a:cubicBezTo>
                  <a:cubicBezTo>
                    <a:pt x="2251436" y="673387"/>
                    <a:pt x="2209251" y="747083"/>
                    <a:pt x="2163747" y="819078"/>
                  </a:cubicBezTo>
                  <a:cubicBezTo>
                    <a:pt x="2072646" y="962979"/>
                    <a:pt x="1968652" y="1100611"/>
                    <a:pt x="1852241" y="1228932"/>
                  </a:cubicBezTo>
                  <a:cubicBezTo>
                    <a:pt x="1793748" y="1292868"/>
                    <a:pt x="1732698" y="1354923"/>
                    <a:pt x="1668235" y="1413844"/>
                  </a:cubicBezTo>
                  <a:cubicBezTo>
                    <a:pt x="1652214" y="1428709"/>
                    <a:pt x="1636100" y="1443395"/>
                    <a:pt x="1619510" y="1457722"/>
                  </a:cubicBezTo>
                  <a:cubicBezTo>
                    <a:pt x="1603015" y="1472140"/>
                    <a:pt x="1586805" y="1486825"/>
                    <a:pt x="1569835" y="1500704"/>
                  </a:cubicBezTo>
                  <a:cubicBezTo>
                    <a:pt x="1536276" y="1528911"/>
                    <a:pt x="1501865" y="1556223"/>
                    <a:pt x="1467169" y="1583266"/>
                  </a:cubicBezTo>
                  <a:cubicBezTo>
                    <a:pt x="1327719" y="1690722"/>
                    <a:pt x="1177085" y="1785910"/>
                    <a:pt x="1018393" y="1867576"/>
                  </a:cubicBezTo>
                  <a:cubicBezTo>
                    <a:pt x="780425" y="1990142"/>
                    <a:pt x="522567" y="2080875"/>
                    <a:pt x="255857" y="2133049"/>
                  </a:cubicBezTo>
                  <a:lnTo>
                    <a:pt x="0" y="2170178"/>
                  </a:lnTo>
                  <a:lnTo>
                    <a:pt x="0" y="1940056"/>
                  </a:lnTo>
                  <a:lnTo>
                    <a:pt x="201609" y="1902856"/>
                  </a:lnTo>
                  <a:cubicBezTo>
                    <a:pt x="282186" y="1884231"/>
                    <a:pt x="362102" y="1863008"/>
                    <a:pt x="440974" y="1838472"/>
                  </a:cubicBezTo>
                  <a:cubicBezTo>
                    <a:pt x="519848" y="1814027"/>
                    <a:pt x="597771" y="1786627"/>
                    <a:pt x="674558" y="1756359"/>
                  </a:cubicBezTo>
                  <a:cubicBezTo>
                    <a:pt x="751250" y="1726003"/>
                    <a:pt x="826900" y="1692870"/>
                    <a:pt x="901222" y="1657142"/>
                  </a:cubicBezTo>
                  <a:cubicBezTo>
                    <a:pt x="1049865" y="1585774"/>
                    <a:pt x="1193581" y="1504376"/>
                    <a:pt x="1330943" y="1413396"/>
                  </a:cubicBezTo>
                  <a:cubicBezTo>
                    <a:pt x="1365165" y="1390563"/>
                    <a:pt x="1399293" y="1367370"/>
                    <a:pt x="1432566" y="1343193"/>
                  </a:cubicBezTo>
                  <a:cubicBezTo>
                    <a:pt x="1449441" y="1331373"/>
                    <a:pt x="1465936" y="1319104"/>
                    <a:pt x="1482527" y="1306926"/>
                  </a:cubicBezTo>
                  <a:cubicBezTo>
                    <a:pt x="1499210" y="1294837"/>
                    <a:pt x="1515611" y="1282391"/>
                    <a:pt x="1531821" y="1269765"/>
                  </a:cubicBezTo>
                  <a:cubicBezTo>
                    <a:pt x="1596947" y="1219350"/>
                    <a:pt x="1660652" y="1167055"/>
                    <a:pt x="1721986" y="1112073"/>
                  </a:cubicBezTo>
                  <a:cubicBezTo>
                    <a:pt x="1844940" y="1002469"/>
                    <a:pt x="1958983" y="882926"/>
                    <a:pt x="2061460" y="754336"/>
                  </a:cubicBezTo>
                  <a:cubicBezTo>
                    <a:pt x="2112652" y="690042"/>
                    <a:pt x="2161094" y="623510"/>
                    <a:pt x="2206218" y="554827"/>
                  </a:cubicBezTo>
                  <a:cubicBezTo>
                    <a:pt x="2250583" y="485787"/>
                    <a:pt x="2292484" y="415046"/>
                    <a:pt x="2329455" y="341886"/>
                  </a:cubicBezTo>
                  <a:cubicBezTo>
                    <a:pt x="2339030" y="323709"/>
                    <a:pt x="2347941" y="305261"/>
                    <a:pt x="2356757" y="286815"/>
                  </a:cubicBezTo>
                  <a:lnTo>
                    <a:pt x="2370030" y="259056"/>
                  </a:lnTo>
                  <a:lnTo>
                    <a:pt x="2382637" y="231028"/>
                  </a:lnTo>
                  <a:cubicBezTo>
                    <a:pt x="2390885" y="212312"/>
                    <a:pt x="2399227" y="193598"/>
                    <a:pt x="2406716" y="174525"/>
                  </a:cubicBezTo>
                  <a:cubicBezTo>
                    <a:pt x="2414206" y="155452"/>
                    <a:pt x="2422453" y="136646"/>
                    <a:pt x="2429278" y="117393"/>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Freeform: Shape 19">
              <a:extLst>
                <a:ext uri="{FF2B5EF4-FFF2-40B4-BE49-F238E27FC236}">
                  <a16:creationId xmlns:a16="http://schemas.microsoft.com/office/drawing/2014/main" id="{B7065990-2350-41B3-858B-20EF8744F26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4155"/>
              <a:ext cx="2493062" cy="1947896"/>
            </a:xfrm>
            <a:custGeom>
              <a:avLst/>
              <a:gdLst>
                <a:gd name="connsiteX0" fmla="*/ 1896911 w 2493062"/>
                <a:gd name="connsiteY0" fmla="*/ 0 h 1947896"/>
                <a:gd name="connsiteX1" fmla="*/ 2493062 w 2493062"/>
                <a:gd name="connsiteY1" fmla="*/ 0 h 1947896"/>
                <a:gd name="connsiteX2" fmla="*/ 2435315 w 2493062"/>
                <a:gd name="connsiteY2" fmla="*/ 178165 h 1947896"/>
                <a:gd name="connsiteX3" fmla="*/ 93066 w 2493062"/>
                <a:gd name="connsiteY3" fmla="*/ 1935859 h 1947896"/>
                <a:gd name="connsiteX4" fmla="*/ 0 w 2493062"/>
                <a:gd name="connsiteY4" fmla="*/ 1947896 h 1947896"/>
                <a:gd name="connsiteX5" fmla="*/ 0 w 2493062"/>
                <a:gd name="connsiteY5" fmla="*/ 1404756 h 1947896"/>
                <a:gd name="connsiteX6" fmla="*/ 17392 w 2493062"/>
                <a:gd name="connsiteY6" fmla="*/ 1402364 h 1947896"/>
                <a:gd name="connsiteX7" fmla="*/ 464249 w 2493062"/>
                <a:gd name="connsiteY7" fmla="*/ 1281208 h 1947896"/>
                <a:gd name="connsiteX8" fmla="*/ 1260556 w 2493062"/>
                <a:gd name="connsiteY8" fmla="*/ 833835 h 1947896"/>
                <a:gd name="connsiteX9" fmla="*/ 1807924 w 2493062"/>
                <a:gd name="connsiteY9" fmla="*/ 193222 h 1947896"/>
                <a:gd name="connsiteX10" fmla="*/ 1874357 w 2493062"/>
                <a:gd name="connsiteY10" fmla="*/ 58333 h 19478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493062" h="1947896">
                  <a:moveTo>
                    <a:pt x="1896911" y="0"/>
                  </a:moveTo>
                  <a:lnTo>
                    <a:pt x="2493062" y="0"/>
                  </a:lnTo>
                  <a:lnTo>
                    <a:pt x="2435315" y="178165"/>
                  </a:lnTo>
                  <a:cubicBezTo>
                    <a:pt x="2088122" y="1071812"/>
                    <a:pt x="1129732" y="1758033"/>
                    <a:pt x="93066" y="1935859"/>
                  </a:cubicBezTo>
                  <a:lnTo>
                    <a:pt x="0" y="1947896"/>
                  </a:lnTo>
                  <a:lnTo>
                    <a:pt x="0" y="1404756"/>
                  </a:lnTo>
                  <a:lnTo>
                    <a:pt x="17392" y="1402364"/>
                  </a:lnTo>
                  <a:cubicBezTo>
                    <a:pt x="167719" y="1375030"/>
                    <a:pt x="318070" y="1334398"/>
                    <a:pt x="464249" y="1281208"/>
                  </a:cubicBezTo>
                  <a:cubicBezTo>
                    <a:pt x="753480" y="1176081"/>
                    <a:pt x="1028869" y="1021346"/>
                    <a:pt x="1260556" y="833835"/>
                  </a:cubicBezTo>
                  <a:cubicBezTo>
                    <a:pt x="1491960" y="646594"/>
                    <a:pt x="1681177" y="425056"/>
                    <a:pt x="1807924" y="193222"/>
                  </a:cubicBezTo>
                  <a:cubicBezTo>
                    <a:pt x="1832328" y="148578"/>
                    <a:pt x="1854477" y="103599"/>
                    <a:pt x="1874357" y="58333"/>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Freeform: Shape 20">
              <a:extLst>
                <a:ext uri="{FF2B5EF4-FFF2-40B4-BE49-F238E27FC236}">
                  <a16:creationId xmlns:a16="http://schemas.microsoft.com/office/drawing/2014/main" id="{58DA7EC7-CAA0-4665-AA29-BFBA806ECAB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0"/>
              <a:ext cx="2501089" cy="1972702"/>
            </a:xfrm>
            <a:custGeom>
              <a:avLst/>
              <a:gdLst>
                <a:gd name="connsiteX0" fmla="*/ 2318728 w 2501089"/>
                <a:gd name="connsiteY0" fmla="*/ 0 h 1972702"/>
                <a:gd name="connsiteX1" fmla="*/ 2501089 w 2501089"/>
                <a:gd name="connsiteY1" fmla="*/ 0 h 1972702"/>
                <a:gd name="connsiteX2" fmla="*/ 2453909 w 2501089"/>
                <a:gd name="connsiteY2" fmla="*/ 167837 h 1972702"/>
                <a:gd name="connsiteX3" fmla="*/ 2361125 w 2501089"/>
                <a:gd name="connsiteY3" fmla="*/ 392084 h 1972702"/>
                <a:gd name="connsiteX4" fmla="*/ 1768255 w 2501089"/>
                <a:gd name="connsiteY4" fmla="*/ 1167644 h 1972702"/>
                <a:gd name="connsiteX5" fmla="*/ 1375125 w 2501089"/>
                <a:gd name="connsiteY5" fmla="*/ 1471474 h 1972702"/>
                <a:gd name="connsiteX6" fmla="*/ 935735 w 2501089"/>
                <a:gd name="connsiteY6" fmla="*/ 1712713 h 1972702"/>
                <a:gd name="connsiteX7" fmla="*/ 212353 w 2501089"/>
                <a:gd name="connsiteY7" fmla="*/ 1940294 h 1972702"/>
                <a:gd name="connsiteX8" fmla="*/ 0 w 2501089"/>
                <a:gd name="connsiteY8" fmla="*/ 1972702 h 1972702"/>
                <a:gd name="connsiteX9" fmla="*/ 0 w 2501089"/>
                <a:gd name="connsiteY9" fmla="*/ 1732181 h 1972702"/>
                <a:gd name="connsiteX10" fmla="*/ 161195 w 2501089"/>
                <a:gd name="connsiteY10" fmla="*/ 1706590 h 1972702"/>
                <a:gd name="connsiteX11" fmla="*/ 388463 w 2501089"/>
                <a:gd name="connsiteY11" fmla="*/ 1652268 h 1972702"/>
                <a:gd name="connsiteX12" fmla="*/ 826716 w 2501089"/>
                <a:gd name="connsiteY12" fmla="*/ 1493950 h 1972702"/>
                <a:gd name="connsiteX13" fmla="*/ 1609847 w 2501089"/>
                <a:gd name="connsiteY13" fmla="*/ 1007535 h 1972702"/>
                <a:gd name="connsiteX14" fmla="*/ 1929982 w 2501089"/>
                <a:gd name="connsiteY14" fmla="*/ 682930 h 1972702"/>
                <a:gd name="connsiteX15" fmla="*/ 2183093 w 2501089"/>
                <a:gd name="connsiteY15" fmla="*/ 310149 h 1972702"/>
                <a:gd name="connsiteX16" fmla="*/ 2280286 w 2501089"/>
                <a:gd name="connsiteY16" fmla="*/ 108435 h 19727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2501089" h="1972702">
                  <a:moveTo>
                    <a:pt x="2318728" y="0"/>
                  </a:moveTo>
                  <a:lnTo>
                    <a:pt x="2501089" y="0"/>
                  </a:lnTo>
                  <a:lnTo>
                    <a:pt x="2453909" y="167837"/>
                  </a:lnTo>
                  <a:cubicBezTo>
                    <a:pt x="2427555" y="244153"/>
                    <a:pt x="2396627" y="319103"/>
                    <a:pt x="2361125" y="392084"/>
                  </a:cubicBezTo>
                  <a:cubicBezTo>
                    <a:pt x="2218453" y="684005"/>
                    <a:pt x="2011698" y="945211"/>
                    <a:pt x="1768255" y="1167644"/>
                  </a:cubicBezTo>
                  <a:cubicBezTo>
                    <a:pt x="1646250" y="1278860"/>
                    <a:pt x="1514385" y="1380316"/>
                    <a:pt x="1375125" y="1471474"/>
                  </a:cubicBezTo>
                  <a:cubicBezTo>
                    <a:pt x="1235677" y="1562542"/>
                    <a:pt x="1088928" y="1643672"/>
                    <a:pt x="935735" y="1712713"/>
                  </a:cubicBezTo>
                  <a:cubicBezTo>
                    <a:pt x="705659" y="1815533"/>
                    <a:pt x="462359" y="1892212"/>
                    <a:pt x="212353" y="1940294"/>
                  </a:cubicBezTo>
                  <a:lnTo>
                    <a:pt x="0" y="1972702"/>
                  </a:lnTo>
                  <a:lnTo>
                    <a:pt x="0" y="1732181"/>
                  </a:lnTo>
                  <a:lnTo>
                    <a:pt x="161195" y="1706590"/>
                  </a:lnTo>
                  <a:cubicBezTo>
                    <a:pt x="237638" y="1691378"/>
                    <a:pt x="313477" y="1673222"/>
                    <a:pt x="388463" y="1652268"/>
                  </a:cubicBezTo>
                  <a:cubicBezTo>
                    <a:pt x="538529" y="1610539"/>
                    <a:pt x="684898" y="1556543"/>
                    <a:pt x="826716" y="1493950"/>
                  </a:cubicBezTo>
                  <a:cubicBezTo>
                    <a:pt x="1111207" y="1370107"/>
                    <a:pt x="1376832" y="1205881"/>
                    <a:pt x="1609847" y="1007535"/>
                  </a:cubicBezTo>
                  <a:cubicBezTo>
                    <a:pt x="1725975" y="908049"/>
                    <a:pt x="1833571" y="799519"/>
                    <a:pt x="1929982" y="682930"/>
                  </a:cubicBezTo>
                  <a:cubicBezTo>
                    <a:pt x="2026581" y="566520"/>
                    <a:pt x="2111806" y="441692"/>
                    <a:pt x="2183093" y="310149"/>
                  </a:cubicBezTo>
                  <a:cubicBezTo>
                    <a:pt x="2218738" y="244422"/>
                    <a:pt x="2251396" y="177150"/>
                    <a:pt x="2280286" y="108435"/>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sz="800"/>
            </a:p>
          </p:txBody>
        </p:sp>
        <p:sp>
          <p:nvSpPr>
            <p:cNvPr id="22" name="Freeform: Shape 21">
              <a:extLst>
                <a:ext uri="{FF2B5EF4-FFF2-40B4-BE49-F238E27FC236}">
                  <a16:creationId xmlns:a16="http://schemas.microsoft.com/office/drawing/2014/main" id="{B1132A14-489F-4CED-B626-2A1711C987C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2491105" cy="1943661"/>
            </a:xfrm>
            <a:custGeom>
              <a:avLst/>
              <a:gdLst>
                <a:gd name="connsiteX0" fmla="*/ 1995408 w 2491105"/>
                <a:gd name="connsiteY0" fmla="*/ 0 h 1943661"/>
                <a:gd name="connsiteX1" fmla="*/ 2491105 w 2491105"/>
                <a:gd name="connsiteY1" fmla="*/ 0 h 1943661"/>
                <a:gd name="connsiteX2" fmla="*/ 2434705 w 2491105"/>
                <a:gd name="connsiteY2" fmla="*/ 174009 h 1943661"/>
                <a:gd name="connsiteX3" fmla="*/ 92457 w 2491105"/>
                <a:gd name="connsiteY3" fmla="*/ 1931703 h 1943661"/>
                <a:gd name="connsiteX4" fmla="*/ 0 w 2491105"/>
                <a:gd name="connsiteY4" fmla="*/ 1943661 h 1943661"/>
                <a:gd name="connsiteX5" fmla="*/ 0 w 2491105"/>
                <a:gd name="connsiteY5" fmla="*/ 1491489 h 1943661"/>
                <a:gd name="connsiteX6" fmla="*/ 34107 w 2491105"/>
                <a:gd name="connsiteY6" fmla="*/ 1486836 h 1943661"/>
                <a:gd name="connsiteX7" fmla="*/ 497577 w 2491105"/>
                <a:gd name="connsiteY7" fmla="*/ 1360598 h 1943661"/>
                <a:gd name="connsiteX8" fmla="*/ 1321566 w 2491105"/>
                <a:gd name="connsiteY8" fmla="*/ 897645 h 1943661"/>
                <a:gd name="connsiteX9" fmla="*/ 1891495 w 2491105"/>
                <a:gd name="connsiteY9" fmla="*/ 230078 h 1943661"/>
                <a:gd name="connsiteX10" fmla="*/ 1961469 w 2491105"/>
                <a:gd name="connsiteY10" fmla="*/ 87885 h 19436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491105" h="1943661">
                  <a:moveTo>
                    <a:pt x="1995408" y="0"/>
                  </a:moveTo>
                  <a:lnTo>
                    <a:pt x="2491105" y="0"/>
                  </a:lnTo>
                  <a:lnTo>
                    <a:pt x="2434705" y="174009"/>
                  </a:lnTo>
                  <a:cubicBezTo>
                    <a:pt x="2087512" y="1067655"/>
                    <a:pt x="1129122" y="1753877"/>
                    <a:pt x="92457" y="1931703"/>
                  </a:cubicBezTo>
                  <a:lnTo>
                    <a:pt x="0" y="1943661"/>
                  </a:lnTo>
                  <a:lnTo>
                    <a:pt x="0" y="1491489"/>
                  </a:lnTo>
                  <a:lnTo>
                    <a:pt x="34107" y="1486836"/>
                  </a:lnTo>
                  <a:cubicBezTo>
                    <a:pt x="189055" y="1458696"/>
                    <a:pt x="343908" y="1416565"/>
                    <a:pt x="497577" y="1360598"/>
                  </a:cubicBezTo>
                  <a:cubicBezTo>
                    <a:pt x="796856" y="1251889"/>
                    <a:pt x="1081725" y="1091781"/>
                    <a:pt x="1321566" y="897645"/>
                  </a:cubicBezTo>
                  <a:cubicBezTo>
                    <a:pt x="1565577" y="700195"/>
                    <a:pt x="1757355" y="475523"/>
                    <a:pt x="1891495" y="230078"/>
                  </a:cubicBezTo>
                  <a:cubicBezTo>
                    <a:pt x="1917197" y="183033"/>
                    <a:pt x="1940526" y="135619"/>
                    <a:pt x="1961469" y="87885"/>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Tree>
    <p:extLst>
      <p:ext uri="{BB962C8B-B14F-4D97-AF65-F5344CB8AC3E}">
        <p14:creationId xmlns:p14="http://schemas.microsoft.com/office/powerpoint/2010/main" val="77319989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4" name="Rectangle 7">
            <a:extLst>
              <a:ext uri="{FF2B5EF4-FFF2-40B4-BE49-F238E27FC236}">
                <a16:creationId xmlns:a16="http://schemas.microsoft.com/office/drawing/2014/main" id="{4BC99CB9-DDAD-44A2-8A1C-E3AF4E72DF5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9">
            <a:extLst>
              <a:ext uri="{FF2B5EF4-FFF2-40B4-BE49-F238E27FC236}">
                <a16:creationId xmlns:a16="http://schemas.microsoft.com/office/drawing/2014/main" id="{1561AEE4-4E38-4BAC-976D-E0DE523FC5D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gradFill flip="none" rotWithShape="1">
            <a:gsLst>
              <a:gs pos="16000">
                <a:schemeClr val="accent6">
                  <a:alpha val="20000"/>
                </a:schemeClr>
              </a:gs>
              <a:gs pos="85000">
                <a:schemeClr val="accent1">
                  <a:alpha val="40000"/>
                </a:schemeClr>
              </a:gs>
            </a:gsLst>
            <a:lin ang="120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6" name="Group 11">
            <a:extLst>
              <a:ext uri="{FF2B5EF4-FFF2-40B4-BE49-F238E27FC236}">
                <a16:creationId xmlns:a16="http://schemas.microsoft.com/office/drawing/2014/main" id="{F0BC676B-D19A-44DB-910A-0C0E6D43397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024431" y="3985"/>
            <a:ext cx="9772765" cy="6858000"/>
            <a:chOff x="1303402" y="3985"/>
            <a:chExt cx="9772765" cy="6858000"/>
          </a:xfrm>
        </p:grpSpPr>
        <p:sp>
          <p:nvSpPr>
            <p:cNvPr id="27" name="Freeform: Shape 12">
              <a:extLst>
                <a:ext uri="{FF2B5EF4-FFF2-40B4-BE49-F238E27FC236}">
                  <a16:creationId xmlns:a16="http://schemas.microsoft.com/office/drawing/2014/main" id="{999AA485-A13F-4455-814E-C116AD7E04B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560551" y="3985"/>
              <a:ext cx="9313016" cy="6858000"/>
            </a:xfrm>
            <a:custGeom>
              <a:avLst/>
              <a:gdLst>
                <a:gd name="connsiteX0" fmla="*/ 6993556 w 9313016"/>
                <a:gd name="connsiteY0" fmla="*/ 0 h 6858000"/>
                <a:gd name="connsiteX1" fmla="*/ 7358516 w 9313016"/>
                <a:gd name="connsiteY1" fmla="*/ 0 h 6858000"/>
                <a:gd name="connsiteX2" fmla="*/ 7475006 w 9313016"/>
                <a:gd name="connsiteY2" fmla="*/ 82722 h 6858000"/>
                <a:gd name="connsiteX3" fmla="*/ 7816357 w 9313016"/>
                <a:gd name="connsiteY3" fmla="*/ 358482 h 6858000"/>
                <a:gd name="connsiteX4" fmla="*/ 8421752 w 9313016"/>
                <a:gd name="connsiteY4" fmla="*/ 995405 h 6858000"/>
                <a:gd name="connsiteX5" fmla="*/ 8897059 w 9313016"/>
                <a:gd name="connsiteY5" fmla="*/ 1737211 h 6858000"/>
                <a:gd name="connsiteX6" fmla="*/ 9206633 w 9313016"/>
                <a:gd name="connsiteY6" fmla="*/ 2564460 h 6858000"/>
                <a:gd name="connsiteX7" fmla="*/ 9286787 w 9313016"/>
                <a:gd name="connsiteY7" fmla="*/ 3000164 h 6858000"/>
                <a:gd name="connsiteX8" fmla="*/ 9312914 w 9313016"/>
                <a:gd name="connsiteY8" fmla="*/ 3442493 h 6858000"/>
                <a:gd name="connsiteX9" fmla="*/ 9190562 w 9313016"/>
                <a:gd name="connsiteY9" fmla="*/ 4316686 h 6858000"/>
                <a:gd name="connsiteX10" fmla="*/ 9043416 w 9313016"/>
                <a:gd name="connsiteY10" fmla="*/ 4734917 h 6858000"/>
                <a:gd name="connsiteX11" fmla="*/ 8809657 w 9313016"/>
                <a:gd name="connsiteY11" fmla="*/ 5128718 h 6858000"/>
                <a:gd name="connsiteX12" fmla="*/ 8645997 w 9313016"/>
                <a:gd name="connsiteY12" fmla="*/ 5297441 h 6858000"/>
                <a:gd name="connsiteX13" fmla="*/ 8457787 w 9313016"/>
                <a:gd name="connsiteY13" fmla="*/ 5433763 h 6858000"/>
                <a:gd name="connsiteX14" fmla="*/ 8260803 w 9313016"/>
                <a:gd name="connsiteY14" fmla="*/ 5541237 h 6858000"/>
                <a:gd name="connsiteX15" fmla="*/ 8066136 w 9313016"/>
                <a:gd name="connsiteY15" fmla="*/ 5635704 h 6858000"/>
                <a:gd name="connsiteX16" fmla="*/ 7698638 w 9313016"/>
                <a:gd name="connsiteY16" fmla="*/ 5837163 h 6858000"/>
                <a:gd name="connsiteX17" fmla="*/ 7370135 w 9313016"/>
                <a:gd name="connsiteY17" fmla="*/ 6090081 h 6858000"/>
                <a:gd name="connsiteX18" fmla="*/ 7218897 w 9313016"/>
                <a:gd name="connsiteY18" fmla="*/ 6235860 h 6858000"/>
                <a:gd name="connsiteX19" fmla="*/ 7070665 w 9313016"/>
                <a:gd name="connsiteY19" fmla="*/ 6387205 h 6858000"/>
                <a:gd name="connsiteX20" fmla="*/ 6779035 w 9313016"/>
                <a:gd name="connsiteY20" fmla="*/ 6697100 h 6858000"/>
                <a:gd name="connsiteX21" fmla="*/ 6631837 w 9313016"/>
                <a:gd name="connsiteY21" fmla="*/ 6852239 h 6858000"/>
                <a:gd name="connsiteX22" fmla="*/ 6626221 w 9313016"/>
                <a:gd name="connsiteY22" fmla="*/ 6858000 h 6858000"/>
                <a:gd name="connsiteX23" fmla="*/ 6424725 w 9313016"/>
                <a:gd name="connsiteY23" fmla="*/ 6858000 h 6858000"/>
                <a:gd name="connsiteX24" fmla="*/ 6527382 w 9313016"/>
                <a:gd name="connsiteY24" fmla="*/ 6756333 h 6858000"/>
                <a:gd name="connsiteX25" fmla="*/ 6674233 w 9313016"/>
                <a:gd name="connsiteY25" fmla="*/ 6603450 h 6858000"/>
                <a:gd name="connsiteX26" fmla="*/ 6965813 w 9313016"/>
                <a:gd name="connsiteY26" fmla="*/ 6292932 h 6858000"/>
                <a:gd name="connsiteX27" fmla="*/ 7112961 w 9313016"/>
                <a:gd name="connsiteY27" fmla="*/ 6137505 h 6858000"/>
                <a:gd name="connsiteX28" fmla="*/ 7264790 w 9313016"/>
                <a:gd name="connsiteY28" fmla="*/ 5983710 h 6858000"/>
                <a:gd name="connsiteX29" fmla="*/ 7974595 w 9313016"/>
                <a:gd name="connsiteY29" fmla="*/ 5470773 h 6858000"/>
                <a:gd name="connsiteX30" fmla="*/ 8331591 w 9313016"/>
                <a:gd name="connsiteY30" fmla="*/ 5254048 h 6858000"/>
                <a:gd name="connsiteX31" fmla="*/ 8599807 w 9313016"/>
                <a:gd name="connsiteY31" fmla="*/ 4980010 h 6858000"/>
                <a:gd name="connsiteX32" fmla="*/ 8766474 w 9313016"/>
                <a:gd name="connsiteY32" fmla="*/ 4631524 h 6858000"/>
                <a:gd name="connsiteX33" fmla="*/ 8865755 w 9313016"/>
                <a:gd name="connsiteY33" fmla="*/ 4244445 h 6858000"/>
                <a:gd name="connsiteX34" fmla="*/ 8882911 w 9313016"/>
                <a:gd name="connsiteY34" fmla="*/ 4145659 h 6858000"/>
                <a:gd name="connsiteX35" fmla="*/ 8897403 w 9313016"/>
                <a:gd name="connsiteY35" fmla="*/ 4046633 h 6858000"/>
                <a:gd name="connsiteX36" fmla="*/ 8908298 w 9313016"/>
                <a:gd name="connsiteY36" fmla="*/ 3947271 h 6858000"/>
                <a:gd name="connsiteX37" fmla="*/ 8916184 w 9313016"/>
                <a:gd name="connsiteY37" fmla="*/ 3847765 h 6858000"/>
                <a:gd name="connsiteX38" fmla="*/ 8920670 w 9313016"/>
                <a:gd name="connsiteY38" fmla="*/ 3449597 h 6858000"/>
                <a:gd name="connsiteX39" fmla="*/ 8914607 w 9313016"/>
                <a:gd name="connsiteY39" fmla="*/ 3350283 h 6858000"/>
                <a:gd name="connsiteX40" fmla="*/ 8905340 w 9313016"/>
                <a:gd name="connsiteY40" fmla="*/ 3251209 h 6858000"/>
                <a:gd name="connsiteX41" fmla="*/ 8893854 w 9313016"/>
                <a:gd name="connsiteY41" fmla="*/ 3152376 h 6858000"/>
                <a:gd name="connsiteX42" fmla="*/ 8879706 w 9313016"/>
                <a:gd name="connsiteY42" fmla="*/ 3053878 h 6858000"/>
                <a:gd name="connsiteX43" fmla="*/ 8797531 w 9313016"/>
                <a:gd name="connsiteY43" fmla="*/ 2663966 h 6858000"/>
                <a:gd name="connsiteX44" fmla="*/ 8520442 w 9313016"/>
                <a:gd name="connsiteY44" fmla="*/ 1911983 h 6858000"/>
                <a:gd name="connsiteX45" fmla="*/ 8332626 w 9313016"/>
                <a:gd name="connsiteY45" fmla="*/ 1553608 h 6858000"/>
                <a:gd name="connsiteX46" fmla="*/ 8116317 w 9313016"/>
                <a:gd name="connsiteY46" fmla="*/ 1208529 h 6858000"/>
                <a:gd name="connsiteX47" fmla="*/ 7873293 w 9313016"/>
                <a:gd name="connsiteY47" fmla="*/ 878284 h 6858000"/>
                <a:gd name="connsiteX48" fmla="*/ 7604337 w 9313016"/>
                <a:gd name="connsiteY48" fmla="*/ 565125 h 6858000"/>
                <a:gd name="connsiteX49" fmla="*/ 7311128 w 9313016"/>
                <a:gd name="connsiteY49" fmla="*/ 270591 h 6858000"/>
                <a:gd name="connsiteX50" fmla="*/ 1752019 w 9313016"/>
                <a:gd name="connsiteY50" fmla="*/ 0 h 6858000"/>
                <a:gd name="connsiteX51" fmla="*/ 2155804 w 9313016"/>
                <a:gd name="connsiteY51" fmla="*/ 0 h 6858000"/>
                <a:gd name="connsiteX52" fmla="*/ 2103975 w 9313016"/>
                <a:gd name="connsiteY52" fmla="*/ 40789 h 6858000"/>
                <a:gd name="connsiteX53" fmla="*/ 1656310 w 9313016"/>
                <a:gd name="connsiteY53" fmla="*/ 470035 h 6858000"/>
                <a:gd name="connsiteX54" fmla="*/ 806013 w 9313016"/>
                <a:gd name="connsiteY54" fmla="*/ 1841133 h 6858000"/>
                <a:gd name="connsiteX55" fmla="*/ 580685 w 9313016"/>
                <a:gd name="connsiteY55" fmla="*/ 2606364 h 6858000"/>
                <a:gd name="connsiteX56" fmla="*/ 503489 w 9313016"/>
                <a:gd name="connsiteY56" fmla="*/ 3397276 h 6858000"/>
                <a:gd name="connsiteX57" fmla="*/ 570135 w 9313016"/>
                <a:gd name="connsiteY57" fmla="*/ 4188235 h 6858000"/>
                <a:gd name="connsiteX58" fmla="*/ 783387 w 9313016"/>
                <a:gd name="connsiteY58" fmla="*/ 4953850 h 6858000"/>
                <a:gd name="connsiteX59" fmla="*/ 1628014 w 9313016"/>
                <a:gd name="connsiteY59" fmla="*/ 6308245 h 6858000"/>
                <a:gd name="connsiteX60" fmla="*/ 2235998 w 9313016"/>
                <a:gd name="connsiteY60" fmla="*/ 6844829 h 6858000"/>
                <a:gd name="connsiteX61" fmla="*/ 2255028 w 9313016"/>
                <a:gd name="connsiteY61" fmla="*/ 6858000 h 6858000"/>
                <a:gd name="connsiteX62" fmla="*/ 1578787 w 9313016"/>
                <a:gd name="connsiteY62" fmla="*/ 6858000 h 6858000"/>
                <a:gd name="connsiteX63" fmla="*/ 1465153 w 9313016"/>
                <a:gd name="connsiteY63" fmla="*/ 6759050 h 6858000"/>
                <a:gd name="connsiteX64" fmla="*/ 1303650 w 9313016"/>
                <a:gd name="connsiteY64" fmla="*/ 6604267 h 6858000"/>
                <a:gd name="connsiteX65" fmla="*/ 323708 w 9313016"/>
                <a:gd name="connsiteY65" fmla="*/ 5126365 h 6858000"/>
                <a:gd name="connsiteX66" fmla="*/ 872 w 9313016"/>
                <a:gd name="connsiteY66" fmla="*/ 3391228 h 6858000"/>
                <a:gd name="connsiteX67" fmla="*/ 105428 w 9313016"/>
                <a:gd name="connsiteY67" fmla="*/ 2511899 h 6858000"/>
                <a:gd name="connsiteX68" fmla="*/ 384933 w 9313016"/>
                <a:gd name="connsiteY68" fmla="*/ 1670971 h 6858000"/>
                <a:gd name="connsiteX69" fmla="*/ 1433593 w 9313016"/>
                <a:gd name="connsiteY69" fmla="*/ 256095 h 6858000"/>
                <a:gd name="connsiteX70" fmla="*/ 1602664 w 9313016"/>
                <a:gd name="connsiteY70" fmla="*/ 113704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Lst>
              <a:rect l="l" t="t" r="r" b="b"/>
              <a:pathLst>
                <a:path w="9313016" h="6858000">
                  <a:moveTo>
                    <a:pt x="6993556" y="0"/>
                  </a:moveTo>
                  <a:lnTo>
                    <a:pt x="7358516" y="0"/>
                  </a:lnTo>
                  <a:lnTo>
                    <a:pt x="7475006" y="82722"/>
                  </a:lnTo>
                  <a:cubicBezTo>
                    <a:pt x="7592423" y="169778"/>
                    <a:pt x="7706366" y="261748"/>
                    <a:pt x="7816357" y="358482"/>
                  </a:cubicBezTo>
                  <a:cubicBezTo>
                    <a:pt x="8036559" y="551589"/>
                    <a:pt x="8239655" y="764905"/>
                    <a:pt x="8421752" y="995405"/>
                  </a:cubicBezTo>
                  <a:cubicBezTo>
                    <a:pt x="8604736" y="1225282"/>
                    <a:pt x="8763567" y="1474646"/>
                    <a:pt x="8897059" y="1737211"/>
                  </a:cubicBezTo>
                  <a:cubicBezTo>
                    <a:pt x="9029909" y="2000162"/>
                    <a:pt x="9134317" y="2277990"/>
                    <a:pt x="9206633" y="2564460"/>
                  </a:cubicBezTo>
                  <a:cubicBezTo>
                    <a:pt x="9242322" y="2707791"/>
                    <a:pt x="9269041" y="2853474"/>
                    <a:pt x="9286787" y="3000164"/>
                  </a:cubicBezTo>
                  <a:cubicBezTo>
                    <a:pt x="9304977" y="3146856"/>
                    <a:pt x="9314097" y="3294698"/>
                    <a:pt x="9312914" y="3442493"/>
                  </a:cubicBezTo>
                  <a:cubicBezTo>
                    <a:pt x="9309906" y="3737987"/>
                    <a:pt x="9270717" y="4033288"/>
                    <a:pt x="9190562" y="4316686"/>
                  </a:cubicBezTo>
                  <a:cubicBezTo>
                    <a:pt x="9150486" y="4458240"/>
                    <a:pt x="9103951" y="4597587"/>
                    <a:pt x="9043416" y="4734917"/>
                  </a:cubicBezTo>
                  <a:cubicBezTo>
                    <a:pt x="8982980" y="4871817"/>
                    <a:pt x="8908740" y="5007131"/>
                    <a:pt x="8809657" y="5128718"/>
                  </a:cubicBezTo>
                  <a:cubicBezTo>
                    <a:pt x="8760312" y="5189247"/>
                    <a:pt x="8706137" y="5246945"/>
                    <a:pt x="8645997" y="5297441"/>
                  </a:cubicBezTo>
                  <a:cubicBezTo>
                    <a:pt x="8586252" y="5348274"/>
                    <a:pt x="8522809" y="5393730"/>
                    <a:pt x="8457787" y="5433763"/>
                  </a:cubicBezTo>
                  <a:cubicBezTo>
                    <a:pt x="8392816" y="5474132"/>
                    <a:pt x="8326219" y="5508213"/>
                    <a:pt x="8260803" y="5541237"/>
                  </a:cubicBezTo>
                  <a:cubicBezTo>
                    <a:pt x="8195289" y="5574071"/>
                    <a:pt x="8130023" y="5604838"/>
                    <a:pt x="8066136" y="5635704"/>
                  </a:cubicBezTo>
                  <a:cubicBezTo>
                    <a:pt x="7938313" y="5697433"/>
                    <a:pt x="7815222" y="5762186"/>
                    <a:pt x="7698638" y="5837163"/>
                  </a:cubicBezTo>
                  <a:cubicBezTo>
                    <a:pt x="7582449" y="5912381"/>
                    <a:pt x="7471881" y="5996094"/>
                    <a:pt x="7370135" y="6090081"/>
                  </a:cubicBezTo>
                  <a:cubicBezTo>
                    <a:pt x="7319460" y="6136593"/>
                    <a:pt x="7268881" y="6186082"/>
                    <a:pt x="7218897" y="6235860"/>
                  </a:cubicBezTo>
                  <a:cubicBezTo>
                    <a:pt x="7168763" y="6285493"/>
                    <a:pt x="7119665" y="6336229"/>
                    <a:pt x="7070665" y="6387205"/>
                  </a:cubicBezTo>
                  <a:cubicBezTo>
                    <a:pt x="6972715" y="6489208"/>
                    <a:pt x="6876195" y="6593131"/>
                    <a:pt x="6779035" y="6697100"/>
                  </a:cubicBezTo>
                  <a:cubicBezTo>
                    <a:pt x="6730379" y="6748989"/>
                    <a:pt x="6681528" y="6800878"/>
                    <a:pt x="6631837" y="6852239"/>
                  </a:cubicBezTo>
                  <a:lnTo>
                    <a:pt x="6626221" y="6858000"/>
                  </a:lnTo>
                  <a:lnTo>
                    <a:pt x="6424725" y="6858000"/>
                  </a:lnTo>
                  <a:lnTo>
                    <a:pt x="6527382" y="6756333"/>
                  </a:lnTo>
                  <a:cubicBezTo>
                    <a:pt x="6576726" y="6705932"/>
                    <a:pt x="6625480" y="6654811"/>
                    <a:pt x="6674233" y="6603450"/>
                  </a:cubicBezTo>
                  <a:cubicBezTo>
                    <a:pt x="6771788" y="6500920"/>
                    <a:pt x="6868309" y="6396757"/>
                    <a:pt x="6965813" y="6292932"/>
                  </a:cubicBezTo>
                  <a:lnTo>
                    <a:pt x="7112961" y="6137505"/>
                  </a:lnTo>
                  <a:cubicBezTo>
                    <a:pt x="7162354" y="6085808"/>
                    <a:pt x="7211945" y="6034640"/>
                    <a:pt x="7264790" y="5983710"/>
                  </a:cubicBezTo>
                  <a:cubicBezTo>
                    <a:pt x="7472373" y="5779130"/>
                    <a:pt x="7721610" y="5610648"/>
                    <a:pt x="7974595" y="5470773"/>
                  </a:cubicBezTo>
                  <a:cubicBezTo>
                    <a:pt x="8099903" y="5399395"/>
                    <a:pt x="8224127" y="5332529"/>
                    <a:pt x="8331591" y="5254048"/>
                  </a:cubicBezTo>
                  <a:cubicBezTo>
                    <a:pt x="8439351" y="5176047"/>
                    <a:pt x="8529660" y="5085949"/>
                    <a:pt x="8599807" y="4980010"/>
                  </a:cubicBezTo>
                  <a:cubicBezTo>
                    <a:pt x="8671187" y="4875128"/>
                    <a:pt x="8723982" y="4756086"/>
                    <a:pt x="8766474" y="4631524"/>
                  </a:cubicBezTo>
                  <a:cubicBezTo>
                    <a:pt x="8808968" y="4507010"/>
                    <a:pt x="8840615" y="4375872"/>
                    <a:pt x="8865755" y="4244445"/>
                  </a:cubicBezTo>
                  <a:cubicBezTo>
                    <a:pt x="8871375" y="4211468"/>
                    <a:pt x="8878129" y="4178731"/>
                    <a:pt x="8882911" y="4145659"/>
                  </a:cubicBezTo>
                  <a:lnTo>
                    <a:pt x="8897403" y="4046633"/>
                  </a:lnTo>
                  <a:lnTo>
                    <a:pt x="8908298" y="3947271"/>
                  </a:lnTo>
                  <a:cubicBezTo>
                    <a:pt x="8912389" y="3914247"/>
                    <a:pt x="8913425" y="3880886"/>
                    <a:pt x="8916184" y="3847765"/>
                  </a:cubicBezTo>
                  <a:cubicBezTo>
                    <a:pt x="8925797" y="3715091"/>
                    <a:pt x="8925945" y="3582127"/>
                    <a:pt x="8920670" y="3449597"/>
                  </a:cubicBezTo>
                  <a:lnTo>
                    <a:pt x="8914607" y="3350283"/>
                  </a:lnTo>
                  <a:cubicBezTo>
                    <a:pt x="8911995" y="3317211"/>
                    <a:pt x="8908348" y="3284233"/>
                    <a:pt x="8905340" y="3251209"/>
                  </a:cubicBezTo>
                  <a:cubicBezTo>
                    <a:pt x="8902628" y="3218185"/>
                    <a:pt x="8897551" y="3185305"/>
                    <a:pt x="8893854" y="3152376"/>
                  </a:cubicBezTo>
                  <a:cubicBezTo>
                    <a:pt x="8890305" y="3119399"/>
                    <a:pt x="8884932" y="3086662"/>
                    <a:pt x="8879706" y="3053878"/>
                  </a:cubicBezTo>
                  <a:cubicBezTo>
                    <a:pt x="8858707" y="2922835"/>
                    <a:pt x="8831249" y="2792705"/>
                    <a:pt x="8797531" y="2663966"/>
                  </a:cubicBezTo>
                  <a:cubicBezTo>
                    <a:pt x="8728616" y="2406777"/>
                    <a:pt x="8635497" y="2155109"/>
                    <a:pt x="8520442" y="1911983"/>
                  </a:cubicBezTo>
                  <a:cubicBezTo>
                    <a:pt x="8462667" y="1790541"/>
                    <a:pt x="8400112" y="1670923"/>
                    <a:pt x="8332626" y="1553608"/>
                  </a:cubicBezTo>
                  <a:cubicBezTo>
                    <a:pt x="8265683" y="1436006"/>
                    <a:pt x="8192973" y="1321188"/>
                    <a:pt x="8116317" y="1208529"/>
                  </a:cubicBezTo>
                  <a:cubicBezTo>
                    <a:pt x="8039811" y="1095776"/>
                    <a:pt x="7958079" y="986094"/>
                    <a:pt x="7873293" y="878284"/>
                  </a:cubicBezTo>
                  <a:cubicBezTo>
                    <a:pt x="7787814" y="771002"/>
                    <a:pt x="7697999" y="666551"/>
                    <a:pt x="7604337" y="565125"/>
                  </a:cubicBezTo>
                  <a:cubicBezTo>
                    <a:pt x="7510479" y="463891"/>
                    <a:pt x="7413367" y="364818"/>
                    <a:pt x="7311128" y="270591"/>
                  </a:cubicBezTo>
                  <a:close/>
                  <a:moveTo>
                    <a:pt x="1752019" y="0"/>
                  </a:moveTo>
                  <a:lnTo>
                    <a:pt x="2155804" y="0"/>
                  </a:lnTo>
                  <a:lnTo>
                    <a:pt x="2103975" y="40789"/>
                  </a:lnTo>
                  <a:cubicBezTo>
                    <a:pt x="1943592" y="173585"/>
                    <a:pt x="1793955" y="317500"/>
                    <a:pt x="1656310" y="470035"/>
                  </a:cubicBezTo>
                  <a:cubicBezTo>
                    <a:pt x="1288172" y="876939"/>
                    <a:pt x="1002998" y="1344708"/>
                    <a:pt x="806013" y="1841133"/>
                  </a:cubicBezTo>
                  <a:cubicBezTo>
                    <a:pt x="707818" y="2089538"/>
                    <a:pt x="630868" y="2345480"/>
                    <a:pt x="580685" y="2606364"/>
                  </a:cubicBezTo>
                  <a:cubicBezTo>
                    <a:pt x="530749" y="2867250"/>
                    <a:pt x="504868" y="3132119"/>
                    <a:pt x="503489" y="3397276"/>
                  </a:cubicBezTo>
                  <a:cubicBezTo>
                    <a:pt x="501467" y="3662434"/>
                    <a:pt x="524093" y="3927351"/>
                    <a:pt x="570135" y="4188235"/>
                  </a:cubicBezTo>
                  <a:cubicBezTo>
                    <a:pt x="615734" y="4449264"/>
                    <a:pt x="688642" y="4705493"/>
                    <a:pt x="783387" y="4953850"/>
                  </a:cubicBezTo>
                  <a:cubicBezTo>
                    <a:pt x="974357" y="5449796"/>
                    <a:pt x="1259630" y="5913773"/>
                    <a:pt x="1628014" y="6308245"/>
                  </a:cubicBezTo>
                  <a:cubicBezTo>
                    <a:pt x="1812182" y="6505481"/>
                    <a:pt x="2016215" y="6685052"/>
                    <a:pt x="2235998" y="6844829"/>
                  </a:cubicBezTo>
                  <a:lnTo>
                    <a:pt x="2255028" y="6858000"/>
                  </a:lnTo>
                  <a:lnTo>
                    <a:pt x="1578787" y="6858000"/>
                  </a:lnTo>
                  <a:lnTo>
                    <a:pt x="1465153" y="6759050"/>
                  </a:lnTo>
                  <a:cubicBezTo>
                    <a:pt x="1410086" y="6708726"/>
                    <a:pt x="1356236" y="6657104"/>
                    <a:pt x="1303650" y="6604267"/>
                  </a:cubicBezTo>
                  <a:cubicBezTo>
                    <a:pt x="883506" y="6181043"/>
                    <a:pt x="548150" y="5676072"/>
                    <a:pt x="323708" y="5126365"/>
                  </a:cubicBezTo>
                  <a:cubicBezTo>
                    <a:pt x="97737" y="4577139"/>
                    <a:pt x="-10958" y="3981927"/>
                    <a:pt x="872" y="3391228"/>
                  </a:cubicBezTo>
                  <a:cubicBezTo>
                    <a:pt x="5951" y="3095783"/>
                    <a:pt x="40506" y="2800528"/>
                    <a:pt x="105428" y="2511899"/>
                  </a:cubicBezTo>
                  <a:cubicBezTo>
                    <a:pt x="170104" y="2223317"/>
                    <a:pt x="262089" y="1940399"/>
                    <a:pt x="384933" y="1670971"/>
                  </a:cubicBezTo>
                  <a:cubicBezTo>
                    <a:pt x="629092" y="1131344"/>
                    <a:pt x="991955" y="646919"/>
                    <a:pt x="1433593" y="256095"/>
                  </a:cubicBezTo>
                  <a:cubicBezTo>
                    <a:pt x="1488791" y="207206"/>
                    <a:pt x="1545179" y="159733"/>
                    <a:pt x="1602664" y="113704"/>
                  </a:cubicBezTo>
                  <a:close/>
                </a:path>
              </a:pathLst>
            </a:cu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8" name="Freeform: Shape 13">
              <a:extLst>
                <a:ext uri="{FF2B5EF4-FFF2-40B4-BE49-F238E27FC236}">
                  <a16:creationId xmlns:a16="http://schemas.microsoft.com/office/drawing/2014/main" id="{9C90D55F-0AFB-45E5-8815-A4701774CE1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659468" y="3985"/>
              <a:ext cx="9065550" cy="6858000"/>
            </a:xfrm>
            <a:custGeom>
              <a:avLst/>
              <a:gdLst>
                <a:gd name="connsiteX0" fmla="*/ 1839951 w 9065550"/>
                <a:gd name="connsiteY0" fmla="*/ 0 h 6858000"/>
                <a:gd name="connsiteX1" fmla="*/ 6979427 w 9065550"/>
                <a:gd name="connsiteY1" fmla="*/ 0 h 6858000"/>
                <a:gd name="connsiteX2" fmla="*/ 6989586 w 9065550"/>
                <a:gd name="connsiteY2" fmla="*/ 6825 h 6858000"/>
                <a:gd name="connsiteX3" fmla="*/ 8932062 w 9065550"/>
                <a:gd name="connsiteY3" fmla="*/ 4580835 h 6858000"/>
                <a:gd name="connsiteX4" fmla="*/ 7166294 w 9065550"/>
                <a:gd name="connsiteY4" fmla="*/ 6259703 h 6858000"/>
                <a:gd name="connsiteX5" fmla="*/ 6868878 w 9065550"/>
                <a:gd name="connsiteY5" fmla="*/ 6564765 h 6858000"/>
                <a:gd name="connsiteX6" fmla="*/ 6591881 w 9065550"/>
                <a:gd name="connsiteY6" fmla="*/ 6858000 h 6858000"/>
                <a:gd name="connsiteX7" fmla="*/ 5184648 w 9065550"/>
                <a:gd name="connsiteY7" fmla="*/ 6858000 h 6858000"/>
                <a:gd name="connsiteX8" fmla="*/ 5244877 w 9065550"/>
                <a:gd name="connsiteY8" fmla="*/ 6817615 h 6858000"/>
                <a:gd name="connsiteX9" fmla="*/ 6033853 w 9065550"/>
                <a:gd name="connsiteY9" fmla="*/ 6069135 h 6858000"/>
                <a:gd name="connsiteX10" fmla="*/ 6480248 w 9065550"/>
                <a:gd name="connsiteY10" fmla="*/ 5607082 h 6858000"/>
                <a:gd name="connsiteX11" fmla="*/ 7551502 w 9065550"/>
                <a:gd name="connsiteY11" fmla="*/ 4859004 h 6858000"/>
                <a:gd name="connsiteX12" fmla="*/ 7844227 w 9065550"/>
                <a:gd name="connsiteY12" fmla="*/ 4683074 h 6858000"/>
                <a:gd name="connsiteX13" fmla="*/ 8005810 w 9065550"/>
                <a:gd name="connsiteY13" fmla="*/ 4330239 h 6858000"/>
                <a:gd name="connsiteX14" fmla="*/ 8016191 w 9065550"/>
                <a:gd name="connsiteY14" fmla="*/ 2956574 h 6858000"/>
                <a:gd name="connsiteX15" fmla="*/ 7346424 w 9065550"/>
                <a:gd name="connsiteY15" fmla="*/ 1636739 h 6858000"/>
                <a:gd name="connsiteX16" fmla="*/ 5995751 w 9065550"/>
                <a:gd name="connsiteY16" fmla="*/ 493319 h 6858000"/>
                <a:gd name="connsiteX17" fmla="*/ 4494836 w 9065550"/>
                <a:gd name="connsiteY17" fmla="*/ 75383 h 6858000"/>
                <a:gd name="connsiteX18" fmla="*/ 2002499 w 9065550"/>
                <a:gd name="connsiteY18" fmla="*/ 1094261 h 6858000"/>
                <a:gd name="connsiteX19" fmla="*/ 1241306 w 9065550"/>
                <a:gd name="connsiteY19" fmla="*/ 2206935 h 6858000"/>
                <a:gd name="connsiteX20" fmla="*/ 961736 w 9065550"/>
                <a:gd name="connsiteY20" fmla="*/ 3573719 h 6858000"/>
                <a:gd name="connsiteX21" fmla="*/ 1193878 w 9065550"/>
                <a:gd name="connsiteY21" fmla="*/ 4824208 h 6858000"/>
                <a:gd name="connsiteX22" fmla="*/ 1832096 w 9065550"/>
                <a:gd name="connsiteY22" fmla="*/ 5873050 h 6858000"/>
                <a:gd name="connsiteX23" fmla="*/ 3010752 w 9065550"/>
                <a:gd name="connsiteY23" fmla="*/ 6749475 h 6858000"/>
                <a:gd name="connsiteX24" fmla="*/ 3187037 w 9065550"/>
                <a:gd name="connsiteY24" fmla="*/ 6824756 h 6858000"/>
                <a:gd name="connsiteX25" fmla="*/ 3278211 w 9065550"/>
                <a:gd name="connsiteY25" fmla="*/ 6858000 h 6858000"/>
                <a:gd name="connsiteX26" fmla="*/ 1480830 w 9065550"/>
                <a:gd name="connsiteY26" fmla="*/ 6858000 h 6858000"/>
                <a:gd name="connsiteX27" fmla="*/ 1427607 w 9065550"/>
                <a:gd name="connsiteY27" fmla="*/ 6811515 h 6858000"/>
                <a:gd name="connsiteX28" fmla="*/ 1100739 w 9065550"/>
                <a:gd name="connsiteY28" fmla="*/ 6477651 h 6858000"/>
                <a:gd name="connsiteX29" fmla="*/ 0 w 9065550"/>
                <a:gd name="connsiteY29" fmla="*/ 3573620 h 6858000"/>
                <a:gd name="connsiteX30" fmla="*/ 1805513 w 9065550"/>
                <a:gd name="connsiteY30" fmla="*/ 24133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Lst>
              <a:rect l="l" t="t" r="r" b="b"/>
              <a:pathLst>
                <a:path w="9065550" h="6858000">
                  <a:moveTo>
                    <a:pt x="1839951" y="0"/>
                  </a:moveTo>
                  <a:lnTo>
                    <a:pt x="6979427" y="0"/>
                  </a:lnTo>
                  <a:lnTo>
                    <a:pt x="6989586" y="6825"/>
                  </a:lnTo>
                  <a:cubicBezTo>
                    <a:pt x="8438828" y="1031353"/>
                    <a:pt x="9439169" y="2823601"/>
                    <a:pt x="8932062" y="4580835"/>
                  </a:cubicBezTo>
                  <a:cubicBezTo>
                    <a:pt x="8592517" y="5757293"/>
                    <a:pt x="7979652" y="5458140"/>
                    <a:pt x="7166294" y="6259703"/>
                  </a:cubicBezTo>
                  <a:cubicBezTo>
                    <a:pt x="7064618" y="6359905"/>
                    <a:pt x="6966014" y="6462297"/>
                    <a:pt x="6868878" y="6564765"/>
                  </a:cubicBezTo>
                  <a:lnTo>
                    <a:pt x="6591881" y="6858000"/>
                  </a:lnTo>
                  <a:lnTo>
                    <a:pt x="5184648" y="6858000"/>
                  </a:lnTo>
                  <a:lnTo>
                    <a:pt x="5244877" y="6817615"/>
                  </a:lnTo>
                  <a:cubicBezTo>
                    <a:pt x="5481027" y="6649287"/>
                    <a:pt x="5723665" y="6398593"/>
                    <a:pt x="6033853" y="6069135"/>
                  </a:cubicBezTo>
                  <a:cubicBezTo>
                    <a:pt x="6175680" y="5918484"/>
                    <a:pt x="6322395" y="5762660"/>
                    <a:pt x="6480248" y="5607082"/>
                  </a:cubicBezTo>
                  <a:cubicBezTo>
                    <a:pt x="6893276" y="5200077"/>
                    <a:pt x="7273697" y="5002920"/>
                    <a:pt x="7551502" y="4859004"/>
                  </a:cubicBezTo>
                  <a:cubicBezTo>
                    <a:pt x="7687884" y="4788339"/>
                    <a:pt x="7795540" y="4732559"/>
                    <a:pt x="7844227" y="4683074"/>
                  </a:cubicBezTo>
                  <a:cubicBezTo>
                    <a:pt x="7898759" y="4627636"/>
                    <a:pt x="7956165" y="4502313"/>
                    <a:pt x="8005810" y="4330239"/>
                  </a:cubicBezTo>
                  <a:cubicBezTo>
                    <a:pt x="8132968" y="3889611"/>
                    <a:pt x="8136446" y="3427460"/>
                    <a:pt x="8016191" y="2956574"/>
                  </a:cubicBezTo>
                  <a:cubicBezTo>
                    <a:pt x="7900876" y="2505064"/>
                    <a:pt x="7669287" y="2048671"/>
                    <a:pt x="7346424" y="1636739"/>
                  </a:cubicBezTo>
                  <a:cubicBezTo>
                    <a:pt x="6979764" y="1168830"/>
                    <a:pt x="6512706" y="773489"/>
                    <a:pt x="5995751" y="493319"/>
                  </a:cubicBezTo>
                  <a:cubicBezTo>
                    <a:pt x="5491195" y="219884"/>
                    <a:pt x="4972174" y="75383"/>
                    <a:pt x="4494836" y="75383"/>
                  </a:cubicBezTo>
                  <a:cubicBezTo>
                    <a:pt x="3554318" y="75383"/>
                    <a:pt x="2669191" y="437197"/>
                    <a:pt x="2002499" y="1094261"/>
                  </a:cubicBezTo>
                  <a:cubicBezTo>
                    <a:pt x="1676360" y="1415667"/>
                    <a:pt x="1420225" y="1790023"/>
                    <a:pt x="1241306" y="2206935"/>
                  </a:cubicBezTo>
                  <a:cubicBezTo>
                    <a:pt x="1055782" y="2639169"/>
                    <a:pt x="961736" y="3099027"/>
                    <a:pt x="961736" y="3573719"/>
                  </a:cubicBezTo>
                  <a:cubicBezTo>
                    <a:pt x="961736" y="4005124"/>
                    <a:pt x="1039805" y="4425841"/>
                    <a:pt x="1193878" y="4824208"/>
                  </a:cubicBezTo>
                  <a:cubicBezTo>
                    <a:pt x="1342457" y="5208423"/>
                    <a:pt x="1557214" y="5561306"/>
                    <a:pt x="1832096" y="5873050"/>
                  </a:cubicBezTo>
                  <a:cubicBezTo>
                    <a:pt x="2157126" y="6241599"/>
                    <a:pt x="2564661" y="6544656"/>
                    <a:pt x="3010752" y="6749475"/>
                  </a:cubicBezTo>
                  <a:cubicBezTo>
                    <a:pt x="3069003" y="6776219"/>
                    <a:pt x="3127773" y="6801314"/>
                    <a:pt x="3187037" y="6824756"/>
                  </a:cubicBezTo>
                  <a:lnTo>
                    <a:pt x="3278211" y="6858000"/>
                  </a:lnTo>
                  <a:lnTo>
                    <a:pt x="1480830" y="6858000"/>
                  </a:lnTo>
                  <a:lnTo>
                    <a:pt x="1427607" y="6811515"/>
                  </a:lnTo>
                  <a:cubicBezTo>
                    <a:pt x="1312870" y="6705919"/>
                    <a:pt x="1203751" y="6594470"/>
                    <a:pt x="1100739" y="6477651"/>
                  </a:cubicBezTo>
                  <a:cubicBezTo>
                    <a:pt x="415045" y="5700097"/>
                    <a:pt x="0" y="4684635"/>
                    <a:pt x="0" y="3573620"/>
                  </a:cubicBezTo>
                  <a:cubicBezTo>
                    <a:pt x="0" y="2121118"/>
                    <a:pt x="709459" y="831902"/>
                    <a:pt x="1805513" y="24133"/>
                  </a:cubicBezTo>
                  <a:close/>
                </a:path>
              </a:pathLst>
            </a:cu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9" name="Freeform: Shape 14">
              <a:extLst>
                <a:ext uri="{FF2B5EF4-FFF2-40B4-BE49-F238E27FC236}">
                  <a16:creationId xmlns:a16="http://schemas.microsoft.com/office/drawing/2014/main" id="{D476B6C1-4A41-48E6-8540-FC48FCD7691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648217" y="3985"/>
              <a:ext cx="9088051" cy="6858000"/>
            </a:xfrm>
            <a:custGeom>
              <a:avLst/>
              <a:gdLst>
                <a:gd name="connsiteX0" fmla="*/ 5158786 w 9088051"/>
                <a:gd name="connsiteY0" fmla="*/ 0 h 6858000"/>
                <a:gd name="connsiteX1" fmla="*/ 6996771 w 9088051"/>
                <a:gd name="connsiteY1" fmla="*/ 0 h 6858000"/>
                <a:gd name="connsiteX2" fmla="*/ 7006955 w 9088051"/>
                <a:gd name="connsiteY2" fmla="*/ 6825 h 6858000"/>
                <a:gd name="connsiteX3" fmla="*/ 8954230 w 9088051"/>
                <a:gd name="connsiteY3" fmla="*/ 4580835 h 6858000"/>
                <a:gd name="connsiteX4" fmla="*/ 7184080 w 9088051"/>
                <a:gd name="connsiteY4" fmla="*/ 6259703 h 6858000"/>
                <a:gd name="connsiteX5" fmla="*/ 6885926 w 9088051"/>
                <a:gd name="connsiteY5" fmla="*/ 6564765 h 6858000"/>
                <a:gd name="connsiteX6" fmla="*/ 6608241 w 9088051"/>
                <a:gd name="connsiteY6" fmla="*/ 6858000 h 6858000"/>
                <a:gd name="connsiteX7" fmla="*/ 5462870 w 9088051"/>
                <a:gd name="connsiteY7" fmla="*/ 6858000 h 6858000"/>
                <a:gd name="connsiteX8" fmla="*/ 5529056 w 9088051"/>
                <a:gd name="connsiteY8" fmla="*/ 6804645 h 6858000"/>
                <a:gd name="connsiteX9" fmla="*/ 6167613 w 9088051"/>
                <a:gd name="connsiteY9" fmla="*/ 6173667 h 6858000"/>
                <a:gd name="connsiteX10" fmla="*/ 6610973 w 9088051"/>
                <a:gd name="connsiteY10" fmla="*/ 5715860 h 6858000"/>
                <a:gd name="connsiteX11" fmla="*/ 7646083 w 9088051"/>
                <a:gd name="connsiteY11" fmla="*/ 4995842 h 6858000"/>
                <a:gd name="connsiteX12" fmla="*/ 7980054 w 9088051"/>
                <a:gd name="connsiteY12" fmla="*/ 4790095 h 6858000"/>
                <a:gd name="connsiteX13" fmla="*/ 8180437 w 9088051"/>
                <a:gd name="connsiteY13" fmla="*/ 4371964 h 6858000"/>
                <a:gd name="connsiteX14" fmla="*/ 8192058 w 9088051"/>
                <a:gd name="connsiteY14" fmla="*/ 2919242 h 6858000"/>
                <a:gd name="connsiteX15" fmla="*/ 7492638 w 9088051"/>
                <a:gd name="connsiteY15" fmla="*/ 1542845 h 6858000"/>
                <a:gd name="connsiteX16" fmla="*/ 6089097 w 9088051"/>
                <a:gd name="connsiteY16" fmla="*/ 357847 h 6858000"/>
                <a:gd name="connsiteX17" fmla="*/ 5288639 w 9088051"/>
                <a:gd name="connsiteY17" fmla="*/ 31627 h 6858000"/>
                <a:gd name="connsiteX18" fmla="*/ 1844517 w 9088051"/>
                <a:gd name="connsiteY18" fmla="*/ 0 h 6858000"/>
                <a:gd name="connsiteX19" fmla="*/ 3734467 w 9088051"/>
                <a:gd name="connsiteY19" fmla="*/ 0 h 6858000"/>
                <a:gd name="connsiteX20" fmla="*/ 3603618 w 9088051"/>
                <a:gd name="connsiteY20" fmla="*/ 28853 h 6858000"/>
                <a:gd name="connsiteX21" fmla="*/ 1892878 w 9088051"/>
                <a:gd name="connsiteY21" fmla="*/ 985434 h 6858000"/>
                <a:gd name="connsiteX22" fmla="*/ 1096045 w 9088051"/>
                <a:gd name="connsiteY22" fmla="*/ 2147349 h 6858000"/>
                <a:gd name="connsiteX23" fmla="*/ 803453 w 9088051"/>
                <a:gd name="connsiteY23" fmla="*/ 3573669 h 6858000"/>
                <a:gd name="connsiteX24" fmla="*/ 1046377 w 9088051"/>
                <a:gd name="connsiteY24" fmla="*/ 4878573 h 6858000"/>
                <a:gd name="connsiteX25" fmla="*/ 1714473 w 9088051"/>
                <a:gd name="connsiteY25" fmla="*/ 5973776 h 6858000"/>
                <a:gd name="connsiteX26" fmla="*/ 2776083 w 9088051"/>
                <a:gd name="connsiteY26" fmla="*/ 6804641 h 6858000"/>
                <a:gd name="connsiteX27" fmla="*/ 2884836 w 9088051"/>
                <a:gd name="connsiteY27" fmla="*/ 6858000 h 6858000"/>
                <a:gd name="connsiteX28" fmla="*/ 1484505 w 9088051"/>
                <a:gd name="connsiteY28" fmla="*/ 6858000 h 6858000"/>
                <a:gd name="connsiteX29" fmla="*/ 1431151 w 9088051"/>
                <a:gd name="connsiteY29" fmla="*/ 6811515 h 6858000"/>
                <a:gd name="connsiteX30" fmla="*/ 1103471 w 9088051"/>
                <a:gd name="connsiteY30" fmla="*/ 6477651 h 6858000"/>
                <a:gd name="connsiteX31" fmla="*/ 0 w 9088051"/>
                <a:gd name="connsiteY31" fmla="*/ 3573620 h 6858000"/>
                <a:gd name="connsiteX32" fmla="*/ 1809994 w 9088051"/>
                <a:gd name="connsiteY32" fmla="*/ 24133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Lst>
              <a:rect l="l" t="t" r="r" b="b"/>
              <a:pathLst>
                <a:path w="9088051" h="6858000">
                  <a:moveTo>
                    <a:pt x="5158786" y="0"/>
                  </a:moveTo>
                  <a:lnTo>
                    <a:pt x="6996771" y="0"/>
                  </a:lnTo>
                  <a:lnTo>
                    <a:pt x="7006955" y="6825"/>
                  </a:lnTo>
                  <a:cubicBezTo>
                    <a:pt x="8459794" y="1031353"/>
                    <a:pt x="9462596" y="2823601"/>
                    <a:pt x="8954230" y="4580835"/>
                  </a:cubicBezTo>
                  <a:cubicBezTo>
                    <a:pt x="8613842" y="5757293"/>
                    <a:pt x="7999457" y="5458140"/>
                    <a:pt x="7184080" y="6259703"/>
                  </a:cubicBezTo>
                  <a:cubicBezTo>
                    <a:pt x="7082152" y="6359905"/>
                    <a:pt x="6983303" y="6462297"/>
                    <a:pt x="6885926" y="6564765"/>
                  </a:cubicBezTo>
                  <a:lnTo>
                    <a:pt x="6608241" y="6858000"/>
                  </a:lnTo>
                  <a:lnTo>
                    <a:pt x="5462870" y="6858000"/>
                  </a:lnTo>
                  <a:lnTo>
                    <a:pt x="5529056" y="6804645"/>
                  </a:lnTo>
                  <a:cubicBezTo>
                    <a:pt x="5740217" y="6626505"/>
                    <a:pt x="5949382" y="6404876"/>
                    <a:pt x="6167613" y="6173667"/>
                  </a:cubicBezTo>
                  <a:cubicBezTo>
                    <a:pt x="6308782" y="6024091"/>
                    <a:pt x="6454799" y="5869390"/>
                    <a:pt x="6610973" y="5715860"/>
                  </a:cubicBezTo>
                  <a:cubicBezTo>
                    <a:pt x="7007847" y="5325741"/>
                    <a:pt x="7376733" y="5135074"/>
                    <a:pt x="7646083" y="4995842"/>
                  </a:cubicBezTo>
                  <a:cubicBezTo>
                    <a:pt x="7816858" y="4907561"/>
                    <a:pt x="7916545" y="4854514"/>
                    <a:pt x="7980054" y="4790095"/>
                  </a:cubicBezTo>
                  <a:cubicBezTo>
                    <a:pt x="8054629" y="4714405"/>
                    <a:pt x="8122031" y="4573758"/>
                    <a:pt x="8180437" y="4371964"/>
                  </a:cubicBezTo>
                  <a:cubicBezTo>
                    <a:pt x="8315441" y="3905228"/>
                    <a:pt x="8319381" y="3416431"/>
                    <a:pt x="8192058" y="2919242"/>
                  </a:cubicBezTo>
                  <a:cubicBezTo>
                    <a:pt x="8071251" y="2447381"/>
                    <a:pt x="7829388" y="1971467"/>
                    <a:pt x="7492638" y="1542845"/>
                  </a:cubicBezTo>
                  <a:cubicBezTo>
                    <a:pt x="7111829" y="1058099"/>
                    <a:pt x="6626484" y="648361"/>
                    <a:pt x="6089097" y="357847"/>
                  </a:cubicBezTo>
                  <a:cubicBezTo>
                    <a:pt x="5824244" y="214687"/>
                    <a:pt x="5554957" y="105262"/>
                    <a:pt x="5288639" y="31627"/>
                  </a:cubicBezTo>
                  <a:close/>
                  <a:moveTo>
                    <a:pt x="1844517" y="0"/>
                  </a:moveTo>
                  <a:lnTo>
                    <a:pt x="3734467" y="0"/>
                  </a:lnTo>
                  <a:lnTo>
                    <a:pt x="3603618" y="28853"/>
                  </a:lnTo>
                  <a:cubicBezTo>
                    <a:pt x="2962049" y="186733"/>
                    <a:pt x="2373277" y="513136"/>
                    <a:pt x="1892878" y="985434"/>
                  </a:cubicBezTo>
                  <a:cubicBezTo>
                    <a:pt x="1551428" y="1321091"/>
                    <a:pt x="1283341" y="1711990"/>
                    <a:pt x="1096045" y="2147349"/>
                  </a:cubicBezTo>
                  <a:cubicBezTo>
                    <a:pt x="901876" y="2598519"/>
                    <a:pt x="803453" y="3078432"/>
                    <a:pt x="803453" y="3573669"/>
                  </a:cubicBezTo>
                  <a:cubicBezTo>
                    <a:pt x="803453" y="4023717"/>
                    <a:pt x="885151" y="4462735"/>
                    <a:pt x="1046377" y="4878573"/>
                  </a:cubicBezTo>
                  <a:cubicBezTo>
                    <a:pt x="1201945" y="5279770"/>
                    <a:pt x="1426681" y="5648221"/>
                    <a:pt x="1714473" y="5973776"/>
                  </a:cubicBezTo>
                  <a:cubicBezTo>
                    <a:pt x="2012357" y="6310732"/>
                    <a:pt x="2376505" y="6595304"/>
                    <a:pt x="2776083" y="6804641"/>
                  </a:cubicBezTo>
                  <a:lnTo>
                    <a:pt x="2884836" y="6858000"/>
                  </a:lnTo>
                  <a:lnTo>
                    <a:pt x="1484505" y="6858000"/>
                  </a:lnTo>
                  <a:lnTo>
                    <a:pt x="1431151" y="6811515"/>
                  </a:lnTo>
                  <a:cubicBezTo>
                    <a:pt x="1316128" y="6705919"/>
                    <a:pt x="1206738" y="6594470"/>
                    <a:pt x="1103471" y="6477651"/>
                  </a:cubicBezTo>
                  <a:cubicBezTo>
                    <a:pt x="416075" y="5700097"/>
                    <a:pt x="0" y="4684635"/>
                    <a:pt x="0" y="3573620"/>
                  </a:cubicBezTo>
                  <a:cubicBezTo>
                    <a:pt x="0" y="2121118"/>
                    <a:pt x="711220" y="831902"/>
                    <a:pt x="1809994" y="24133"/>
                  </a:cubicBezTo>
                  <a:close/>
                </a:path>
              </a:pathLst>
            </a:cu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30" name="Freeform: Shape 15">
              <a:extLst>
                <a:ext uri="{FF2B5EF4-FFF2-40B4-BE49-F238E27FC236}">
                  <a16:creationId xmlns:a16="http://schemas.microsoft.com/office/drawing/2014/main" id="{3347F445-D2CA-4FEB-AB8E-7A47AB57CDD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629061" y="3985"/>
              <a:ext cx="9107210" cy="6858000"/>
            </a:xfrm>
            <a:custGeom>
              <a:avLst/>
              <a:gdLst>
                <a:gd name="connsiteX0" fmla="*/ 6184722 w 9107210"/>
                <a:gd name="connsiteY0" fmla="*/ 0 h 6858000"/>
                <a:gd name="connsiteX1" fmla="*/ 6985680 w 9107210"/>
                <a:gd name="connsiteY1" fmla="*/ 0 h 6858000"/>
                <a:gd name="connsiteX2" fmla="*/ 7324323 w 9107210"/>
                <a:gd name="connsiteY2" fmla="*/ 247136 h 6858000"/>
                <a:gd name="connsiteX3" fmla="*/ 7652712 w 9107210"/>
                <a:gd name="connsiteY3" fmla="*/ 528495 h 6858000"/>
                <a:gd name="connsiteX4" fmla="*/ 8236677 w 9107210"/>
                <a:gd name="connsiteY4" fmla="*/ 1166289 h 6858000"/>
                <a:gd name="connsiteX5" fmla="*/ 8704298 w 9107210"/>
                <a:gd name="connsiteY5" fmla="*/ 1897038 h 6858000"/>
                <a:gd name="connsiteX6" fmla="*/ 8885160 w 9107210"/>
                <a:gd name="connsiteY6" fmla="*/ 2294087 h 6858000"/>
                <a:gd name="connsiteX7" fmla="*/ 8924247 w 9107210"/>
                <a:gd name="connsiteY7" fmla="*/ 2396286 h 6858000"/>
                <a:gd name="connsiteX8" fmla="*/ 8960022 w 9107210"/>
                <a:gd name="connsiteY8" fmla="*/ 2499767 h 6858000"/>
                <a:gd name="connsiteX9" fmla="*/ 8991720 w 9107210"/>
                <a:gd name="connsiteY9" fmla="*/ 2604671 h 6858000"/>
                <a:gd name="connsiteX10" fmla="*/ 9019646 w 9107210"/>
                <a:gd name="connsiteY10" fmla="*/ 2710708 h 6858000"/>
                <a:gd name="connsiteX11" fmla="*/ 9105822 w 9107210"/>
                <a:gd name="connsiteY11" fmla="*/ 3582266 h 6858000"/>
                <a:gd name="connsiteX12" fmla="*/ 9057716 w 9107210"/>
                <a:gd name="connsiteY12" fmla="*/ 4017873 h 6858000"/>
                <a:gd name="connsiteX13" fmla="*/ 8945600 w 9107210"/>
                <a:gd name="connsiteY13" fmla="*/ 4439659 h 6858000"/>
                <a:gd name="connsiteX14" fmla="*/ 8796080 w 9107210"/>
                <a:gd name="connsiteY14" fmla="*/ 4847428 h 6858000"/>
                <a:gd name="connsiteX15" fmla="*/ 8702056 w 9107210"/>
                <a:gd name="connsiteY15" fmla="*/ 5050108 h 6858000"/>
                <a:gd name="connsiteX16" fmla="*/ 8581125 w 9107210"/>
                <a:gd name="connsiteY16" fmla="*/ 5247525 h 6858000"/>
                <a:gd name="connsiteX17" fmla="*/ 8426254 w 9107210"/>
                <a:gd name="connsiteY17" fmla="*/ 5429647 h 6858000"/>
                <a:gd name="connsiteX18" fmla="*/ 8337174 w 9107210"/>
                <a:gd name="connsiteY18" fmla="*/ 5510552 h 6858000"/>
                <a:gd name="connsiteX19" fmla="*/ 8243200 w 9107210"/>
                <a:gd name="connsiteY19" fmla="*/ 5582948 h 6858000"/>
                <a:gd name="connsiteX20" fmla="*/ 7868330 w 9107210"/>
                <a:gd name="connsiteY20" fmla="*/ 5811104 h 6858000"/>
                <a:gd name="connsiteX21" fmla="*/ 7538916 w 9107210"/>
                <a:gd name="connsiteY21" fmla="*/ 6018899 h 6858000"/>
                <a:gd name="connsiteX22" fmla="*/ 7391280 w 9107210"/>
                <a:gd name="connsiteY22" fmla="*/ 6134132 h 6858000"/>
                <a:gd name="connsiteX23" fmla="*/ 7252511 w 9107210"/>
                <a:gd name="connsiteY23" fmla="*/ 6259105 h 6858000"/>
                <a:gd name="connsiteX24" fmla="*/ 7185601 w 9107210"/>
                <a:gd name="connsiteY24" fmla="*/ 6325894 h 6858000"/>
                <a:gd name="connsiteX25" fmla="*/ 7116651 w 9107210"/>
                <a:gd name="connsiteY25" fmla="*/ 6397010 h 6858000"/>
                <a:gd name="connsiteX26" fmla="*/ 6978545 w 9107210"/>
                <a:gd name="connsiteY26" fmla="*/ 6541607 h 6858000"/>
                <a:gd name="connsiteX27" fmla="*/ 6693009 w 9107210"/>
                <a:gd name="connsiteY27" fmla="*/ 6832716 h 6858000"/>
                <a:gd name="connsiteX28" fmla="*/ 6667488 w 9107210"/>
                <a:gd name="connsiteY28" fmla="*/ 6858000 h 6858000"/>
                <a:gd name="connsiteX29" fmla="*/ 6056793 w 9107210"/>
                <a:gd name="connsiteY29" fmla="*/ 6858000 h 6858000"/>
                <a:gd name="connsiteX30" fmla="*/ 6077345 w 9107210"/>
                <a:gd name="connsiteY30" fmla="*/ 6835420 h 6858000"/>
                <a:gd name="connsiteX31" fmla="*/ 6208519 w 9107210"/>
                <a:gd name="connsiteY31" fmla="*/ 6683989 h 6858000"/>
                <a:gd name="connsiteX32" fmla="*/ 6340001 w 9107210"/>
                <a:gd name="connsiteY32" fmla="*/ 6529852 h 6858000"/>
                <a:gd name="connsiteX33" fmla="*/ 6611419 w 9107210"/>
                <a:gd name="connsiteY33" fmla="*/ 6219317 h 6858000"/>
                <a:gd name="connsiteX34" fmla="*/ 6757678 w 9107210"/>
                <a:gd name="connsiteY34" fmla="*/ 6068228 h 6858000"/>
                <a:gd name="connsiteX35" fmla="*/ 6833713 w 9107210"/>
                <a:gd name="connsiteY35" fmla="*/ 5994061 h 6858000"/>
                <a:gd name="connsiteX36" fmla="*/ 6915148 w 9107210"/>
                <a:gd name="connsiteY36" fmla="*/ 5918812 h 6858000"/>
                <a:gd name="connsiteX37" fmla="*/ 7276311 w 9107210"/>
                <a:gd name="connsiteY37" fmla="*/ 5650229 h 6858000"/>
                <a:gd name="connsiteX38" fmla="*/ 7664942 w 9107210"/>
                <a:gd name="connsiteY38" fmla="*/ 5445681 h 6858000"/>
                <a:gd name="connsiteX39" fmla="*/ 7848505 w 9107210"/>
                <a:gd name="connsiteY39" fmla="*/ 5358333 h 6858000"/>
                <a:gd name="connsiteX40" fmla="*/ 8011785 w 9107210"/>
                <a:gd name="connsiteY40" fmla="*/ 5267788 h 6858000"/>
                <a:gd name="connsiteX41" fmla="*/ 8260273 w 9107210"/>
                <a:gd name="connsiteY41" fmla="*/ 5034370 h 6858000"/>
                <a:gd name="connsiteX42" fmla="*/ 8417589 w 9107210"/>
                <a:gd name="connsiteY42" fmla="*/ 4714488 h 6858000"/>
                <a:gd name="connsiteX43" fmla="*/ 8495000 w 9107210"/>
                <a:gd name="connsiteY43" fmla="*/ 4346409 h 6858000"/>
                <a:gd name="connsiteX44" fmla="*/ 8508556 w 9107210"/>
                <a:gd name="connsiteY44" fmla="*/ 3971101 h 6858000"/>
                <a:gd name="connsiteX45" fmla="*/ 8483330 w 9107210"/>
                <a:gd name="connsiteY45" fmla="*/ 3600710 h 6858000"/>
                <a:gd name="connsiteX46" fmla="*/ 8425336 w 9107210"/>
                <a:gd name="connsiteY46" fmla="*/ 3236121 h 6858000"/>
                <a:gd name="connsiteX47" fmla="*/ 8334575 w 9107210"/>
                <a:gd name="connsiteY47" fmla="*/ 2877977 h 6858000"/>
                <a:gd name="connsiteX48" fmla="*/ 8087513 w 9107210"/>
                <a:gd name="connsiteY48" fmla="*/ 2174622 h 6858000"/>
                <a:gd name="connsiteX49" fmla="*/ 7723650 w 9107210"/>
                <a:gd name="connsiteY49" fmla="*/ 1507613 h 6858000"/>
                <a:gd name="connsiteX50" fmla="*/ 7501815 w 9107210"/>
                <a:gd name="connsiteY50" fmla="*/ 1192947 h 6858000"/>
                <a:gd name="connsiteX51" fmla="*/ 7254399 w 9107210"/>
                <a:gd name="connsiteY51" fmla="*/ 894361 h 6858000"/>
                <a:gd name="connsiteX52" fmla="*/ 6689339 w 9107210"/>
                <a:gd name="connsiteY52" fmla="*/ 354046 h 6858000"/>
                <a:gd name="connsiteX53" fmla="*/ 6206651 w 9107210"/>
                <a:gd name="connsiteY53" fmla="*/ 12626 h 6858000"/>
                <a:gd name="connsiteX54" fmla="*/ 1827105 w 9107210"/>
                <a:gd name="connsiteY54" fmla="*/ 0 h 6858000"/>
                <a:gd name="connsiteX55" fmla="*/ 2807607 w 9107210"/>
                <a:gd name="connsiteY55" fmla="*/ 0 h 6858000"/>
                <a:gd name="connsiteX56" fmla="*/ 2667958 w 9107210"/>
                <a:gd name="connsiteY56" fmla="*/ 88235 h 6858000"/>
                <a:gd name="connsiteX57" fmla="*/ 2354723 w 9107210"/>
                <a:gd name="connsiteY57" fmla="*/ 314947 h 6858000"/>
                <a:gd name="connsiteX58" fmla="*/ 2059963 w 9107210"/>
                <a:gd name="connsiteY58" fmla="*/ 561545 h 6858000"/>
                <a:gd name="connsiteX59" fmla="*/ 1780798 w 9107210"/>
                <a:gd name="connsiteY59" fmla="*/ 824425 h 6858000"/>
                <a:gd name="connsiteX60" fmla="*/ 954714 w 9107210"/>
                <a:gd name="connsiteY60" fmla="*/ 2094309 h 6858000"/>
                <a:gd name="connsiteX61" fmla="*/ 732676 w 9107210"/>
                <a:gd name="connsiteY61" fmla="*/ 2813646 h 6858000"/>
                <a:gd name="connsiteX62" fmla="*/ 673867 w 9107210"/>
                <a:gd name="connsiteY62" fmla="*/ 3183989 h 6858000"/>
                <a:gd name="connsiteX63" fmla="*/ 647621 w 9107210"/>
                <a:gd name="connsiteY63" fmla="*/ 3557281 h 6858000"/>
                <a:gd name="connsiteX64" fmla="*/ 653381 w 9107210"/>
                <a:gd name="connsiteY64" fmla="*/ 3931214 h 6858000"/>
                <a:gd name="connsiteX65" fmla="*/ 690428 w 9107210"/>
                <a:gd name="connsiteY65" fmla="*/ 4303719 h 6858000"/>
                <a:gd name="connsiteX66" fmla="*/ 871801 w 9107210"/>
                <a:gd name="connsiteY66" fmla="*/ 5033041 h 6858000"/>
                <a:gd name="connsiteX67" fmla="*/ 1197749 w 9107210"/>
                <a:gd name="connsiteY67" fmla="*/ 5718494 h 6858000"/>
                <a:gd name="connsiteX68" fmla="*/ 1411480 w 9107210"/>
                <a:gd name="connsiteY68" fmla="*/ 6036703 h 6858000"/>
                <a:gd name="connsiteX69" fmla="*/ 1530170 w 9107210"/>
                <a:gd name="connsiteY69" fmla="*/ 6188430 h 6858000"/>
                <a:gd name="connsiteX70" fmla="*/ 1657165 w 9107210"/>
                <a:gd name="connsiteY70" fmla="*/ 6335385 h 6858000"/>
                <a:gd name="connsiteX71" fmla="*/ 1931343 w 9107210"/>
                <a:gd name="connsiteY71" fmla="*/ 6612896 h 6858000"/>
                <a:gd name="connsiteX72" fmla="*/ 2220133 w 9107210"/>
                <a:gd name="connsiteY72" fmla="*/ 6858000 h 6858000"/>
                <a:gd name="connsiteX73" fmla="*/ 1539862 w 9107210"/>
                <a:gd name="connsiteY73" fmla="*/ 6858000 h 6858000"/>
                <a:gd name="connsiteX74" fmla="*/ 1307111 w 9107210"/>
                <a:gd name="connsiteY74" fmla="*/ 6648873 h 6858000"/>
                <a:gd name="connsiteX75" fmla="*/ 750258 w 9107210"/>
                <a:gd name="connsiteY75" fmla="*/ 5987570 h 6858000"/>
                <a:gd name="connsiteX76" fmla="*/ 335382 w 9107210"/>
                <a:gd name="connsiteY76" fmla="*/ 5229279 h 6858000"/>
                <a:gd name="connsiteX77" fmla="*/ 79351 w 9107210"/>
                <a:gd name="connsiteY77" fmla="*/ 4403854 h 6858000"/>
                <a:gd name="connsiteX78" fmla="*/ 16007 w 9107210"/>
                <a:gd name="connsiteY78" fmla="*/ 3975723 h 6858000"/>
                <a:gd name="connsiteX79" fmla="*/ 871 w 9107210"/>
                <a:gd name="connsiteY79" fmla="*/ 3543362 h 6858000"/>
                <a:gd name="connsiteX80" fmla="*/ 32519 w 9107210"/>
                <a:gd name="connsiteY80" fmla="*/ 3112085 h 6858000"/>
                <a:gd name="connsiteX81" fmla="*/ 108502 w 9107210"/>
                <a:gd name="connsiteY81" fmla="*/ 2686511 h 6858000"/>
                <a:gd name="connsiteX82" fmla="*/ 378239 w 9107210"/>
                <a:gd name="connsiteY82" fmla="*/ 1865955 h 6858000"/>
                <a:gd name="connsiteX83" fmla="*/ 1343701 w 9107210"/>
                <a:gd name="connsiteY83" fmla="*/ 431508 h 6858000"/>
                <a:gd name="connsiteX84" fmla="*/ 1661853 w 9107210"/>
                <a:gd name="connsiteY84" fmla="*/ 130268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Lst>
              <a:rect l="l" t="t" r="r" b="b"/>
              <a:pathLst>
                <a:path w="9107210" h="6858000">
                  <a:moveTo>
                    <a:pt x="6184722" y="0"/>
                  </a:moveTo>
                  <a:lnTo>
                    <a:pt x="6985680" y="0"/>
                  </a:lnTo>
                  <a:lnTo>
                    <a:pt x="7324323" y="247136"/>
                  </a:lnTo>
                  <a:cubicBezTo>
                    <a:pt x="7437502" y="336500"/>
                    <a:pt x="7547171" y="430254"/>
                    <a:pt x="7652712" y="528495"/>
                  </a:cubicBezTo>
                  <a:cubicBezTo>
                    <a:pt x="7863743" y="724929"/>
                    <a:pt x="8060097" y="937593"/>
                    <a:pt x="8236677" y="1166289"/>
                  </a:cubicBezTo>
                  <a:cubicBezTo>
                    <a:pt x="8413818" y="1394594"/>
                    <a:pt x="8570168" y="1639471"/>
                    <a:pt x="8704298" y="1897038"/>
                  </a:cubicBezTo>
                  <a:cubicBezTo>
                    <a:pt x="8770803" y="2026141"/>
                    <a:pt x="8830836" y="2158786"/>
                    <a:pt x="8885160" y="2294087"/>
                  </a:cubicBezTo>
                  <a:cubicBezTo>
                    <a:pt x="8898360" y="2328071"/>
                    <a:pt x="8912169" y="2361810"/>
                    <a:pt x="8924247" y="2396286"/>
                  </a:cubicBezTo>
                  <a:lnTo>
                    <a:pt x="8960022" y="2499767"/>
                  </a:lnTo>
                  <a:lnTo>
                    <a:pt x="8991720" y="2604671"/>
                  </a:lnTo>
                  <a:cubicBezTo>
                    <a:pt x="9002116" y="2639690"/>
                    <a:pt x="9010474" y="2675346"/>
                    <a:pt x="9019646" y="2710708"/>
                  </a:cubicBezTo>
                  <a:cubicBezTo>
                    <a:pt x="9089055" y="2995079"/>
                    <a:pt x="9113620" y="3289927"/>
                    <a:pt x="9105822" y="3582266"/>
                  </a:cubicBezTo>
                  <a:cubicBezTo>
                    <a:pt x="9101796" y="3728484"/>
                    <a:pt x="9085744" y="3874458"/>
                    <a:pt x="9057716" y="4017873"/>
                  </a:cubicBezTo>
                  <a:cubicBezTo>
                    <a:pt x="9029534" y="4161336"/>
                    <a:pt x="8990497" y="4302046"/>
                    <a:pt x="8945600" y="4439659"/>
                  </a:cubicBezTo>
                  <a:cubicBezTo>
                    <a:pt x="8900857" y="4577566"/>
                    <a:pt x="8852901" y="4711784"/>
                    <a:pt x="8796080" y="4847428"/>
                  </a:cubicBezTo>
                  <a:cubicBezTo>
                    <a:pt x="8767695" y="4915152"/>
                    <a:pt x="8737016" y="4982926"/>
                    <a:pt x="8702056" y="5050108"/>
                  </a:cubicBezTo>
                  <a:cubicBezTo>
                    <a:pt x="8666485" y="5116997"/>
                    <a:pt x="8627347" y="5183687"/>
                    <a:pt x="8581125" y="5247525"/>
                  </a:cubicBezTo>
                  <a:cubicBezTo>
                    <a:pt x="8535565" y="5311660"/>
                    <a:pt x="8483534" y="5373185"/>
                    <a:pt x="8426254" y="5429647"/>
                  </a:cubicBezTo>
                  <a:cubicBezTo>
                    <a:pt x="8397512" y="5457779"/>
                    <a:pt x="8367801" y="5484879"/>
                    <a:pt x="8337174" y="5510552"/>
                  </a:cubicBezTo>
                  <a:cubicBezTo>
                    <a:pt x="8306444" y="5536077"/>
                    <a:pt x="8274899" y="5560029"/>
                    <a:pt x="8243200" y="5582948"/>
                  </a:cubicBezTo>
                  <a:cubicBezTo>
                    <a:pt x="8115543" y="5674574"/>
                    <a:pt x="7986203" y="5743233"/>
                    <a:pt x="7868330" y="5811104"/>
                  </a:cubicBezTo>
                  <a:cubicBezTo>
                    <a:pt x="7749844" y="5878385"/>
                    <a:pt x="7640685" y="5945126"/>
                    <a:pt x="7538916" y="6018899"/>
                  </a:cubicBezTo>
                  <a:cubicBezTo>
                    <a:pt x="7487749" y="6055392"/>
                    <a:pt x="7438777" y="6093950"/>
                    <a:pt x="7391280" y="6134132"/>
                  </a:cubicBezTo>
                  <a:cubicBezTo>
                    <a:pt x="7343427" y="6173921"/>
                    <a:pt x="7297511" y="6215922"/>
                    <a:pt x="7252511" y="6259105"/>
                  </a:cubicBezTo>
                  <a:cubicBezTo>
                    <a:pt x="7229784" y="6280990"/>
                    <a:pt x="7208635" y="6302433"/>
                    <a:pt x="7185601" y="6325894"/>
                  </a:cubicBezTo>
                  <a:lnTo>
                    <a:pt x="7116651" y="6397010"/>
                  </a:lnTo>
                  <a:lnTo>
                    <a:pt x="6978545" y="6541607"/>
                  </a:lnTo>
                  <a:cubicBezTo>
                    <a:pt x="6885693" y="6638397"/>
                    <a:pt x="6789885" y="6734943"/>
                    <a:pt x="6693009" y="6832716"/>
                  </a:cubicBezTo>
                  <a:lnTo>
                    <a:pt x="6667488" y="6858000"/>
                  </a:lnTo>
                  <a:lnTo>
                    <a:pt x="6056793" y="6858000"/>
                  </a:lnTo>
                  <a:lnTo>
                    <a:pt x="6077345" y="6835420"/>
                  </a:lnTo>
                  <a:cubicBezTo>
                    <a:pt x="6121427" y="6785747"/>
                    <a:pt x="6164948" y="6735090"/>
                    <a:pt x="6208519" y="6683989"/>
                  </a:cubicBezTo>
                  <a:lnTo>
                    <a:pt x="6340001" y="6529852"/>
                  </a:lnTo>
                  <a:cubicBezTo>
                    <a:pt x="6428315" y="6426667"/>
                    <a:pt x="6516733" y="6321417"/>
                    <a:pt x="6611419" y="6219317"/>
                  </a:cubicBezTo>
                  <a:cubicBezTo>
                    <a:pt x="6658864" y="6168363"/>
                    <a:pt x="6707584" y="6117950"/>
                    <a:pt x="6757678" y="6068228"/>
                  </a:cubicBezTo>
                  <a:lnTo>
                    <a:pt x="6833713" y="5994061"/>
                  </a:lnTo>
                  <a:cubicBezTo>
                    <a:pt x="6859346" y="5969422"/>
                    <a:pt x="6887579" y="5943404"/>
                    <a:pt x="6915148" y="5918812"/>
                  </a:cubicBezTo>
                  <a:cubicBezTo>
                    <a:pt x="7026295" y="5819219"/>
                    <a:pt x="7148602" y="5729117"/>
                    <a:pt x="7276311" y="5650229"/>
                  </a:cubicBezTo>
                  <a:cubicBezTo>
                    <a:pt x="7403918" y="5571046"/>
                    <a:pt x="7537794" y="5505190"/>
                    <a:pt x="7664942" y="5445681"/>
                  </a:cubicBezTo>
                  <a:cubicBezTo>
                    <a:pt x="7728491" y="5416024"/>
                    <a:pt x="7790410" y="5387449"/>
                    <a:pt x="7848505" y="5358333"/>
                  </a:cubicBezTo>
                  <a:cubicBezTo>
                    <a:pt x="7906805" y="5329315"/>
                    <a:pt x="7961843" y="5300101"/>
                    <a:pt x="8011785" y="5267788"/>
                  </a:cubicBezTo>
                  <a:cubicBezTo>
                    <a:pt x="8112281" y="5203950"/>
                    <a:pt x="8193615" y="5128111"/>
                    <a:pt x="8260273" y="5034370"/>
                  </a:cubicBezTo>
                  <a:cubicBezTo>
                    <a:pt x="8326370" y="4940776"/>
                    <a:pt x="8378657" y="4831640"/>
                    <a:pt x="8417589" y="4714488"/>
                  </a:cubicBezTo>
                  <a:cubicBezTo>
                    <a:pt x="8456372" y="4597485"/>
                    <a:pt x="8481140" y="4471332"/>
                    <a:pt x="8495000" y="4346409"/>
                  </a:cubicBezTo>
                  <a:cubicBezTo>
                    <a:pt x="8508404" y="4221044"/>
                    <a:pt x="8511359" y="4095482"/>
                    <a:pt x="8508556" y="3971101"/>
                  </a:cubicBezTo>
                  <a:cubicBezTo>
                    <a:pt x="8504530" y="3846571"/>
                    <a:pt x="8495663" y="3723222"/>
                    <a:pt x="8483330" y="3600710"/>
                  </a:cubicBezTo>
                  <a:cubicBezTo>
                    <a:pt x="8470793" y="3478148"/>
                    <a:pt x="8451888" y="3356421"/>
                    <a:pt x="8425336" y="3236121"/>
                  </a:cubicBezTo>
                  <a:cubicBezTo>
                    <a:pt x="8399091" y="3115774"/>
                    <a:pt x="8367801" y="2996655"/>
                    <a:pt x="8334575" y="2877977"/>
                  </a:cubicBezTo>
                  <a:cubicBezTo>
                    <a:pt x="8268222" y="2640772"/>
                    <a:pt x="8190100" y="2404057"/>
                    <a:pt x="8087513" y="2174622"/>
                  </a:cubicBezTo>
                  <a:cubicBezTo>
                    <a:pt x="7985081" y="1945237"/>
                    <a:pt x="7863233" y="1721900"/>
                    <a:pt x="7723650" y="1507613"/>
                  </a:cubicBezTo>
                  <a:cubicBezTo>
                    <a:pt x="7653527" y="1400692"/>
                    <a:pt x="7579684" y="1295589"/>
                    <a:pt x="7501815" y="1192947"/>
                  </a:cubicBezTo>
                  <a:cubicBezTo>
                    <a:pt x="7423844" y="1090353"/>
                    <a:pt x="7340778" y="991103"/>
                    <a:pt x="7254399" y="894361"/>
                  </a:cubicBezTo>
                  <a:cubicBezTo>
                    <a:pt x="7082047" y="700485"/>
                    <a:pt x="6893083" y="519052"/>
                    <a:pt x="6689339" y="354046"/>
                  </a:cubicBezTo>
                  <a:cubicBezTo>
                    <a:pt x="6536914" y="229775"/>
                    <a:pt x="6375602" y="115325"/>
                    <a:pt x="6206651" y="12626"/>
                  </a:cubicBezTo>
                  <a:close/>
                  <a:moveTo>
                    <a:pt x="1827105" y="0"/>
                  </a:moveTo>
                  <a:lnTo>
                    <a:pt x="2807607" y="0"/>
                  </a:lnTo>
                  <a:lnTo>
                    <a:pt x="2667958" y="88235"/>
                  </a:lnTo>
                  <a:cubicBezTo>
                    <a:pt x="2560098" y="159777"/>
                    <a:pt x="2455754" y="235690"/>
                    <a:pt x="2354723" y="314947"/>
                  </a:cubicBezTo>
                  <a:cubicBezTo>
                    <a:pt x="2253464" y="394030"/>
                    <a:pt x="2156943" y="478181"/>
                    <a:pt x="2059963" y="561545"/>
                  </a:cubicBezTo>
                  <a:cubicBezTo>
                    <a:pt x="1962831" y="644811"/>
                    <a:pt x="1868297" y="731322"/>
                    <a:pt x="1780798" y="824425"/>
                  </a:cubicBezTo>
                  <a:cubicBezTo>
                    <a:pt x="1429010" y="1195013"/>
                    <a:pt x="1148011" y="1628455"/>
                    <a:pt x="954714" y="2094309"/>
                  </a:cubicBezTo>
                  <a:cubicBezTo>
                    <a:pt x="857938" y="2327186"/>
                    <a:pt x="783229" y="2568326"/>
                    <a:pt x="732676" y="2813646"/>
                  </a:cubicBezTo>
                  <a:cubicBezTo>
                    <a:pt x="707552" y="2936307"/>
                    <a:pt x="688085" y="3059952"/>
                    <a:pt x="673867" y="3183989"/>
                  </a:cubicBezTo>
                  <a:cubicBezTo>
                    <a:pt x="660056" y="3308075"/>
                    <a:pt x="651341" y="3432605"/>
                    <a:pt x="647621" y="3557281"/>
                  </a:cubicBezTo>
                  <a:cubicBezTo>
                    <a:pt x="644411" y="3681958"/>
                    <a:pt x="645329" y="3806733"/>
                    <a:pt x="653381" y="3931214"/>
                  </a:cubicBezTo>
                  <a:cubicBezTo>
                    <a:pt x="659852" y="4055792"/>
                    <a:pt x="672949" y="4179977"/>
                    <a:pt x="690428" y="4303719"/>
                  </a:cubicBezTo>
                  <a:cubicBezTo>
                    <a:pt x="726408" y="4551057"/>
                    <a:pt x="786440" y="4795835"/>
                    <a:pt x="871801" y="5033041"/>
                  </a:cubicBezTo>
                  <a:cubicBezTo>
                    <a:pt x="957007" y="5270247"/>
                    <a:pt x="1065962" y="5500322"/>
                    <a:pt x="1197749" y="5718494"/>
                  </a:cubicBezTo>
                  <a:cubicBezTo>
                    <a:pt x="1263846" y="5827433"/>
                    <a:pt x="1334937" y="5933813"/>
                    <a:pt x="1411480" y="6036703"/>
                  </a:cubicBezTo>
                  <a:cubicBezTo>
                    <a:pt x="1449548" y="6088295"/>
                    <a:pt x="1489451" y="6138609"/>
                    <a:pt x="1530170" y="6188430"/>
                  </a:cubicBezTo>
                  <a:cubicBezTo>
                    <a:pt x="1571447" y="6238055"/>
                    <a:pt x="1613644" y="6287336"/>
                    <a:pt x="1657165" y="6335385"/>
                  </a:cubicBezTo>
                  <a:cubicBezTo>
                    <a:pt x="1744079" y="6431708"/>
                    <a:pt x="1835644" y="6524282"/>
                    <a:pt x="1931343" y="6612896"/>
                  </a:cubicBezTo>
                  <a:lnTo>
                    <a:pt x="2220133" y="6858000"/>
                  </a:lnTo>
                  <a:lnTo>
                    <a:pt x="1539862" y="6858000"/>
                  </a:lnTo>
                  <a:lnTo>
                    <a:pt x="1307111" y="6648873"/>
                  </a:lnTo>
                  <a:cubicBezTo>
                    <a:pt x="1101839" y="6448063"/>
                    <a:pt x="913180" y="6225465"/>
                    <a:pt x="750258" y="5987570"/>
                  </a:cubicBezTo>
                  <a:cubicBezTo>
                    <a:pt x="587232" y="5749281"/>
                    <a:pt x="448261" y="5494813"/>
                    <a:pt x="335382" y="5229279"/>
                  </a:cubicBezTo>
                  <a:cubicBezTo>
                    <a:pt x="222298" y="4963793"/>
                    <a:pt x="137040" y="4686652"/>
                    <a:pt x="79351" y="4403854"/>
                  </a:cubicBezTo>
                  <a:cubicBezTo>
                    <a:pt x="50150" y="4262456"/>
                    <a:pt x="29767" y="4119385"/>
                    <a:pt x="16007" y="3975723"/>
                  </a:cubicBezTo>
                  <a:cubicBezTo>
                    <a:pt x="3930" y="3831964"/>
                    <a:pt x="-2441" y="3687614"/>
                    <a:pt x="871" y="3543362"/>
                  </a:cubicBezTo>
                  <a:cubicBezTo>
                    <a:pt x="3522" y="3399160"/>
                    <a:pt x="14172" y="3255105"/>
                    <a:pt x="32519" y="3112085"/>
                  </a:cubicBezTo>
                  <a:cubicBezTo>
                    <a:pt x="50508" y="2969014"/>
                    <a:pt x="76090" y="2826925"/>
                    <a:pt x="108502" y="2686511"/>
                  </a:cubicBezTo>
                  <a:cubicBezTo>
                    <a:pt x="173019" y="2405533"/>
                    <a:pt x="263474" y="2130703"/>
                    <a:pt x="378239" y="1865955"/>
                  </a:cubicBezTo>
                  <a:cubicBezTo>
                    <a:pt x="607922" y="1336607"/>
                    <a:pt x="935706" y="848228"/>
                    <a:pt x="1343701" y="431508"/>
                  </a:cubicBezTo>
                  <a:cubicBezTo>
                    <a:pt x="1446133" y="327783"/>
                    <a:pt x="1550910" y="225926"/>
                    <a:pt x="1661853" y="130268"/>
                  </a:cubicBezTo>
                  <a:close/>
                </a:path>
              </a:pathLst>
            </a:cu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7" name="Freeform: Shape 16">
              <a:extLst>
                <a:ext uri="{FF2B5EF4-FFF2-40B4-BE49-F238E27FC236}">
                  <a16:creationId xmlns:a16="http://schemas.microsoft.com/office/drawing/2014/main" id="{12F1B3D8-301E-4A54-9284-EB14E9056B3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303402" y="3985"/>
              <a:ext cx="9767847" cy="6858000"/>
            </a:xfrm>
            <a:custGeom>
              <a:avLst/>
              <a:gdLst>
                <a:gd name="connsiteX0" fmla="*/ 7145704 w 9767847"/>
                <a:gd name="connsiteY0" fmla="*/ 0 h 6858000"/>
                <a:gd name="connsiteX1" fmla="*/ 7875738 w 9767847"/>
                <a:gd name="connsiteY1" fmla="*/ 0 h 6858000"/>
                <a:gd name="connsiteX2" fmla="*/ 7990553 w 9767847"/>
                <a:gd name="connsiteY2" fmla="*/ 85415 h 6858000"/>
                <a:gd name="connsiteX3" fmla="*/ 9767847 w 9767847"/>
                <a:gd name="connsiteY3" fmla="*/ 3653129 h 6858000"/>
                <a:gd name="connsiteX4" fmla="*/ 8652597 w 9767847"/>
                <a:gd name="connsiteY4" fmla="*/ 6594103 h 6858000"/>
                <a:gd name="connsiteX5" fmla="*/ 8399240 w 9767847"/>
                <a:gd name="connsiteY5" fmla="*/ 6858000 h 6858000"/>
                <a:gd name="connsiteX6" fmla="*/ 6766926 w 9767847"/>
                <a:gd name="connsiteY6" fmla="*/ 6858000 h 6858000"/>
                <a:gd name="connsiteX7" fmla="*/ 6804586 w 9767847"/>
                <a:gd name="connsiteY7" fmla="*/ 6821201 h 6858000"/>
                <a:gd name="connsiteX8" fmla="*/ 6881735 w 9767847"/>
                <a:gd name="connsiteY8" fmla="*/ 6745295 h 6858000"/>
                <a:gd name="connsiteX9" fmla="*/ 6958883 w 9767847"/>
                <a:gd name="connsiteY9" fmla="*/ 6668920 h 6858000"/>
                <a:gd name="connsiteX10" fmla="*/ 7267925 w 9767847"/>
                <a:gd name="connsiteY10" fmla="*/ 6359792 h 6858000"/>
                <a:gd name="connsiteX11" fmla="*/ 7424360 w 9767847"/>
                <a:gd name="connsiteY11" fmla="*/ 6204783 h 6858000"/>
                <a:gd name="connsiteX12" fmla="*/ 7504938 w 9767847"/>
                <a:gd name="connsiteY12" fmla="*/ 6126806 h 6858000"/>
                <a:gd name="connsiteX13" fmla="*/ 7546396 w 9767847"/>
                <a:gd name="connsiteY13" fmla="*/ 6087795 h 6858000"/>
                <a:gd name="connsiteX14" fmla="*/ 7588002 w 9767847"/>
                <a:gd name="connsiteY14" fmla="*/ 6049630 h 6858000"/>
                <a:gd name="connsiteX15" fmla="*/ 7631000 w 9767847"/>
                <a:gd name="connsiteY15" fmla="*/ 6010807 h 6858000"/>
                <a:gd name="connsiteX16" fmla="*/ 7675440 w 9767847"/>
                <a:gd name="connsiteY16" fmla="*/ 5972407 h 6858000"/>
                <a:gd name="connsiteX17" fmla="*/ 7720626 w 9767847"/>
                <a:gd name="connsiteY17" fmla="*/ 5934949 h 6858000"/>
                <a:gd name="connsiteX18" fmla="*/ 7766458 w 9767847"/>
                <a:gd name="connsiteY18" fmla="*/ 5898432 h 6858000"/>
                <a:gd name="connsiteX19" fmla="*/ 7955254 w 9767847"/>
                <a:gd name="connsiteY19" fmla="*/ 5760926 h 6858000"/>
                <a:gd name="connsiteX20" fmla="*/ 8352678 w 9767847"/>
                <a:gd name="connsiteY20" fmla="*/ 5521728 h 6858000"/>
                <a:gd name="connsiteX21" fmla="*/ 8451350 w 9767847"/>
                <a:gd name="connsiteY21" fmla="*/ 5469352 h 6858000"/>
                <a:gd name="connsiteX22" fmla="*/ 8548532 w 9767847"/>
                <a:gd name="connsiteY22" fmla="*/ 5417493 h 6858000"/>
                <a:gd name="connsiteX23" fmla="*/ 8729473 w 9767847"/>
                <a:gd name="connsiteY23" fmla="*/ 5314059 h 6858000"/>
                <a:gd name="connsiteX24" fmla="*/ 8770781 w 9767847"/>
                <a:gd name="connsiteY24" fmla="*/ 5287330 h 6858000"/>
                <a:gd name="connsiteX25" fmla="*/ 8790964 w 9767847"/>
                <a:gd name="connsiteY25" fmla="*/ 5273590 h 6858000"/>
                <a:gd name="connsiteX26" fmla="*/ 8810499 w 9767847"/>
                <a:gd name="connsiteY26" fmla="*/ 5259801 h 6858000"/>
                <a:gd name="connsiteX27" fmla="*/ 8883571 w 9767847"/>
                <a:gd name="connsiteY27" fmla="*/ 5202577 h 6858000"/>
                <a:gd name="connsiteX28" fmla="*/ 9006651 w 9767847"/>
                <a:gd name="connsiteY28" fmla="*/ 5074625 h 6858000"/>
                <a:gd name="connsiteX29" fmla="*/ 9033494 w 9767847"/>
                <a:gd name="connsiteY29" fmla="*/ 5038203 h 6858000"/>
                <a:gd name="connsiteX30" fmla="*/ 9040305 w 9767847"/>
                <a:gd name="connsiteY30" fmla="*/ 5028649 h 6858000"/>
                <a:gd name="connsiteX31" fmla="*/ 9046568 w 9767847"/>
                <a:gd name="connsiteY31" fmla="*/ 5019379 h 6858000"/>
                <a:gd name="connsiteX32" fmla="*/ 9058846 w 9767847"/>
                <a:gd name="connsiteY32" fmla="*/ 5000743 h 6858000"/>
                <a:gd name="connsiteX33" fmla="*/ 9104529 w 9767847"/>
                <a:gd name="connsiteY33" fmla="*/ 4922203 h 6858000"/>
                <a:gd name="connsiteX34" fmla="*/ 9181081 w 9767847"/>
                <a:gd name="connsiteY34" fmla="*/ 4748792 h 6858000"/>
                <a:gd name="connsiteX35" fmla="*/ 9240731 w 9767847"/>
                <a:gd name="connsiteY35" fmla="*/ 4561970 h 6858000"/>
                <a:gd name="connsiteX36" fmla="*/ 9265388 w 9767847"/>
                <a:gd name="connsiteY36" fmla="*/ 4465171 h 6858000"/>
                <a:gd name="connsiteX37" fmla="*/ 9276571 w 9767847"/>
                <a:gd name="connsiteY37" fmla="*/ 4416041 h 6858000"/>
                <a:gd name="connsiteX38" fmla="*/ 9281841 w 9767847"/>
                <a:gd name="connsiteY38" fmla="*/ 4391477 h 6858000"/>
                <a:gd name="connsiteX39" fmla="*/ 9286513 w 9767847"/>
                <a:gd name="connsiteY39" fmla="*/ 4368936 h 6858000"/>
                <a:gd name="connsiteX40" fmla="*/ 9296754 w 9767847"/>
                <a:gd name="connsiteY40" fmla="*/ 4316136 h 6858000"/>
                <a:gd name="connsiteX41" fmla="*/ 9301029 w 9767847"/>
                <a:gd name="connsiteY41" fmla="*/ 4293172 h 6858000"/>
                <a:gd name="connsiteX42" fmla="*/ 9302818 w 9767847"/>
                <a:gd name="connsiteY42" fmla="*/ 4282679 h 6858000"/>
                <a:gd name="connsiteX43" fmla="*/ 9304658 w 9767847"/>
                <a:gd name="connsiteY43" fmla="*/ 4270914 h 6858000"/>
                <a:gd name="connsiteX44" fmla="*/ 9312810 w 9767847"/>
                <a:gd name="connsiteY44" fmla="*/ 4220043 h 6858000"/>
                <a:gd name="connsiteX45" fmla="*/ 9316887 w 9767847"/>
                <a:gd name="connsiteY45" fmla="*/ 4194584 h 6858000"/>
                <a:gd name="connsiteX46" fmla="*/ 9318923 w 9767847"/>
                <a:gd name="connsiteY46" fmla="*/ 4181878 h 6858000"/>
                <a:gd name="connsiteX47" fmla="*/ 9320515 w 9767847"/>
                <a:gd name="connsiteY47" fmla="*/ 4168984 h 6858000"/>
                <a:gd name="connsiteX48" fmla="*/ 9332445 w 9767847"/>
                <a:gd name="connsiteY48" fmla="*/ 4069079 h 6858000"/>
                <a:gd name="connsiteX49" fmla="*/ 9336173 w 9767847"/>
                <a:gd name="connsiteY49" fmla="*/ 4022774 h 6858000"/>
                <a:gd name="connsiteX50" fmla="*/ 9340199 w 9767847"/>
                <a:gd name="connsiteY50" fmla="*/ 3969269 h 6858000"/>
                <a:gd name="connsiteX51" fmla="*/ 9347557 w 9767847"/>
                <a:gd name="connsiteY51" fmla="*/ 3770070 h 6858000"/>
                <a:gd name="connsiteX52" fmla="*/ 9346364 w 9767847"/>
                <a:gd name="connsiteY52" fmla="*/ 3669036 h 6858000"/>
                <a:gd name="connsiteX53" fmla="*/ 9344921 w 9767847"/>
                <a:gd name="connsiteY53" fmla="*/ 3619341 h 6858000"/>
                <a:gd name="connsiteX54" fmla="*/ 9344524 w 9767847"/>
                <a:gd name="connsiteY54" fmla="*/ 3607624 h 6858000"/>
                <a:gd name="connsiteX55" fmla="*/ 9343728 w 9767847"/>
                <a:gd name="connsiteY55" fmla="*/ 3594872 h 6858000"/>
                <a:gd name="connsiteX56" fmla="*/ 9342188 w 9767847"/>
                <a:gd name="connsiteY56" fmla="*/ 3569366 h 6858000"/>
                <a:gd name="connsiteX57" fmla="*/ 9339056 w 9767847"/>
                <a:gd name="connsiteY57" fmla="*/ 3518354 h 6858000"/>
                <a:gd name="connsiteX58" fmla="*/ 9334334 w 9767847"/>
                <a:gd name="connsiteY58" fmla="*/ 3467155 h 6858000"/>
                <a:gd name="connsiteX59" fmla="*/ 9329363 w 9767847"/>
                <a:gd name="connsiteY59" fmla="*/ 3415908 h 6858000"/>
                <a:gd name="connsiteX60" fmla="*/ 9328319 w 9767847"/>
                <a:gd name="connsiteY60" fmla="*/ 3404755 h 6858000"/>
                <a:gd name="connsiteX61" fmla="*/ 9327177 w 9767847"/>
                <a:gd name="connsiteY61" fmla="*/ 3394214 h 6858000"/>
                <a:gd name="connsiteX62" fmla="*/ 9324293 w 9767847"/>
                <a:gd name="connsiteY62" fmla="*/ 3370872 h 6858000"/>
                <a:gd name="connsiteX63" fmla="*/ 9320763 w 9767847"/>
                <a:gd name="connsiteY63" fmla="*/ 3344427 h 6858000"/>
                <a:gd name="connsiteX64" fmla="*/ 9317184 w 9767847"/>
                <a:gd name="connsiteY64" fmla="*/ 3315343 h 6858000"/>
                <a:gd name="connsiteX65" fmla="*/ 9311021 w 9767847"/>
                <a:gd name="connsiteY65" fmla="*/ 3270309 h 6858000"/>
                <a:gd name="connsiteX66" fmla="*/ 9302719 w 9767847"/>
                <a:gd name="connsiteY66" fmla="*/ 3219815 h 6858000"/>
                <a:gd name="connsiteX67" fmla="*/ 9293970 w 9767847"/>
                <a:gd name="connsiteY67" fmla="*/ 3169887 h 6858000"/>
                <a:gd name="connsiteX68" fmla="*/ 9252065 w 9767847"/>
                <a:gd name="connsiteY68" fmla="*/ 2971205 h 6858000"/>
                <a:gd name="connsiteX69" fmla="*/ 9227211 w 9767847"/>
                <a:gd name="connsiteY69" fmla="*/ 2872571 h 6858000"/>
                <a:gd name="connsiteX70" fmla="*/ 9220699 w 9767847"/>
                <a:gd name="connsiteY70" fmla="*/ 2848524 h 6858000"/>
                <a:gd name="connsiteX71" fmla="*/ 9213740 w 9767847"/>
                <a:gd name="connsiteY71" fmla="*/ 2824289 h 6858000"/>
                <a:gd name="connsiteX72" fmla="*/ 9199374 w 9767847"/>
                <a:gd name="connsiteY72" fmla="*/ 2775536 h 6858000"/>
                <a:gd name="connsiteX73" fmla="*/ 9061829 w 9767847"/>
                <a:gd name="connsiteY73" fmla="*/ 2389515 h 6858000"/>
                <a:gd name="connsiteX74" fmla="*/ 8978865 w 9767847"/>
                <a:gd name="connsiteY74" fmla="*/ 2200953 h 6858000"/>
                <a:gd name="connsiteX75" fmla="*/ 8956694 w 9767847"/>
                <a:gd name="connsiteY75" fmla="*/ 2154317 h 6858000"/>
                <a:gd name="connsiteX76" fmla="*/ 8934176 w 9767847"/>
                <a:gd name="connsiteY76" fmla="*/ 2108012 h 6858000"/>
                <a:gd name="connsiteX77" fmla="*/ 8887151 w 9767847"/>
                <a:gd name="connsiteY77" fmla="*/ 2015448 h 6858000"/>
                <a:gd name="connsiteX78" fmla="*/ 8787533 w 9767847"/>
                <a:gd name="connsiteY78" fmla="*/ 1832625 h 6858000"/>
                <a:gd name="connsiteX79" fmla="*/ 8761485 w 9767847"/>
                <a:gd name="connsiteY79" fmla="*/ 1787496 h 6858000"/>
                <a:gd name="connsiteX80" fmla="*/ 8734791 w 9767847"/>
                <a:gd name="connsiteY80" fmla="*/ 1741991 h 6858000"/>
                <a:gd name="connsiteX81" fmla="*/ 8680808 w 9767847"/>
                <a:gd name="connsiteY81" fmla="*/ 1652910 h 6858000"/>
                <a:gd name="connsiteX82" fmla="*/ 8567024 w 9767847"/>
                <a:gd name="connsiteY82" fmla="*/ 1477004 h 6858000"/>
                <a:gd name="connsiteX83" fmla="*/ 8537446 w 9767847"/>
                <a:gd name="connsiteY83" fmla="*/ 1433428 h 6858000"/>
                <a:gd name="connsiteX84" fmla="*/ 8507423 w 9767847"/>
                <a:gd name="connsiteY84" fmla="*/ 1389994 h 6858000"/>
                <a:gd name="connsiteX85" fmla="*/ 8446529 w 9767847"/>
                <a:gd name="connsiteY85" fmla="*/ 1304393 h 6858000"/>
                <a:gd name="connsiteX86" fmla="*/ 8319224 w 9767847"/>
                <a:gd name="connsiteY86" fmla="*/ 1135124 h 6858000"/>
                <a:gd name="connsiteX87" fmla="*/ 8286366 w 9767847"/>
                <a:gd name="connsiteY87" fmla="*/ 1093148 h 6858000"/>
                <a:gd name="connsiteX88" fmla="*/ 8270161 w 9767847"/>
                <a:gd name="connsiteY88" fmla="*/ 1072538 h 6858000"/>
                <a:gd name="connsiteX89" fmla="*/ 8253856 w 9767847"/>
                <a:gd name="connsiteY89" fmla="*/ 1052254 h 6858000"/>
                <a:gd name="connsiteX90" fmla="*/ 8186352 w 9767847"/>
                <a:gd name="connsiteY90" fmla="*/ 970373 h 6858000"/>
                <a:gd name="connsiteX91" fmla="*/ 8046768 w 9767847"/>
                <a:gd name="connsiteY91" fmla="*/ 809527 h 6858000"/>
                <a:gd name="connsiteX92" fmla="*/ 8010927 w 9767847"/>
                <a:gd name="connsiteY92" fmla="*/ 769951 h 6858000"/>
                <a:gd name="connsiteX93" fmla="*/ 7974788 w 9767847"/>
                <a:gd name="connsiteY93" fmla="*/ 730751 h 6858000"/>
                <a:gd name="connsiteX94" fmla="*/ 7901070 w 9767847"/>
                <a:gd name="connsiteY94" fmla="*/ 652823 h 6858000"/>
                <a:gd name="connsiteX95" fmla="*/ 7750054 w 9767847"/>
                <a:gd name="connsiteY95" fmla="*/ 501106 h 6858000"/>
                <a:gd name="connsiteX96" fmla="*/ 7592277 w 9767847"/>
                <a:gd name="connsiteY96" fmla="*/ 355319 h 6858000"/>
                <a:gd name="connsiteX97" fmla="*/ 7257734 w 9767847"/>
                <a:gd name="connsiteY97" fmla="*/ 81062 h 6858000"/>
                <a:gd name="connsiteX98" fmla="*/ 1892109 w 9767847"/>
                <a:gd name="connsiteY98" fmla="*/ 0 h 6858000"/>
                <a:gd name="connsiteX99" fmla="*/ 2298402 w 9767847"/>
                <a:gd name="connsiteY99" fmla="*/ 0 h 6858000"/>
                <a:gd name="connsiteX100" fmla="*/ 2135542 w 9767847"/>
                <a:gd name="connsiteY100" fmla="*/ 121879 h 6858000"/>
                <a:gd name="connsiteX101" fmla="*/ 1969576 w 9767847"/>
                <a:gd name="connsiteY101" fmla="*/ 259084 h 6858000"/>
                <a:gd name="connsiteX102" fmla="*/ 1659938 w 9767847"/>
                <a:gd name="connsiteY102" fmla="*/ 553953 h 6858000"/>
                <a:gd name="connsiteX103" fmla="*/ 729383 w 9767847"/>
                <a:gd name="connsiteY103" fmla="*/ 1940578 h 6858000"/>
                <a:gd name="connsiteX104" fmla="*/ 578465 w 9767847"/>
                <a:gd name="connsiteY104" fmla="*/ 2324905 h 6858000"/>
                <a:gd name="connsiteX105" fmla="*/ 465080 w 9767847"/>
                <a:gd name="connsiteY105" fmla="*/ 2718973 h 6858000"/>
                <a:gd name="connsiteX106" fmla="*/ 423820 w 9767847"/>
                <a:gd name="connsiteY106" fmla="*/ 2919535 h 6858000"/>
                <a:gd name="connsiteX107" fmla="*/ 392355 w 9767847"/>
                <a:gd name="connsiteY107" fmla="*/ 3122169 h 6858000"/>
                <a:gd name="connsiteX108" fmla="*/ 358801 w 9767847"/>
                <a:gd name="connsiteY108" fmla="*/ 3531013 h 6858000"/>
                <a:gd name="connsiteX109" fmla="*/ 410350 w 9767847"/>
                <a:gd name="connsiteY109" fmla="*/ 4352324 h 6858000"/>
                <a:gd name="connsiteX110" fmla="*/ 449022 w 9767847"/>
                <a:gd name="connsiteY110" fmla="*/ 4555147 h 6858000"/>
                <a:gd name="connsiteX111" fmla="*/ 498882 w 9767847"/>
                <a:gd name="connsiteY111" fmla="*/ 4756463 h 6858000"/>
                <a:gd name="connsiteX112" fmla="*/ 559775 w 9767847"/>
                <a:gd name="connsiteY112" fmla="*/ 4955755 h 6858000"/>
                <a:gd name="connsiteX113" fmla="*/ 631406 w 9767847"/>
                <a:gd name="connsiteY113" fmla="*/ 5152084 h 6858000"/>
                <a:gd name="connsiteX114" fmla="*/ 1023461 w 9767847"/>
                <a:gd name="connsiteY114" fmla="*/ 5898055 h 6858000"/>
                <a:gd name="connsiteX115" fmla="*/ 1575880 w 9767847"/>
                <a:gd name="connsiteY115" fmla="*/ 6551744 h 6858000"/>
                <a:gd name="connsiteX116" fmla="*/ 1905228 w 9767847"/>
                <a:gd name="connsiteY116" fmla="*/ 6833566 h 6858000"/>
                <a:gd name="connsiteX117" fmla="*/ 1938629 w 9767847"/>
                <a:gd name="connsiteY117" fmla="*/ 6858000 h 6858000"/>
                <a:gd name="connsiteX118" fmla="*/ 1368607 w 9767847"/>
                <a:gd name="connsiteY118" fmla="*/ 6858000 h 6858000"/>
                <a:gd name="connsiteX119" fmla="*/ 1115251 w 9767847"/>
                <a:gd name="connsiteY119" fmla="*/ 6594103 h 6858000"/>
                <a:gd name="connsiteX120" fmla="*/ 0 w 9767847"/>
                <a:gd name="connsiteY120" fmla="*/ 3653129 h 6858000"/>
                <a:gd name="connsiteX121" fmla="*/ 1777294 w 9767847"/>
                <a:gd name="connsiteY121" fmla="*/ 85415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Lst>
              <a:rect l="l" t="t" r="r" b="b"/>
              <a:pathLst>
                <a:path w="9767847" h="6858000">
                  <a:moveTo>
                    <a:pt x="7145704" y="0"/>
                  </a:moveTo>
                  <a:lnTo>
                    <a:pt x="7875738" y="0"/>
                  </a:lnTo>
                  <a:lnTo>
                    <a:pt x="7990553" y="85415"/>
                  </a:lnTo>
                  <a:cubicBezTo>
                    <a:pt x="9075991" y="933432"/>
                    <a:pt x="9767847" y="2216793"/>
                    <a:pt x="9767847" y="3653129"/>
                  </a:cubicBezTo>
                  <a:cubicBezTo>
                    <a:pt x="9767847" y="4770280"/>
                    <a:pt x="9349317" y="5794890"/>
                    <a:pt x="8652597" y="6594103"/>
                  </a:cubicBezTo>
                  <a:lnTo>
                    <a:pt x="8399240" y="6858000"/>
                  </a:lnTo>
                  <a:lnTo>
                    <a:pt x="6766926" y="6858000"/>
                  </a:lnTo>
                  <a:lnTo>
                    <a:pt x="6804586" y="6821201"/>
                  </a:lnTo>
                  <a:lnTo>
                    <a:pt x="6881735" y="6745295"/>
                  </a:lnTo>
                  <a:cubicBezTo>
                    <a:pt x="6907435" y="6719979"/>
                    <a:pt x="6933134" y="6694896"/>
                    <a:pt x="6958883" y="6668920"/>
                  </a:cubicBezTo>
                  <a:lnTo>
                    <a:pt x="7267925" y="6359792"/>
                  </a:lnTo>
                  <a:lnTo>
                    <a:pt x="7424360" y="6204783"/>
                  </a:lnTo>
                  <a:cubicBezTo>
                    <a:pt x="7450754" y="6178900"/>
                    <a:pt x="7477598" y="6152829"/>
                    <a:pt x="7504938" y="6126806"/>
                  </a:cubicBezTo>
                  <a:lnTo>
                    <a:pt x="7546396" y="6087795"/>
                  </a:lnTo>
                  <a:cubicBezTo>
                    <a:pt x="7560264" y="6074901"/>
                    <a:pt x="7574780" y="6061630"/>
                    <a:pt x="7588002" y="6049630"/>
                  </a:cubicBezTo>
                  <a:lnTo>
                    <a:pt x="7631000" y="6010807"/>
                  </a:lnTo>
                  <a:lnTo>
                    <a:pt x="7675440" y="5972407"/>
                  </a:lnTo>
                  <a:cubicBezTo>
                    <a:pt x="7690404" y="5959796"/>
                    <a:pt x="7705564" y="5947419"/>
                    <a:pt x="7720626" y="5934949"/>
                  </a:cubicBezTo>
                  <a:cubicBezTo>
                    <a:pt x="7735738" y="5922525"/>
                    <a:pt x="7751197" y="5910619"/>
                    <a:pt x="7766458" y="5898432"/>
                  </a:cubicBezTo>
                  <a:cubicBezTo>
                    <a:pt x="7827949" y="5850290"/>
                    <a:pt x="7890979" y="5804597"/>
                    <a:pt x="7955254" y="5760926"/>
                  </a:cubicBezTo>
                  <a:cubicBezTo>
                    <a:pt x="8083800" y="5673632"/>
                    <a:pt x="8216872" y="5594434"/>
                    <a:pt x="8352678" y="5521728"/>
                  </a:cubicBezTo>
                  <a:lnTo>
                    <a:pt x="8451350" y="5469352"/>
                  </a:lnTo>
                  <a:lnTo>
                    <a:pt x="8548532" y="5417493"/>
                  </a:lnTo>
                  <a:cubicBezTo>
                    <a:pt x="8612110" y="5383188"/>
                    <a:pt x="8673251" y="5349306"/>
                    <a:pt x="8729473" y="5314059"/>
                  </a:cubicBezTo>
                  <a:cubicBezTo>
                    <a:pt x="8743591" y="5305213"/>
                    <a:pt x="8757161" y="5296459"/>
                    <a:pt x="8770781" y="5287330"/>
                  </a:cubicBezTo>
                  <a:cubicBezTo>
                    <a:pt x="8777591" y="5282765"/>
                    <a:pt x="8784451" y="5278201"/>
                    <a:pt x="8790964" y="5273590"/>
                  </a:cubicBezTo>
                  <a:cubicBezTo>
                    <a:pt x="8797574" y="5268977"/>
                    <a:pt x="8804235" y="5264412"/>
                    <a:pt x="8810499" y="5259801"/>
                  </a:cubicBezTo>
                  <a:cubicBezTo>
                    <a:pt x="8835999" y="5241401"/>
                    <a:pt x="8860407" y="5222389"/>
                    <a:pt x="8883571" y="5202577"/>
                  </a:cubicBezTo>
                  <a:cubicBezTo>
                    <a:pt x="8929900" y="5162954"/>
                    <a:pt x="8971258" y="5120413"/>
                    <a:pt x="9006651" y="5074625"/>
                  </a:cubicBezTo>
                  <a:cubicBezTo>
                    <a:pt x="9015351" y="5063426"/>
                    <a:pt x="9024398" y="5050955"/>
                    <a:pt x="9033494" y="5038203"/>
                  </a:cubicBezTo>
                  <a:lnTo>
                    <a:pt x="9040305" y="5028649"/>
                  </a:lnTo>
                  <a:lnTo>
                    <a:pt x="9046568" y="5019379"/>
                  </a:lnTo>
                  <a:cubicBezTo>
                    <a:pt x="9050743" y="5013261"/>
                    <a:pt x="9054819" y="5007050"/>
                    <a:pt x="9058846" y="5000743"/>
                  </a:cubicBezTo>
                  <a:cubicBezTo>
                    <a:pt x="9075002" y="4975615"/>
                    <a:pt x="9090212" y="4949403"/>
                    <a:pt x="9104529" y="4922203"/>
                  </a:cubicBezTo>
                  <a:cubicBezTo>
                    <a:pt x="9133211" y="4867850"/>
                    <a:pt x="9158313" y="4809545"/>
                    <a:pt x="9181081" y="4748792"/>
                  </a:cubicBezTo>
                  <a:cubicBezTo>
                    <a:pt x="9203748" y="4688276"/>
                    <a:pt x="9223383" y="4625876"/>
                    <a:pt x="9240731" y="4561970"/>
                  </a:cubicBezTo>
                  <a:cubicBezTo>
                    <a:pt x="9249481" y="4530064"/>
                    <a:pt x="9257682" y="4497782"/>
                    <a:pt x="9265388" y="4465171"/>
                  </a:cubicBezTo>
                  <a:cubicBezTo>
                    <a:pt x="9269215" y="4448842"/>
                    <a:pt x="9272943" y="4432465"/>
                    <a:pt x="9276571" y="4416041"/>
                  </a:cubicBezTo>
                  <a:lnTo>
                    <a:pt x="9281841" y="4391477"/>
                  </a:lnTo>
                  <a:lnTo>
                    <a:pt x="9286513" y="4368936"/>
                  </a:lnTo>
                  <a:lnTo>
                    <a:pt x="9296754" y="4316136"/>
                  </a:lnTo>
                  <a:lnTo>
                    <a:pt x="9301029" y="4293172"/>
                  </a:lnTo>
                  <a:lnTo>
                    <a:pt x="9302818" y="4282679"/>
                  </a:lnTo>
                  <a:lnTo>
                    <a:pt x="9304658" y="4270914"/>
                  </a:lnTo>
                  <a:lnTo>
                    <a:pt x="9312810" y="4220043"/>
                  </a:lnTo>
                  <a:lnTo>
                    <a:pt x="9316887" y="4194584"/>
                  </a:lnTo>
                  <a:lnTo>
                    <a:pt x="9318923" y="4181878"/>
                  </a:lnTo>
                  <a:cubicBezTo>
                    <a:pt x="9319570" y="4177644"/>
                    <a:pt x="9319969" y="4173267"/>
                    <a:pt x="9320515" y="4168984"/>
                  </a:cubicBezTo>
                  <a:lnTo>
                    <a:pt x="9332445" y="4069079"/>
                  </a:lnTo>
                  <a:cubicBezTo>
                    <a:pt x="9333836" y="4056468"/>
                    <a:pt x="9334880" y="4040986"/>
                    <a:pt x="9336173" y="4022774"/>
                  </a:cubicBezTo>
                  <a:lnTo>
                    <a:pt x="9340199" y="3969269"/>
                  </a:lnTo>
                  <a:cubicBezTo>
                    <a:pt x="9345071" y="3903904"/>
                    <a:pt x="9347358" y="3837081"/>
                    <a:pt x="9347557" y="3770070"/>
                  </a:cubicBezTo>
                  <a:cubicBezTo>
                    <a:pt x="9347656" y="3736518"/>
                    <a:pt x="9347209" y="3702871"/>
                    <a:pt x="9346364" y="3669036"/>
                  </a:cubicBezTo>
                  <a:lnTo>
                    <a:pt x="9344921" y="3619341"/>
                  </a:lnTo>
                  <a:lnTo>
                    <a:pt x="9344524" y="3607624"/>
                  </a:lnTo>
                  <a:lnTo>
                    <a:pt x="9343728" y="3594872"/>
                  </a:lnTo>
                  <a:lnTo>
                    <a:pt x="9342188" y="3569366"/>
                  </a:lnTo>
                  <a:lnTo>
                    <a:pt x="9339056" y="3518354"/>
                  </a:lnTo>
                  <a:cubicBezTo>
                    <a:pt x="9337914" y="3501319"/>
                    <a:pt x="9335874" y="3484236"/>
                    <a:pt x="9334334" y="3467155"/>
                  </a:cubicBezTo>
                  <a:lnTo>
                    <a:pt x="9329363" y="3415908"/>
                  </a:lnTo>
                  <a:lnTo>
                    <a:pt x="9328319" y="3404755"/>
                  </a:lnTo>
                  <a:lnTo>
                    <a:pt x="9327177" y="3394214"/>
                  </a:lnTo>
                  <a:lnTo>
                    <a:pt x="9324293" y="3370872"/>
                  </a:lnTo>
                  <a:lnTo>
                    <a:pt x="9320763" y="3344427"/>
                  </a:lnTo>
                  <a:lnTo>
                    <a:pt x="9317184" y="3315343"/>
                  </a:lnTo>
                  <a:cubicBezTo>
                    <a:pt x="9315594" y="3300991"/>
                    <a:pt x="9313506" y="3286404"/>
                    <a:pt x="9311021" y="3270309"/>
                  </a:cubicBezTo>
                  <a:lnTo>
                    <a:pt x="9302719" y="3219815"/>
                  </a:lnTo>
                  <a:cubicBezTo>
                    <a:pt x="9299936" y="3203157"/>
                    <a:pt x="9297003" y="3186498"/>
                    <a:pt x="9293970" y="3169887"/>
                  </a:cubicBezTo>
                  <a:cubicBezTo>
                    <a:pt x="9281891" y="3103393"/>
                    <a:pt x="9267674" y="3037182"/>
                    <a:pt x="9252065" y="2971205"/>
                  </a:cubicBezTo>
                  <a:cubicBezTo>
                    <a:pt x="9244261" y="2938265"/>
                    <a:pt x="9235959" y="2905371"/>
                    <a:pt x="9227211" y="2872571"/>
                  </a:cubicBezTo>
                  <a:lnTo>
                    <a:pt x="9220699" y="2848524"/>
                  </a:lnTo>
                  <a:lnTo>
                    <a:pt x="9213740" y="2824289"/>
                  </a:lnTo>
                  <a:cubicBezTo>
                    <a:pt x="9209216" y="2808147"/>
                    <a:pt x="9204345" y="2791866"/>
                    <a:pt x="9199374" y="2775536"/>
                  </a:cubicBezTo>
                  <a:cubicBezTo>
                    <a:pt x="9159855" y="2645184"/>
                    <a:pt x="9114272" y="2516197"/>
                    <a:pt x="9061829" y="2389515"/>
                  </a:cubicBezTo>
                  <a:cubicBezTo>
                    <a:pt x="9035582" y="2326175"/>
                    <a:pt x="9008043" y="2263258"/>
                    <a:pt x="8978865" y="2200953"/>
                  </a:cubicBezTo>
                  <a:lnTo>
                    <a:pt x="8956694" y="2154317"/>
                  </a:lnTo>
                  <a:lnTo>
                    <a:pt x="8934176" y="2108012"/>
                  </a:lnTo>
                  <a:cubicBezTo>
                    <a:pt x="8918915" y="2077189"/>
                    <a:pt x="8903157" y="2046130"/>
                    <a:pt x="8887151" y="2015448"/>
                  </a:cubicBezTo>
                  <a:cubicBezTo>
                    <a:pt x="8854988" y="1953989"/>
                    <a:pt x="8822082" y="1892908"/>
                    <a:pt x="8787533" y="1832625"/>
                  </a:cubicBezTo>
                  <a:lnTo>
                    <a:pt x="8761485" y="1787496"/>
                  </a:lnTo>
                  <a:lnTo>
                    <a:pt x="8734791" y="1741991"/>
                  </a:lnTo>
                  <a:cubicBezTo>
                    <a:pt x="8717047" y="1711921"/>
                    <a:pt x="8699200" y="1682461"/>
                    <a:pt x="8680808" y="1652910"/>
                  </a:cubicBezTo>
                  <a:cubicBezTo>
                    <a:pt x="8644322" y="1593756"/>
                    <a:pt x="8606194" y="1535216"/>
                    <a:pt x="8567024" y="1477004"/>
                  </a:cubicBezTo>
                  <a:lnTo>
                    <a:pt x="8537446" y="1433428"/>
                  </a:lnTo>
                  <a:lnTo>
                    <a:pt x="8507423" y="1389994"/>
                  </a:lnTo>
                  <a:cubicBezTo>
                    <a:pt x="8487390" y="1361382"/>
                    <a:pt x="8467158" y="1332817"/>
                    <a:pt x="8446529" y="1304393"/>
                  </a:cubicBezTo>
                  <a:cubicBezTo>
                    <a:pt x="8405271" y="1247595"/>
                    <a:pt x="8362718" y="1191218"/>
                    <a:pt x="8319224" y="1135124"/>
                  </a:cubicBezTo>
                  <a:lnTo>
                    <a:pt x="8286366" y="1093148"/>
                  </a:lnTo>
                  <a:lnTo>
                    <a:pt x="8270161" y="1072538"/>
                  </a:lnTo>
                  <a:lnTo>
                    <a:pt x="8253856" y="1052254"/>
                  </a:lnTo>
                  <a:cubicBezTo>
                    <a:pt x="8231636" y="1024773"/>
                    <a:pt x="8209117" y="997479"/>
                    <a:pt x="8186352" y="970373"/>
                  </a:cubicBezTo>
                  <a:cubicBezTo>
                    <a:pt x="8140917" y="916020"/>
                    <a:pt x="8094240" y="862515"/>
                    <a:pt x="8046768" y="809527"/>
                  </a:cubicBezTo>
                  <a:lnTo>
                    <a:pt x="8010927" y="769951"/>
                  </a:lnTo>
                  <a:lnTo>
                    <a:pt x="7974788" y="730751"/>
                  </a:lnTo>
                  <a:cubicBezTo>
                    <a:pt x="7950382" y="704587"/>
                    <a:pt x="7925824" y="678563"/>
                    <a:pt x="7901070" y="652823"/>
                  </a:cubicBezTo>
                  <a:cubicBezTo>
                    <a:pt x="7851510" y="601387"/>
                    <a:pt x="7801404" y="550612"/>
                    <a:pt x="7750054" y="501106"/>
                  </a:cubicBezTo>
                  <a:cubicBezTo>
                    <a:pt x="7698902" y="451742"/>
                    <a:pt x="7645913" y="403036"/>
                    <a:pt x="7592277" y="355319"/>
                  </a:cubicBezTo>
                  <a:cubicBezTo>
                    <a:pt x="7484856" y="259884"/>
                    <a:pt x="7373308" y="168402"/>
                    <a:pt x="7257734" y="81062"/>
                  </a:cubicBezTo>
                  <a:close/>
                  <a:moveTo>
                    <a:pt x="1892109" y="0"/>
                  </a:moveTo>
                  <a:lnTo>
                    <a:pt x="2298402" y="0"/>
                  </a:lnTo>
                  <a:lnTo>
                    <a:pt x="2135542" y="121879"/>
                  </a:lnTo>
                  <a:cubicBezTo>
                    <a:pt x="2078998" y="166378"/>
                    <a:pt x="2023659" y="212143"/>
                    <a:pt x="1969576" y="259084"/>
                  </a:cubicBezTo>
                  <a:cubicBezTo>
                    <a:pt x="1861309" y="352918"/>
                    <a:pt x="1758064" y="451412"/>
                    <a:pt x="1659938" y="553953"/>
                  </a:cubicBezTo>
                  <a:cubicBezTo>
                    <a:pt x="1266987" y="964444"/>
                    <a:pt x="953820" y="1435593"/>
                    <a:pt x="729383" y="1940578"/>
                  </a:cubicBezTo>
                  <a:cubicBezTo>
                    <a:pt x="673260" y="2066459"/>
                    <a:pt x="622855" y="2195070"/>
                    <a:pt x="578465" y="2324905"/>
                  </a:cubicBezTo>
                  <a:cubicBezTo>
                    <a:pt x="534125" y="2454785"/>
                    <a:pt x="496147" y="2586314"/>
                    <a:pt x="465080" y="2718973"/>
                  </a:cubicBezTo>
                  <a:cubicBezTo>
                    <a:pt x="449769" y="2785089"/>
                    <a:pt x="435850" y="2852289"/>
                    <a:pt x="423820" y="2919535"/>
                  </a:cubicBezTo>
                  <a:cubicBezTo>
                    <a:pt x="411840" y="2986829"/>
                    <a:pt x="401054" y="3054358"/>
                    <a:pt x="392355" y="3122169"/>
                  </a:cubicBezTo>
                  <a:cubicBezTo>
                    <a:pt x="374509" y="3257744"/>
                    <a:pt x="363424" y="3393978"/>
                    <a:pt x="358801" y="3531013"/>
                  </a:cubicBezTo>
                  <a:cubicBezTo>
                    <a:pt x="349009" y="3804941"/>
                    <a:pt x="366357" y="4079668"/>
                    <a:pt x="410350" y="4352324"/>
                  </a:cubicBezTo>
                  <a:cubicBezTo>
                    <a:pt x="421286" y="4420230"/>
                    <a:pt x="434209" y="4487758"/>
                    <a:pt x="449022" y="4555147"/>
                  </a:cubicBezTo>
                  <a:cubicBezTo>
                    <a:pt x="463737" y="4622534"/>
                    <a:pt x="480389" y="4689686"/>
                    <a:pt x="498882" y="4756463"/>
                  </a:cubicBezTo>
                  <a:cubicBezTo>
                    <a:pt x="517373" y="4823239"/>
                    <a:pt x="537704" y="4889733"/>
                    <a:pt x="559775" y="4955755"/>
                  </a:cubicBezTo>
                  <a:cubicBezTo>
                    <a:pt x="581946" y="5021873"/>
                    <a:pt x="605358" y="5087473"/>
                    <a:pt x="631406" y="5152084"/>
                  </a:cubicBezTo>
                  <a:cubicBezTo>
                    <a:pt x="734055" y="5411706"/>
                    <a:pt x="865188" y="5662668"/>
                    <a:pt x="1023461" y="5898055"/>
                  </a:cubicBezTo>
                  <a:cubicBezTo>
                    <a:pt x="1181487" y="6133676"/>
                    <a:pt x="1367051" y="6353345"/>
                    <a:pt x="1575880" y="6551744"/>
                  </a:cubicBezTo>
                  <a:cubicBezTo>
                    <a:pt x="1680269" y="6651014"/>
                    <a:pt x="1790338" y="6745037"/>
                    <a:pt x="1905228" y="6833566"/>
                  </a:cubicBezTo>
                  <a:lnTo>
                    <a:pt x="1938629" y="6858000"/>
                  </a:lnTo>
                  <a:lnTo>
                    <a:pt x="1368607" y="6858000"/>
                  </a:lnTo>
                  <a:lnTo>
                    <a:pt x="1115251" y="6594103"/>
                  </a:lnTo>
                  <a:cubicBezTo>
                    <a:pt x="418530" y="5794890"/>
                    <a:pt x="0" y="4770280"/>
                    <a:pt x="0" y="3653129"/>
                  </a:cubicBezTo>
                  <a:cubicBezTo>
                    <a:pt x="0" y="2216793"/>
                    <a:pt x="691856" y="933432"/>
                    <a:pt x="1777294" y="85415"/>
                  </a:cubicBezTo>
                  <a:close/>
                </a:path>
              </a:pathLst>
            </a:custGeom>
            <a:solidFill>
              <a:schemeClr val="bg1">
                <a:alpha val="5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solidFill>
                  <a:schemeClr val="lt1"/>
                </a:solidFill>
              </a:endParaRPr>
            </a:p>
          </p:txBody>
        </p:sp>
        <p:sp>
          <p:nvSpPr>
            <p:cNvPr id="31" name="Freeform: Shape 17">
              <a:extLst>
                <a:ext uri="{FF2B5EF4-FFF2-40B4-BE49-F238E27FC236}">
                  <a16:creationId xmlns:a16="http://schemas.microsoft.com/office/drawing/2014/main" id="{CE4B9C67-860A-4569-AC84-3ADE433D1C1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318434" y="3985"/>
              <a:ext cx="9747620" cy="6858000"/>
            </a:xfrm>
            <a:custGeom>
              <a:avLst/>
              <a:gdLst>
                <a:gd name="connsiteX0" fmla="*/ 7235453 w 9747620"/>
                <a:gd name="connsiteY0" fmla="*/ 0 h 6858000"/>
                <a:gd name="connsiteX1" fmla="*/ 7548130 w 9747620"/>
                <a:gd name="connsiteY1" fmla="*/ 0 h 6858000"/>
                <a:gd name="connsiteX2" fmla="*/ 7710334 w 9747620"/>
                <a:gd name="connsiteY2" fmla="*/ 111973 h 6858000"/>
                <a:gd name="connsiteX3" fmla="*/ 7889188 w 9747620"/>
                <a:gd name="connsiteY3" fmla="*/ 251542 h 6858000"/>
                <a:gd name="connsiteX4" fmla="*/ 8061828 w 9747620"/>
                <a:gd name="connsiteY4" fmla="*/ 398586 h 6858000"/>
                <a:gd name="connsiteX5" fmla="*/ 8145637 w 9747620"/>
                <a:gd name="connsiteY5" fmla="*/ 474218 h 6858000"/>
                <a:gd name="connsiteX6" fmla="*/ 8187242 w 9747620"/>
                <a:gd name="connsiteY6" fmla="*/ 512753 h 6858000"/>
                <a:gd name="connsiteX7" fmla="*/ 8228402 w 9747620"/>
                <a:gd name="connsiteY7" fmla="*/ 551575 h 6858000"/>
                <a:gd name="connsiteX8" fmla="*/ 8389211 w 9747620"/>
                <a:gd name="connsiteY8" fmla="*/ 710937 h 6858000"/>
                <a:gd name="connsiteX9" fmla="*/ 8467206 w 9747620"/>
                <a:gd name="connsiteY9" fmla="*/ 793088 h 6858000"/>
                <a:gd name="connsiteX10" fmla="*/ 8486791 w 9747620"/>
                <a:gd name="connsiteY10" fmla="*/ 814223 h 6858000"/>
                <a:gd name="connsiteX11" fmla="*/ 8505979 w 9747620"/>
                <a:gd name="connsiteY11" fmla="*/ 835409 h 6858000"/>
                <a:gd name="connsiteX12" fmla="*/ 8543509 w 9747620"/>
                <a:gd name="connsiteY12" fmla="*/ 877346 h 6858000"/>
                <a:gd name="connsiteX13" fmla="*/ 8690549 w 9747620"/>
                <a:gd name="connsiteY13" fmla="*/ 1048978 h 6858000"/>
                <a:gd name="connsiteX14" fmla="*/ 8761732 w 9747620"/>
                <a:gd name="connsiteY14" fmla="*/ 1137502 h 6858000"/>
                <a:gd name="connsiteX15" fmla="*/ 8796379 w 9747620"/>
                <a:gd name="connsiteY15" fmla="*/ 1182077 h 6858000"/>
                <a:gd name="connsiteX16" fmla="*/ 8830678 w 9747620"/>
                <a:gd name="connsiteY16" fmla="*/ 1226986 h 6858000"/>
                <a:gd name="connsiteX17" fmla="*/ 8963353 w 9747620"/>
                <a:gd name="connsiteY17" fmla="*/ 1410936 h 6858000"/>
                <a:gd name="connsiteX18" fmla="*/ 9026483 w 9747620"/>
                <a:gd name="connsiteY18" fmla="*/ 1505499 h 6858000"/>
                <a:gd name="connsiteX19" fmla="*/ 9057004 w 9747620"/>
                <a:gd name="connsiteY19" fmla="*/ 1552613 h 6858000"/>
                <a:gd name="connsiteX20" fmla="*/ 9087278 w 9747620"/>
                <a:gd name="connsiteY20" fmla="*/ 1600542 h 6858000"/>
                <a:gd name="connsiteX21" fmla="*/ 9202851 w 9747620"/>
                <a:gd name="connsiteY21" fmla="*/ 1795515 h 6858000"/>
                <a:gd name="connsiteX22" fmla="*/ 9257332 w 9747620"/>
                <a:gd name="connsiteY22" fmla="*/ 1894920 h 6858000"/>
                <a:gd name="connsiteX23" fmla="*/ 9283778 w 9747620"/>
                <a:gd name="connsiteY23" fmla="*/ 1945436 h 6858000"/>
                <a:gd name="connsiteX24" fmla="*/ 9309428 w 9747620"/>
                <a:gd name="connsiteY24" fmla="*/ 1996193 h 6858000"/>
                <a:gd name="connsiteX25" fmla="*/ 9405714 w 9747620"/>
                <a:gd name="connsiteY25" fmla="*/ 2202191 h 6858000"/>
                <a:gd name="connsiteX26" fmla="*/ 9566524 w 9747620"/>
                <a:gd name="connsiteY26" fmla="*/ 2627653 h 6858000"/>
                <a:gd name="connsiteX27" fmla="*/ 9583573 w 9747620"/>
                <a:gd name="connsiteY27" fmla="*/ 2682195 h 6858000"/>
                <a:gd name="connsiteX28" fmla="*/ 9591974 w 9747620"/>
                <a:gd name="connsiteY28" fmla="*/ 2709707 h 6858000"/>
                <a:gd name="connsiteX29" fmla="*/ 9600027 w 9747620"/>
                <a:gd name="connsiteY29" fmla="*/ 2737650 h 6858000"/>
                <a:gd name="connsiteX30" fmla="*/ 9629803 w 9747620"/>
                <a:gd name="connsiteY30" fmla="*/ 2847694 h 6858000"/>
                <a:gd name="connsiteX31" fmla="*/ 9679909 w 9747620"/>
                <a:gd name="connsiteY31" fmla="*/ 3070131 h 6858000"/>
                <a:gd name="connsiteX32" fmla="*/ 9690498 w 9747620"/>
                <a:gd name="connsiteY32" fmla="*/ 3126159 h 6858000"/>
                <a:gd name="connsiteX33" fmla="*/ 9700390 w 9747620"/>
                <a:gd name="connsiteY33" fmla="*/ 3181805 h 6858000"/>
                <a:gd name="connsiteX34" fmla="*/ 9709685 w 9747620"/>
                <a:gd name="connsiteY34" fmla="*/ 3243392 h 6858000"/>
                <a:gd name="connsiteX35" fmla="*/ 9713016 w 9747620"/>
                <a:gd name="connsiteY35" fmla="*/ 3267597 h 6858000"/>
                <a:gd name="connsiteX36" fmla="*/ 9716844 w 9747620"/>
                <a:gd name="connsiteY36" fmla="*/ 3294437 h 6858000"/>
                <a:gd name="connsiteX37" fmla="*/ 9720820 w 9747620"/>
                <a:gd name="connsiteY37" fmla="*/ 3324488 h 6858000"/>
                <a:gd name="connsiteX38" fmla="*/ 9722709 w 9747620"/>
                <a:gd name="connsiteY38" fmla="*/ 3340737 h 6858000"/>
                <a:gd name="connsiteX39" fmla="*/ 9724301 w 9747620"/>
                <a:gd name="connsiteY39" fmla="*/ 3356361 h 6858000"/>
                <a:gd name="connsiteX40" fmla="*/ 9730166 w 9747620"/>
                <a:gd name="connsiteY40" fmla="*/ 3412197 h 6858000"/>
                <a:gd name="connsiteX41" fmla="*/ 9735783 w 9747620"/>
                <a:gd name="connsiteY41" fmla="*/ 3468083 h 6858000"/>
                <a:gd name="connsiteX42" fmla="*/ 9739760 w 9747620"/>
                <a:gd name="connsiteY42" fmla="*/ 3524399 h 6858000"/>
                <a:gd name="connsiteX43" fmla="*/ 9741748 w 9747620"/>
                <a:gd name="connsiteY43" fmla="*/ 3552580 h 6858000"/>
                <a:gd name="connsiteX44" fmla="*/ 9742742 w 9747620"/>
                <a:gd name="connsiteY44" fmla="*/ 3566672 h 6858000"/>
                <a:gd name="connsiteX45" fmla="*/ 9743488 w 9747620"/>
                <a:gd name="connsiteY45" fmla="*/ 3581865 h 6858000"/>
                <a:gd name="connsiteX46" fmla="*/ 9744731 w 9747620"/>
                <a:gd name="connsiteY46" fmla="*/ 3611341 h 6858000"/>
                <a:gd name="connsiteX47" fmla="*/ 9745725 w 9747620"/>
                <a:gd name="connsiteY47" fmla="*/ 3639715 h 6858000"/>
                <a:gd name="connsiteX48" fmla="*/ 9747613 w 9747620"/>
                <a:gd name="connsiteY48" fmla="*/ 3753786 h 6858000"/>
                <a:gd name="connsiteX49" fmla="*/ 9740405 w 9747620"/>
                <a:gd name="connsiteY49" fmla="*/ 3984609 h 6858000"/>
                <a:gd name="connsiteX50" fmla="*/ 9736329 w 9747620"/>
                <a:gd name="connsiteY50" fmla="*/ 4038434 h 6858000"/>
                <a:gd name="connsiteX51" fmla="*/ 9731408 w 9747620"/>
                <a:gd name="connsiteY51" fmla="*/ 4099446 h 6858000"/>
                <a:gd name="connsiteX52" fmla="*/ 9717987 w 9747620"/>
                <a:gd name="connsiteY52" fmla="*/ 4213325 h 6858000"/>
                <a:gd name="connsiteX53" fmla="*/ 9716297 w 9747620"/>
                <a:gd name="connsiteY53" fmla="*/ 4227129 h 6858000"/>
                <a:gd name="connsiteX54" fmla="*/ 9714110 w 9747620"/>
                <a:gd name="connsiteY54" fmla="*/ 4240981 h 6858000"/>
                <a:gd name="connsiteX55" fmla="*/ 9709785 w 9747620"/>
                <a:gd name="connsiteY55" fmla="*/ 4268731 h 6858000"/>
                <a:gd name="connsiteX56" fmla="*/ 9701086 w 9747620"/>
                <a:gd name="connsiteY56" fmla="*/ 4324185 h 6858000"/>
                <a:gd name="connsiteX57" fmla="*/ 9698699 w 9747620"/>
                <a:gd name="connsiteY57" fmla="*/ 4338994 h 6858000"/>
                <a:gd name="connsiteX58" fmla="*/ 9695966 w 9747620"/>
                <a:gd name="connsiteY58" fmla="*/ 4355050 h 6858000"/>
                <a:gd name="connsiteX59" fmla="*/ 9690299 w 9747620"/>
                <a:gd name="connsiteY59" fmla="*/ 4385054 h 6858000"/>
                <a:gd name="connsiteX60" fmla="*/ 9679909 w 9747620"/>
                <a:gd name="connsiteY60" fmla="*/ 4437919 h 6858000"/>
                <a:gd name="connsiteX61" fmla="*/ 9673647 w 9747620"/>
                <a:gd name="connsiteY61" fmla="*/ 4468162 h 6858000"/>
                <a:gd name="connsiteX62" fmla="*/ 9667532 w 9747620"/>
                <a:gd name="connsiteY62" fmla="*/ 4496296 h 6858000"/>
                <a:gd name="connsiteX63" fmla="*/ 9654658 w 9747620"/>
                <a:gd name="connsiteY63" fmla="*/ 4552277 h 6858000"/>
                <a:gd name="connsiteX64" fmla="*/ 9625876 w 9747620"/>
                <a:gd name="connsiteY64" fmla="*/ 4664478 h 6858000"/>
                <a:gd name="connsiteX65" fmla="*/ 9552803 w 9747620"/>
                <a:gd name="connsiteY65" fmla="*/ 4888737 h 6858000"/>
                <a:gd name="connsiteX66" fmla="*/ 9452639 w 9747620"/>
                <a:gd name="connsiteY66" fmla="*/ 5110934 h 6858000"/>
                <a:gd name="connsiteX67" fmla="*/ 9388017 w 9747620"/>
                <a:gd name="connsiteY67" fmla="*/ 5220020 h 6858000"/>
                <a:gd name="connsiteX68" fmla="*/ 9370073 w 9747620"/>
                <a:gd name="connsiteY68" fmla="*/ 5246811 h 6858000"/>
                <a:gd name="connsiteX69" fmla="*/ 9360926 w 9747620"/>
                <a:gd name="connsiteY69" fmla="*/ 5260040 h 6858000"/>
                <a:gd name="connsiteX70" fmla="*/ 9351829 w 9747620"/>
                <a:gd name="connsiteY70" fmla="*/ 5272646 h 6858000"/>
                <a:gd name="connsiteX71" fmla="*/ 9313305 w 9747620"/>
                <a:gd name="connsiteY71" fmla="*/ 5323881 h 6858000"/>
                <a:gd name="connsiteX72" fmla="*/ 9130375 w 9747620"/>
                <a:gd name="connsiteY72" fmla="*/ 5510802 h 6858000"/>
                <a:gd name="connsiteX73" fmla="*/ 9028422 w 9747620"/>
                <a:gd name="connsiteY73" fmla="*/ 5588878 h 6858000"/>
                <a:gd name="connsiteX74" fmla="*/ 9002424 w 9747620"/>
                <a:gd name="connsiteY74" fmla="*/ 5606707 h 6858000"/>
                <a:gd name="connsiteX75" fmla="*/ 8976525 w 9747620"/>
                <a:gd name="connsiteY75" fmla="*/ 5623866 h 6858000"/>
                <a:gd name="connsiteX76" fmla="*/ 8924181 w 9747620"/>
                <a:gd name="connsiteY76" fmla="*/ 5656793 h 6858000"/>
                <a:gd name="connsiteX77" fmla="*/ 8717291 w 9747620"/>
                <a:gd name="connsiteY77" fmla="*/ 5771582 h 6858000"/>
                <a:gd name="connsiteX78" fmla="*/ 8617129 w 9747620"/>
                <a:gd name="connsiteY78" fmla="*/ 5823105 h 6858000"/>
                <a:gd name="connsiteX79" fmla="*/ 8518207 w 9747620"/>
                <a:gd name="connsiteY79" fmla="*/ 5873671 h 6858000"/>
                <a:gd name="connsiteX80" fmla="*/ 8150558 w 9747620"/>
                <a:gd name="connsiteY80" fmla="*/ 6086761 h 6858000"/>
                <a:gd name="connsiteX81" fmla="*/ 7979410 w 9747620"/>
                <a:gd name="connsiteY81" fmla="*/ 6207158 h 6858000"/>
                <a:gd name="connsiteX82" fmla="*/ 7938300 w 9747620"/>
                <a:gd name="connsiteY82" fmla="*/ 6238887 h 6858000"/>
                <a:gd name="connsiteX83" fmla="*/ 7897936 w 9747620"/>
                <a:gd name="connsiteY83" fmla="*/ 6271286 h 6858000"/>
                <a:gd name="connsiteX84" fmla="*/ 7858367 w 9747620"/>
                <a:gd name="connsiteY84" fmla="*/ 6304357 h 6858000"/>
                <a:gd name="connsiteX85" fmla="*/ 7819048 w 9747620"/>
                <a:gd name="connsiteY85" fmla="*/ 6338770 h 6858000"/>
                <a:gd name="connsiteX86" fmla="*/ 7778882 w 9747620"/>
                <a:gd name="connsiteY86" fmla="*/ 6374477 h 6858000"/>
                <a:gd name="connsiteX87" fmla="*/ 7739563 w 9747620"/>
                <a:gd name="connsiteY87" fmla="*/ 6410328 h 6858000"/>
                <a:gd name="connsiteX88" fmla="*/ 7660824 w 9747620"/>
                <a:gd name="connsiteY88" fmla="*/ 6484138 h 6858000"/>
                <a:gd name="connsiteX89" fmla="*/ 7502302 w 9747620"/>
                <a:gd name="connsiteY89" fmla="*/ 6636360 h 6858000"/>
                <a:gd name="connsiteX90" fmla="*/ 7273394 w 9747620"/>
                <a:gd name="connsiteY90" fmla="*/ 6858000 h 6858000"/>
                <a:gd name="connsiteX91" fmla="*/ 6780690 w 9747620"/>
                <a:gd name="connsiteY91" fmla="*/ 6858000 h 6858000"/>
                <a:gd name="connsiteX92" fmla="*/ 6854939 w 9747620"/>
                <a:gd name="connsiteY92" fmla="*/ 6783597 h 6858000"/>
                <a:gd name="connsiteX93" fmla="*/ 6932087 w 9747620"/>
                <a:gd name="connsiteY93" fmla="*/ 6705809 h 6858000"/>
                <a:gd name="connsiteX94" fmla="*/ 7241130 w 9747620"/>
                <a:gd name="connsiteY94" fmla="*/ 6390965 h 6858000"/>
                <a:gd name="connsiteX95" fmla="*/ 7397564 w 9747620"/>
                <a:gd name="connsiteY95" fmla="*/ 6233087 h 6858000"/>
                <a:gd name="connsiteX96" fmla="*/ 7478142 w 9747620"/>
                <a:gd name="connsiteY96" fmla="*/ 6153670 h 6858000"/>
                <a:gd name="connsiteX97" fmla="*/ 7519600 w 9747620"/>
                <a:gd name="connsiteY97" fmla="*/ 6113937 h 6858000"/>
                <a:gd name="connsiteX98" fmla="*/ 7561207 w 9747620"/>
                <a:gd name="connsiteY98" fmla="*/ 6075067 h 6858000"/>
                <a:gd name="connsiteX99" fmla="*/ 7604204 w 9747620"/>
                <a:gd name="connsiteY99" fmla="*/ 6035526 h 6858000"/>
                <a:gd name="connsiteX100" fmla="*/ 7648644 w 9747620"/>
                <a:gd name="connsiteY100" fmla="*/ 5996416 h 6858000"/>
                <a:gd name="connsiteX101" fmla="*/ 7693830 w 9747620"/>
                <a:gd name="connsiteY101" fmla="*/ 5958264 h 6858000"/>
                <a:gd name="connsiteX102" fmla="*/ 7739662 w 9747620"/>
                <a:gd name="connsiteY102" fmla="*/ 5921073 h 6858000"/>
                <a:gd name="connsiteX103" fmla="*/ 7928458 w 9747620"/>
                <a:gd name="connsiteY103" fmla="*/ 5781025 h 6858000"/>
                <a:gd name="connsiteX104" fmla="*/ 8325882 w 9747620"/>
                <a:gd name="connsiteY104" fmla="*/ 5537450 h 6858000"/>
                <a:gd name="connsiteX105" fmla="*/ 8424555 w 9747620"/>
                <a:gd name="connsiteY105" fmla="*/ 5484106 h 6858000"/>
                <a:gd name="connsiteX106" fmla="*/ 8521737 w 9747620"/>
                <a:gd name="connsiteY106" fmla="*/ 5431289 h 6858000"/>
                <a:gd name="connsiteX107" fmla="*/ 8702677 w 9747620"/>
                <a:gd name="connsiteY107" fmla="*/ 5325942 h 6858000"/>
                <a:gd name="connsiteX108" fmla="*/ 8743986 w 9747620"/>
                <a:gd name="connsiteY108" fmla="*/ 5298717 h 6858000"/>
                <a:gd name="connsiteX109" fmla="*/ 8764167 w 9747620"/>
                <a:gd name="connsiteY109" fmla="*/ 5284723 h 6858000"/>
                <a:gd name="connsiteX110" fmla="*/ 8783704 w 9747620"/>
                <a:gd name="connsiteY110" fmla="*/ 5270679 h 6858000"/>
                <a:gd name="connsiteX111" fmla="*/ 8856776 w 9747620"/>
                <a:gd name="connsiteY111" fmla="*/ 5212399 h 6858000"/>
                <a:gd name="connsiteX112" fmla="*/ 8979856 w 9747620"/>
                <a:gd name="connsiteY112" fmla="*/ 5082081 h 6858000"/>
                <a:gd name="connsiteX113" fmla="*/ 9006699 w 9747620"/>
                <a:gd name="connsiteY113" fmla="*/ 5044984 h 6858000"/>
                <a:gd name="connsiteX114" fmla="*/ 9013509 w 9747620"/>
                <a:gd name="connsiteY114" fmla="*/ 5035254 h 6858000"/>
                <a:gd name="connsiteX115" fmla="*/ 9019773 w 9747620"/>
                <a:gd name="connsiteY115" fmla="*/ 5025812 h 6858000"/>
                <a:gd name="connsiteX116" fmla="*/ 9032050 w 9747620"/>
                <a:gd name="connsiteY116" fmla="*/ 5006833 h 6858000"/>
                <a:gd name="connsiteX117" fmla="*/ 9077733 w 9747620"/>
                <a:gd name="connsiteY117" fmla="*/ 4926839 h 6858000"/>
                <a:gd name="connsiteX118" fmla="*/ 9154285 w 9747620"/>
                <a:gd name="connsiteY118" fmla="*/ 4750223 h 6858000"/>
                <a:gd name="connsiteX119" fmla="*/ 9213936 w 9747620"/>
                <a:gd name="connsiteY119" fmla="*/ 4559945 h 6858000"/>
                <a:gd name="connsiteX120" fmla="*/ 9238592 w 9747620"/>
                <a:gd name="connsiteY120" fmla="*/ 4461357 h 6858000"/>
                <a:gd name="connsiteX121" fmla="*/ 9249776 w 9747620"/>
                <a:gd name="connsiteY121" fmla="*/ 4411319 h 6858000"/>
                <a:gd name="connsiteX122" fmla="*/ 9255046 w 9747620"/>
                <a:gd name="connsiteY122" fmla="*/ 4386299 h 6858000"/>
                <a:gd name="connsiteX123" fmla="*/ 9259718 w 9747620"/>
                <a:gd name="connsiteY123" fmla="*/ 4363342 h 6858000"/>
                <a:gd name="connsiteX124" fmla="*/ 9269959 w 9747620"/>
                <a:gd name="connsiteY124" fmla="*/ 4309566 h 6858000"/>
                <a:gd name="connsiteX125" fmla="*/ 9274233 w 9747620"/>
                <a:gd name="connsiteY125" fmla="*/ 4286176 h 6858000"/>
                <a:gd name="connsiteX126" fmla="*/ 9276022 w 9747620"/>
                <a:gd name="connsiteY126" fmla="*/ 4275489 h 6858000"/>
                <a:gd name="connsiteX127" fmla="*/ 9277861 w 9747620"/>
                <a:gd name="connsiteY127" fmla="*/ 4263506 h 6858000"/>
                <a:gd name="connsiteX128" fmla="*/ 9286014 w 9747620"/>
                <a:gd name="connsiteY128" fmla="*/ 4211696 h 6858000"/>
                <a:gd name="connsiteX129" fmla="*/ 9290092 w 9747620"/>
                <a:gd name="connsiteY129" fmla="*/ 4185767 h 6858000"/>
                <a:gd name="connsiteX130" fmla="*/ 9292128 w 9747620"/>
                <a:gd name="connsiteY130" fmla="*/ 4172826 h 6858000"/>
                <a:gd name="connsiteX131" fmla="*/ 9293720 w 9747620"/>
                <a:gd name="connsiteY131" fmla="*/ 4159693 h 6858000"/>
                <a:gd name="connsiteX132" fmla="*/ 9305650 w 9747620"/>
                <a:gd name="connsiteY132" fmla="*/ 4057941 h 6858000"/>
                <a:gd name="connsiteX133" fmla="*/ 9309378 w 9747620"/>
                <a:gd name="connsiteY133" fmla="*/ 4010779 h 6858000"/>
                <a:gd name="connsiteX134" fmla="*/ 9313454 w 9747620"/>
                <a:gd name="connsiteY134" fmla="*/ 3956428 h 6858000"/>
                <a:gd name="connsiteX135" fmla="*/ 9320811 w 9747620"/>
                <a:gd name="connsiteY135" fmla="*/ 3753546 h 6858000"/>
                <a:gd name="connsiteX136" fmla="*/ 9319617 w 9747620"/>
                <a:gd name="connsiteY136" fmla="*/ 3650643 h 6858000"/>
                <a:gd name="connsiteX137" fmla="*/ 9318176 w 9747620"/>
                <a:gd name="connsiteY137" fmla="*/ 3600030 h 6858000"/>
                <a:gd name="connsiteX138" fmla="*/ 9317778 w 9747620"/>
                <a:gd name="connsiteY138" fmla="*/ 3588096 h 6858000"/>
                <a:gd name="connsiteX139" fmla="*/ 9316983 w 9747620"/>
                <a:gd name="connsiteY139" fmla="*/ 3575107 h 6858000"/>
                <a:gd name="connsiteX140" fmla="*/ 9315443 w 9747620"/>
                <a:gd name="connsiteY140" fmla="*/ 3549130 h 6858000"/>
                <a:gd name="connsiteX141" fmla="*/ 9312311 w 9747620"/>
                <a:gd name="connsiteY141" fmla="*/ 3497176 h 6858000"/>
                <a:gd name="connsiteX142" fmla="*/ 9307587 w 9747620"/>
                <a:gd name="connsiteY142" fmla="*/ 3445029 h 6858000"/>
                <a:gd name="connsiteX143" fmla="*/ 9302618 w 9747620"/>
                <a:gd name="connsiteY143" fmla="*/ 3392835 h 6858000"/>
                <a:gd name="connsiteX144" fmla="*/ 9301574 w 9747620"/>
                <a:gd name="connsiteY144" fmla="*/ 3381476 h 6858000"/>
                <a:gd name="connsiteX145" fmla="*/ 9300430 w 9747620"/>
                <a:gd name="connsiteY145" fmla="*/ 3370740 h 6858000"/>
                <a:gd name="connsiteX146" fmla="*/ 9297547 w 9747620"/>
                <a:gd name="connsiteY146" fmla="*/ 3346966 h 6858000"/>
                <a:gd name="connsiteX147" fmla="*/ 9294017 w 9747620"/>
                <a:gd name="connsiteY147" fmla="*/ 3320030 h 6858000"/>
                <a:gd name="connsiteX148" fmla="*/ 9290439 w 9747620"/>
                <a:gd name="connsiteY148" fmla="*/ 3290410 h 6858000"/>
                <a:gd name="connsiteX149" fmla="*/ 9284275 w 9747620"/>
                <a:gd name="connsiteY149" fmla="*/ 3244544 h 6858000"/>
                <a:gd name="connsiteX150" fmla="*/ 9275974 w 9747620"/>
                <a:gd name="connsiteY150" fmla="*/ 3193116 h 6858000"/>
                <a:gd name="connsiteX151" fmla="*/ 9267224 w 9747620"/>
                <a:gd name="connsiteY151" fmla="*/ 3142264 h 6858000"/>
                <a:gd name="connsiteX152" fmla="*/ 9225320 w 9747620"/>
                <a:gd name="connsiteY152" fmla="*/ 2939909 h 6858000"/>
                <a:gd name="connsiteX153" fmla="*/ 9200466 w 9747620"/>
                <a:gd name="connsiteY153" fmla="*/ 2839449 h 6858000"/>
                <a:gd name="connsiteX154" fmla="*/ 9193953 w 9747620"/>
                <a:gd name="connsiteY154" fmla="*/ 2814958 h 6858000"/>
                <a:gd name="connsiteX155" fmla="*/ 9186993 w 9747620"/>
                <a:gd name="connsiteY155" fmla="*/ 2790276 h 6858000"/>
                <a:gd name="connsiteX156" fmla="*/ 9172628 w 9747620"/>
                <a:gd name="connsiteY156" fmla="*/ 2740621 h 6858000"/>
                <a:gd name="connsiteX157" fmla="*/ 9035082 w 9747620"/>
                <a:gd name="connsiteY157" fmla="*/ 2347463 h 6858000"/>
                <a:gd name="connsiteX158" fmla="*/ 8952118 w 9747620"/>
                <a:gd name="connsiteY158" fmla="*/ 2155413 h 6858000"/>
                <a:gd name="connsiteX159" fmla="*/ 8929948 w 9747620"/>
                <a:gd name="connsiteY159" fmla="*/ 2107915 h 6858000"/>
                <a:gd name="connsiteX160" fmla="*/ 8907429 w 9747620"/>
                <a:gd name="connsiteY160" fmla="*/ 2060753 h 6858000"/>
                <a:gd name="connsiteX161" fmla="*/ 8860404 w 9747620"/>
                <a:gd name="connsiteY161" fmla="*/ 1966478 h 6858000"/>
                <a:gd name="connsiteX162" fmla="*/ 8760788 w 9747620"/>
                <a:gd name="connsiteY162" fmla="*/ 1780274 h 6858000"/>
                <a:gd name="connsiteX163" fmla="*/ 8734740 w 9747620"/>
                <a:gd name="connsiteY163" fmla="*/ 1734311 h 6858000"/>
                <a:gd name="connsiteX164" fmla="*/ 8708046 w 9747620"/>
                <a:gd name="connsiteY164" fmla="*/ 1687963 h 6858000"/>
                <a:gd name="connsiteX165" fmla="*/ 8654062 w 9747620"/>
                <a:gd name="connsiteY165" fmla="*/ 1597234 h 6858000"/>
                <a:gd name="connsiteX166" fmla="*/ 8540278 w 9747620"/>
                <a:gd name="connsiteY166" fmla="*/ 1418077 h 6858000"/>
                <a:gd name="connsiteX167" fmla="*/ 8510701 w 9747620"/>
                <a:gd name="connsiteY167" fmla="*/ 1373695 h 6858000"/>
                <a:gd name="connsiteX168" fmla="*/ 8480676 w 9747620"/>
                <a:gd name="connsiteY168" fmla="*/ 1329457 h 6858000"/>
                <a:gd name="connsiteX169" fmla="*/ 8419782 w 9747620"/>
                <a:gd name="connsiteY169" fmla="*/ 1242275 h 6858000"/>
                <a:gd name="connsiteX170" fmla="*/ 8292478 w 9747620"/>
                <a:gd name="connsiteY170" fmla="*/ 1069875 h 6858000"/>
                <a:gd name="connsiteX171" fmla="*/ 8259620 w 9747620"/>
                <a:gd name="connsiteY171" fmla="*/ 1027123 h 6858000"/>
                <a:gd name="connsiteX172" fmla="*/ 8243416 w 9747620"/>
                <a:gd name="connsiteY172" fmla="*/ 1006130 h 6858000"/>
                <a:gd name="connsiteX173" fmla="*/ 8227110 w 9747620"/>
                <a:gd name="connsiteY173" fmla="*/ 985473 h 6858000"/>
                <a:gd name="connsiteX174" fmla="*/ 8159604 w 9747620"/>
                <a:gd name="connsiteY174" fmla="*/ 902029 h 6858000"/>
                <a:gd name="connsiteX175" fmla="*/ 8020022 w 9747620"/>
                <a:gd name="connsiteY175" fmla="*/ 738209 h 6858000"/>
                <a:gd name="connsiteX176" fmla="*/ 7984182 w 9747620"/>
                <a:gd name="connsiteY176" fmla="*/ 697901 h 6858000"/>
                <a:gd name="connsiteX177" fmla="*/ 7948043 w 9747620"/>
                <a:gd name="connsiteY177" fmla="*/ 657976 h 6858000"/>
                <a:gd name="connsiteX178" fmla="*/ 7874324 w 9747620"/>
                <a:gd name="connsiteY178" fmla="*/ 578607 h 6858000"/>
                <a:gd name="connsiteX179" fmla="*/ 7723308 w 9747620"/>
                <a:gd name="connsiteY179" fmla="*/ 424085 h 6858000"/>
                <a:gd name="connsiteX180" fmla="*/ 7565532 w 9747620"/>
                <a:gd name="connsiteY180" fmla="*/ 275602 h 6858000"/>
                <a:gd name="connsiteX181" fmla="*/ 1832515 w 9747620"/>
                <a:gd name="connsiteY181" fmla="*/ 0 h 6858000"/>
                <a:gd name="connsiteX182" fmla="*/ 2158449 w 9747620"/>
                <a:gd name="connsiteY182" fmla="*/ 0 h 6858000"/>
                <a:gd name="connsiteX183" fmla="*/ 2108797 w 9747620"/>
                <a:gd name="connsiteY183" fmla="*/ 37845 h 6858000"/>
                <a:gd name="connsiteX184" fmla="*/ 1942830 w 9747620"/>
                <a:gd name="connsiteY184" fmla="*/ 177587 h 6858000"/>
                <a:gd name="connsiteX185" fmla="*/ 1633191 w 9747620"/>
                <a:gd name="connsiteY185" fmla="*/ 477909 h 6858000"/>
                <a:gd name="connsiteX186" fmla="*/ 702686 w 9747620"/>
                <a:gd name="connsiteY186" fmla="*/ 1889935 h 6858000"/>
                <a:gd name="connsiteX187" fmla="*/ 551769 w 9747620"/>
                <a:gd name="connsiteY187" fmla="*/ 2281416 h 6858000"/>
                <a:gd name="connsiteX188" fmla="*/ 438383 w 9747620"/>
                <a:gd name="connsiteY188" fmla="*/ 2682772 h 6858000"/>
                <a:gd name="connsiteX189" fmla="*/ 397124 w 9747620"/>
                <a:gd name="connsiteY189" fmla="*/ 2887044 h 6858000"/>
                <a:gd name="connsiteX190" fmla="*/ 365658 w 9747620"/>
                <a:gd name="connsiteY190" fmla="*/ 3093424 h 6858000"/>
                <a:gd name="connsiteX191" fmla="*/ 332105 w 9747620"/>
                <a:gd name="connsiteY191" fmla="*/ 3509828 h 6858000"/>
                <a:gd name="connsiteX192" fmla="*/ 383653 w 9747620"/>
                <a:gd name="connsiteY192" fmla="*/ 4346327 h 6858000"/>
                <a:gd name="connsiteX193" fmla="*/ 422327 w 9747620"/>
                <a:gd name="connsiteY193" fmla="*/ 4552900 h 6858000"/>
                <a:gd name="connsiteX194" fmla="*/ 472184 w 9747620"/>
                <a:gd name="connsiteY194" fmla="*/ 4757939 h 6858000"/>
                <a:gd name="connsiteX195" fmla="*/ 533078 w 9747620"/>
                <a:gd name="connsiteY195" fmla="*/ 4960916 h 6858000"/>
                <a:gd name="connsiteX196" fmla="*/ 604710 w 9747620"/>
                <a:gd name="connsiteY196" fmla="*/ 5160875 h 6858000"/>
                <a:gd name="connsiteX197" fmla="*/ 996766 w 9747620"/>
                <a:gd name="connsiteY197" fmla="*/ 5920640 h 6858000"/>
                <a:gd name="connsiteX198" fmla="*/ 1549183 w 9747620"/>
                <a:gd name="connsiteY198" fmla="*/ 6586417 h 6858000"/>
                <a:gd name="connsiteX199" fmla="*/ 1709890 w 9747620"/>
                <a:gd name="connsiteY199" fmla="*/ 6734063 h 6858000"/>
                <a:gd name="connsiteX200" fmla="*/ 1859761 w 9747620"/>
                <a:gd name="connsiteY200" fmla="*/ 6858000 h 6858000"/>
                <a:gd name="connsiteX201" fmla="*/ 1671798 w 9747620"/>
                <a:gd name="connsiteY201" fmla="*/ 6858000 h 6858000"/>
                <a:gd name="connsiteX202" fmla="*/ 1628044 w 9747620"/>
                <a:gd name="connsiteY202" fmla="*/ 6822717 h 6858000"/>
                <a:gd name="connsiteX203" fmla="*/ 1459756 w 9747620"/>
                <a:gd name="connsiteY203" fmla="*/ 6674223 h 6858000"/>
                <a:gd name="connsiteX204" fmla="*/ 402543 w 9747620"/>
                <a:gd name="connsiteY204" fmla="*/ 5241588 h 6858000"/>
                <a:gd name="connsiteX205" fmla="*/ 311923 w 9747620"/>
                <a:gd name="connsiteY205" fmla="*/ 5036741 h 6858000"/>
                <a:gd name="connsiteX206" fmla="*/ 232140 w 9747620"/>
                <a:gd name="connsiteY206" fmla="*/ 4827483 h 6858000"/>
                <a:gd name="connsiteX207" fmla="*/ 163392 w 9747620"/>
                <a:gd name="connsiteY207" fmla="*/ 4613913 h 6858000"/>
                <a:gd name="connsiteX208" fmla="*/ 106823 w 9747620"/>
                <a:gd name="connsiteY208" fmla="*/ 4396365 h 6858000"/>
                <a:gd name="connsiteX209" fmla="*/ 29326 w 9747620"/>
                <a:gd name="connsiteY209" fmla="*/ 3954702 h 6858000"/>
                <a:gd name="connsiteX210" fmla="*/ 8647 w 9747620"/>
                <a:gd name="connsiteY210" fmla="*/ 3730971 h 6858000"/>
                <a:gd name="connsiteX211" fmla="*/ 2880 w 9747620"/>
                <a:gd name="connsiteY211" fmla="*/ 3618674 h 6858000"/>
                <a:gd name="connsiteX212" fmla="*/ 296 w 9747620"/>
                <a:gd name="connsiteY212" fmla="*/ 3506425 h 6858000"/>
                <a:gd name="connsiteX213" fmla="*/ 20030 w 9747620"/>
                <a:gd name="connsiteY213" fmla="*/ 3056711 h 6858000"/>
                <a:gd name="connsiteX214" fmla="*/ 48664 w 9747620"/>
                <a:gd name="connsiteY214" fmla="*/ 2832980 h 6858000"/>
                <a:gd name="connsiteX215" fmla="*/ 89922 w 9747620"/>
                <a:gd name="connsiteY215" fmla="*/ 2610639 h 6858000"/>
                <a:gd name="connsiteX216" fmla="*/ 211163 w 9747620"/>
                <a:gd name="connsiteY216" fmla="*/ 2174343 h 6858000"/>
                <a:gd name="connsiteX217" fmla="*/ 379129 w 9747620"/>
                <a:gd name="connsiteY217" fmla="*/ 1754393 h 6858000"/>
                <a:gd name="connsiteX218" fmla="*/ 841424 w 9747620"/>
                <a:gd name="connsiteY218" fmla="*/ 976270 h 6858000"/>
                <a:gd name="connsiteX219" fmla="*/ 1130234 w 9747620"/>
                <a:gd name="connsiteY219" fmla="*/ 625768 h 6858000"/>
                <a:gd name="connsiteX220" fmla="*/ 1452897 w 9747620"/>
                <a:gd name="connsiteY220" fmla="*/ 305748 h 6858000"/>
                <a:gd name="connsiteX221" fmla="*/ 1805682 w 9747620"/>
                <a:gd name="connsiteY221" fmla="*/ 18752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Lst>
              <a:rect l="l" t="t" r="r" b="b"/>
              <a:pathLst>
                <a:path w="9747620" h="6858000">
                  <a:moveTo>
                    <a:pt x="7235453" y="0"/>
                  </a:moveTo>
                  <a:lnTo>
                    <a:pt x="7548130" y="0"/>
                  </a:lnTo>
                  <a:lnTo>
                    <a:pt x="7710334" y="111973"/>
                  </a:lnTo>
                  <a:cubicBezTo>
                    <a:pt x="7770781" y="157314"/>
                    <a:pt x="7830282" y="203517"/>
                    <a:pt x="7889188" y="251542"/>
                  </a:cubicBezTo>
                  <a:cubicBezTo>
                    <a:pt x="7947894" y="299470"/>
                    <a:pt x="8005557" y="348453"/>
                    <a:pt x="8061828" y="398586"/>
                  </a:cubicBezTo>
                  <a:cubicBezTo>
                    <a:pt x="8090013" y="423605"/>
                    <a:pt x="8117948" y="448816"/>
                    <a:pt x="8145637" y="474218"/>
                  </a:cubicBezTo>
                  <a:cubicBezTo>
                    <a:pt x="8159506" y="486918"/>
                    <a:pt x="8173375" y="499764"/>
                    <a:pt x="8187242" y="512753"/>
                  </a:cubicBezTo>
                  <a:lnTo>
                    <a:pt x="8228402" y="551575"/>
                  </a:lnTo>
                  <a:cubicBezTo>
                    <a:pt x="8283082" y="603577"/>
                    <a:pt x="8336569" y="656778"/>
                    <a:pt x="8389211" y="710937"/>
                  </a:cubicBezTo>
                  <a:cubicBezTo>
                    <a:pt x="8415458" y="738065"/>
                    <a:pt x="8441455" y="765432"/>
                    <a:pt x="8467206" y="793088"/>
                  </a:cubicBezTo>
                  <a:lnTo>
                    <a:pt x="8486791" y="814223"/>
                  </a:lnTo>
                  <a:lnTo>
                    <a:pt x="8505979" y="835409"/>
                  </a:lnTo>
                  <a:lnTo>
                    <a:pt x="8543509" y="877346"/>
                  </a:lnTo>
                  <a:cubicBezTo>
                    <a:pt x="8593418" y="933423"/>
                    <a:pt x="8642579" y="990601"/>
                    <a:pt x="8690549" y="1048978"/>
                  </a:cubicBezTo>
                  <a:cubicBezTo>
                    <a:pt x="8714558" y="1078168"/>
                    <a:pt x="8738368" y="1107644"/>
                    <a:pt x="8761732" y="1137502"/>
                  </a:cubicBezTo>
                  <a:lnTo>
                    <a:pt x="8796379" y="1182077"/>
                  </a:lnTo>
                  <a:lnTo>
                    <a:pt x="8830678" y="1226986"/>
                  </a:lnTo>
                  <a:cubicBezTo>
                    <a:pt x="8876112" y="1287185"/>
                    <a:pt x="8920304" y="1348532"/>
                    <a:pt x="8963353" y="1410936"/>
                  </a:cubicBezTo>
                  <a:cubicBezTo>
                    <a:pt x="8984727" y="1442137"/>
                    <a:pt x="9005954" y="1473915"/>
                    <a:pt x="9026483" y="1505499"/>
                  </a:cubicBezTo>
                  <a:lnTo>
                    <a:pt x="9057004" y="1552613"/>
                  </a:lnTo>
                  <a:cubicBezTo>
                    <a:pt x="9067245" y="1568525"/>
                    <a:pt x="9077336" y="1584534"/>
                    <a:pt x="9087278" y="1600542"/>
                  </a:cubicBezTo>
                  <a:cubicBezTo>
                    <a:pt x="9127145" y="1664766"/>
                    <a:pt x="9165966" y="1729613"/>
                    <a:pt x="9202851" y="1795515"/>
                  </a:cubicBezTo>
                  <a:cubicBezTo>
                    <a:pt x="9221342" y="1828491"/>
                    <a:pt x="9239437" y="1861417"/>
                    <a:pt x="9257332" y="1894920"/>
                  </a:cubicBezTo>
                  <a:lnTo>
                    <a:pt x="9283778" y="1945436"/>
                  </a:lnTo>
                  <a:lnTo>
                    <a:pt x="9309428" y="1996193"/>
                  </a:lnTo>
                  <a:cubicBezTo>
                    <a:pt x="9343280" y="2064013"/>
                    <a:pt x="9375491" y="2132695"/>
                    <a:pt x="9405714" y="2202191"/>
                  </a:cubicBezTo>
                  <a:cubicBezTo>
                    <a:pt x="9466260" y="2341183"/>
                    <a:pt x="9520493" y="2483053"/>
                    <a:pt x="9566524" y="2627653"/>
                  </a:cubicBezTo>
                  <a:cubicBezTo>
                    <a:pt x="9572289" y="2645675"/>
                    <a:pt x="9578056" y="2663792"/>
                    <a:pt x="9583573" y="2682195"/>
                  </a:cubicBezTo>
                  <a:lnTo>
                    <a:pt x="9591974" y="2709707"/>
                  </a:lnTo>
                  <a:lnTo>
                    <a:pt x="9600027" y="2737650"/>
                  </a:lnTo>
                  <a:cubicBezTo>
                    <a:pt x="9610416" y="2774171"/>
                    <a:pt x="9620358" y="2810884"/>
                    <a:pt x="9629803" y="2847694"/>
                  </a:cubicBezTo>
                  <a:cubicBezTo>
                    <a:pt x="9648692" y="2921312"/>
                    <a:pt x="9665196" y="2995506"/>
                    <a:pt x="9679909" y="3070131"/>
                  </a:cubicBezTo>
                  <a:cubicBezTo>
                    <a:pt x="9683587" y="3088775"/>
                    <a:pt x="9687118" y="3107418"/>
                    <a:pt x="9690498" y="3126159"/>
                  </a:cubicBezTo>
                  <a:lnTo>
                    <a:pt x="9700390" y="3181805"/>
                  </a:lnTo>
                  <a:cubicBezTo>
                    <a:pt x="9703670" y="3201120"/>
                    <a:pt x="9706952" y="3222112"/>
                    <a:pt x="9709685" y="3243392"/>
                  </a:cubicBezTo>
                  <a:lnTo>
                    <a:pt x="9713016" y="3267597"/>
                  </a:lnTo>
                  <a:lnTo>
                    <a:pt x="9716844" y="3294437"/>
                  </a:lnTo>
                  <a:cubicBezTo>
                    <a:pt x="9718186" y="3303926"/>
                    <a:pt x="9719527" y="3313895"/>
                    <a:pt x="9720820" y="3324488"/>
                  </a:cubicBezTo>
                  <a:lnTo>
                    <a:pt x="9722709" y="3340737"/>
                  </a:lnTo>
                  <a:lnTo>
                    <a:pt x="9724301" y="3356361"/>
                  </a:lnTo>
                  <a:lnTo>
                    <a:pt x="9730166" y="3412197"/>
                  </a:lnTo>
                  <a:cubicBezTo>
                    <a:pt x="9732005" y="3430842"/>
                    <a:pt x="9734291" y="3449342"/>
                    <a:pt x="9735783" y="3468083"/>
                  </a:cubicBezTo>
                  <a:lnTo>
                    <a:pt x="9739760" y="3524399"/>
                  </a:lnTo>
                  <a:lnTo>
                    <a:pt x="9741748" y="3552580"/>
                  </a:lnTo>
                  <a:lnTo>
                    <a:pt x="9742742" y="3566672"/>
                  </a:lnTo>
                  <a:lnTo>
                    <a:pt x="9743488" y="3581865"/>
                  </a:lnTo>
                  <a:lnTo>
                    <a:pt x="9744731" y="3611341"/>
                  </a:lnTo>
                  <a:lnTo>
                    <a:pt x="9745725" y="3639715"/>
                  </a:lnTo>
                  <a:cubicBezTo>
                    <a:pt x="9746868" y="3677579"/>
                    <a:pt x="9747514" y="3715587"/>
                    <a:pt x="9747613" y="3753786"/>
                  </a:cubicBezTo>
                  <a:cubicBezTo>
                    <a:pt x="9747763" y="3830232"/>
                    <a:pt x="9745675" y="3906870"/>
                    <a:pt x="9740405" y="3984609"/>
                  </a:cubicBezTo>
                  <a:lnTo>
                    <a:pt x="9736329" y="4038434"/>
                  </a:lnTo>
                  <a:cubicBezTo>
                    <a:pt x="9735087" y="4055976"/>
                    <a:pt x="9733794" y="4076346"/>
                    <a:pt x="9731408" y="4099446"/>
                  </a:cubicBezTo>
                  <a:lnTo>
                    <a:pt x="9717987" y="4213325"/>
                  </a:lnTo>
                  <a:cubicBezTo>
                    <a:pt x="9717441" y="4217926"/>
                    <a:pt x="9716943" y="4222527"/>
                    <a:pt x="9716297" y="4227129"/>
                  </a:cubicBezTo>
                  <a:lnTo>
                    <a:pt x="9714110" y="4240981"/>
                  </a:lnTo>
                  <a:lnTo>
                    <a:pt x="9709785" y="4268731"/>
                  </a:lnTo>
                  <a:lnTo>
                    <a:pt x="9701086" y="4324185"/>
                  </a:lnTo>
                  <a:lnTo>
                    <a:pt x="9698699" y="4338994"/>
                  </a:lnTo>
                  <a:lnTo>
                    <a:pt x="9695966" y="4355050"/>
                  </a:lnTo>
                  <a:cubicBezTo>
                    <a:pt x="9694077" y="4365547"/>
                    <a:pt x="9692188" y="4375516"/>
                    <a:pt x="9690299" y="4385054"/>
                  </a:cubicBezTo>
                  <a:lnTo>
                    <a:pt x="9679909" y="4437919"/>
                  </a:lnTo>
                  <a:cubicBezTo>
                    <a:pt x="9677871" y="4448320"/>
                    <a:pt x="9675735" y="4458097"/>
                    <a:pt x="9673647" y="4468162"/>
                  </a:cubicBezTo>
                  <a:lnTo>
                    <a:pt x="9667532" y="4496296"/>
                  </a:lnTo>
                  <a:cubicBezTo>
                    <a:pt x="9663406" y="4514941"/>
                    <a:pt x="9659081" y="4533585"/>
                    <a:pt x="9654658" y="4552277"/>
                  </a:cubicBezTo>
                  <a:cubicBezTo>
                    <a:pt x="9645760" y="4589613"/>
                    <a:pt x="9636265" y="4627045"/>
                    <a:pt x="9625876" y="4664478"/>
                  </a:cubicBezTo>
                  <a:cubicBezTo>
                    <a:pt x="9605048" y="4739247"/>
                    <a:pt x="9581088" y="4814303"/>
                    <a:pt x="9552803" y="4888737"/>
                  </a:cubicBezTo>
                  <a:cubicBezTo>
                    <a:pt x="9524668" y="4962930"/>
                    <a:pt x="9492109" y="5037459"/>
                    <a:pt x="9452639" y="5110934"/>
                  </a:cubicBezTo>
                  <a:cubicBezTo>
                    <a:pt x="9432905" y="5147695"/>
                    <a:pt x="9411431" y="5184169"/>
                    <a:pt x="9388017" y="5220020"/>
                  </a:cubicBezTo>
                  <a:cubicBezTo>
                    <a:pt x="9382201" y="5228982"/>
                    <a:pt x="9376236" y="5237945"/>
                    <a:pt x="9370073" y="5246811"/>
                  </a:cubicBezTo>
                  <a:lnTo>
                    <a:pt x="9360926" y="5260040"/>
                  </a:lnTo>
                  <a:lnTo>
                    <a:pt x="9351829" y="5272646"/>
                  </a:lnTo>
                  <a:cubicBezTo>
                    <a:pt x="9339700" y="5289468"/>
                    <a:pt x="9327174" y="5306387"/>
                    <a:pt x="9313305" y="5323881"/>
                  </a:cubicBezTo>
                  <a:cubicBezTo>
                    <a:pt x="9258625" y="5393042"/>
                    <a:pt x="9196489" y="5455445"/>
                    <a:pt x="9130375" y="5510802"/>
                  </a:cubicBezTo>
                  <a:cubicBezTo>
                    <a:pt x="9097319" y="5538505"/>
                    <a:pt x="9063268" y="5564530"/>
                    <a:pt x="9028422" y="5588878"/>
                  </a:cubicBezTo>
                  <a:cubicBezTo>
                    <a:pt x="9019723" y="5595109"/>
                    <a:pt x="9011074" y="5600909"/>
                    <a:pt x="9002424" y="5606707"/>
                  </a:cubicBezTo>
                  <a:cubicBezTo>
                    <a:pt x="8993774" y="5612603"/>
                    <a:pt x="8985124" y="5618211"/>
                    <a:pt x="8976525" y="5623866"/>
                  </a:cubicBezTo>
                  <a:cubicBezTo>
                    <a:pt x="8959277" y="5635130"/>
                    <a:pt x="8941629" y="5646201"/>
                    <a:pt x="8924181" y="5656793"/>
                  </a:cubicBezTo>
                  <a:cubicBezTo>
                    <a:pt x="8854291" y="5699259"/>
                    <a:pt x="8784946" y="5736451"/>
                    <a:pt x="8717291" y="5771582"/>
                  </a:cubicBezTo>
                  <a:lnTo>
                    <a:pt x="8617129" y="5823105"/>
                  </a:lnTo>
                  <a:lnTo>
                    <a:pt x="8518207" y="5873671"/>
                  </a:lnTo>
                  <a:cubicBezTo>
                    <a:pt x="8391200" y="5939188"/>
                    <a:pt x="8267922" y="6009788"/>
                    <a:pt x="8150558" y="6086761"/>
                  </a:cubicBezTo>
                  <a:cubicBezTo>
                    <a:pt x="8091901" y="6125248"/>
                    <a:pt x="8034736" y="6165317"/>
                    <a:pt x="7979410" y="6207158"/>
                  </a:cubicBezTo>
                  <a:cubicBezTo>
                    <a:pt x="7965739" y="6217750"/>
                    <a:pt x="7951771" y="6228103"/>
                    <a:pt x="7938300" y="6238887"/>
                  </a:cubicBezTo>
                  <a:lnTo>
                    <a:pt x="7897936" y="6271286"/>
                  </a:lnTo>
                  <a:lnTo>
                    <a:pt x="7858367" y="6304357"/>
                  </a:lnTo>
                  <a:lnTo>
                    <a:pt x="7819048" y="6338770"/>
                  </a:lnTo>
                  <a:cubicBezTo>
                    <a:pt x="7804882" y="6351232"/>
                    <a:pt x="7792105" y="6362591"/>
                    <a:pt x="7778882" y="6374477"/>
                  </a:cubicBezTo>
                  <a:lnTo>
                    <a:pt x="7739563" y="6410328"/>
                  </a:lnTo>
                  <a:cubicBezTo>
                    <a:pt x="7713366" y="6434485"/>
                    <a:pt x="7687168" y="6459120"/>
                    <a:pt x="7660824" y="6484138"/>
                  </a:cubicBezTo>
                  <a:lnTo>
                    <a:pt x="7502302" y="6636360"/>
                  </a:lnTo>
                  <a:lnTo>
                    <a:pt x="7273394" y="6858000"/>
                  </a:lnTo>
                  <a:lnTo>
                    <a:pt x="6780690" y="6858000"/>
                  </a:lnTo>
                  <a:lnTo>
                    <a:pt x="6854939" y="6783597"/>
                  </a:lnTo>
                  <a:cubicBezTo>
                    <a:pt x="6880688" y="6757810"/>
                    <a:pt x="6906338" y="6732265"/>
                    <a:pt x="6932087" y="6705809"/>
                  </a:cubicBezTo>
                  <a:lnTo>
                    <a:pt x="7241130" y="6390965"/>
                  </a:lnTo>
                  <a:lnTo>
                    <a:pt x="7397564" y="6233087"/>
                  </a:lnTo>
                  <a:cubicBezTo>
                    <a:pt x="7424009" y="6206679"/>
                    <a:pt x="7450802" y="6180175"/>
                    <a:pt x="7478142" y="6153670"/>
                  </a:cubicBezTo>
                  <a:lnTo>
                    <a:pt x="7519600" y="6113937"/>
                  </a:lnTo>
                  <a:cubicBezTo>
                    <a:pt x="7533469" y="6100805"/>
                    <a:pt x="7547934" y="6087288"/>
                    <a:pt x="7561207" y="6075067"/>
                  </a:cubicBezTo>
                  <a:lnTo>
                    <a:pt x="7604204" y="6035526"/>
                  </a:lnTo>
                  <a:lnTo>
                    <a:pt x="7648644" y="5996416"/>
                  </a:lnTo>
                  <a:cubicBezTo>
                    <a:pt x="7663608" y="5983570"/>
                    <a:pt x="7678768" y="5971013"/>
                    <a:pt x="7693830" y="5958264"/>
                  </a:cubicBezTo>
                  <a:cubicBezTo>
                    <a:pt x="7708942" y="5945611"/>
                    <a:pt x="7724352" y="5933485"/>
                    <a:pt x="7739662" y="5921073"/>
                  </a:cubicBezTo>
                  <a:cubicBezTo>
                    <a:pt x="7801154" y="5872088"/>
                    <a:pt x="7864234" y="5825502"/>
                    <a:pt x="7928458" y="5781025"/>
                  </a:cubicBezTo>
                  <a:cubicBezTo>
                    <a:pt x="8057005" y="5692164"/>
                    <a:pt x="8190077" y="5611500"/>
                    <a:pt x="8325882" y="5537450"/>
                  </a:cubicBezTo>
                  <a:lnTo>
                    <a:pt x="8424555" y="5484106"/>
                  </a:lnTo>
                  <a:lnTo>
                    <a:pt x="8521737" y="5431289"/>
                  </a:lnTo>
                  <a:cubicBezTo>
                    <a:pt x="8585315" y="5396349"/>
                    <a:pt x="8646456" y="5361840"/>
                    <a:pt x="8702677" y="5325942"/>
                  </a:cubicBezTo>
                  <a:cubicBezTo>
                    <a:pt x="8716795" y="5316931"/>
                    <a:pt x="8730365" y="5308017"/>
                    <a:pt x="8743986" y="5298717"/>
                  </a:cubicBezTo>
                  <a:cubicBezTo>
                    <a:pt x="8750747" y="5294069"/>
                    <a:pt x="8757606" y="5289420"/>
                    <a:pt x="8764167" y="5284723"/>
                  </a:cubicBezTo>
                  <a:cubicBezTo>
                    <a:pt x="8770778" y="5280074"/>
                    <a:pt x="8777440" y="5275377"/>
                    <a:pt x="8783704" y="5270679"/>
                  </a:cubicBezTo>
                  <a:cubicBezTo>
                    <a:pt x="8809155" y="5251987"/>
                    <a:pt x="8833611" y="5232577"/>
                    <a:pt x="8856776" y="5212399"/>
                  </a:cubicBezTo>
                  <a:cubicBezTo>
                    <a:pt x="8903104" y="5172043"/>
                    <a:pt x="8944463" y="5128668"/>
                    <a:pt x="8979856" y="5082081"/>
                  </a:cubicBezTo>
                  <a:cubicBezTo>
                    <a:pt x="8988555" y="5070722"/>
                    <a:pt x="8997602" y="5057973"/>
                    <a:pt x="9006699" y="5044984"/>
                  </a:cubicBezTo>
                  <a:lnTo>
                    <a:pt x="9013509" y="5035254"/>
                  </a:lnTo>
                  <a:lnTo>
                    <a:pt x="9019773" y="5025812"/>
                  </a:lnTo>
                  <a:cubicBezTo>
                    <a:pt x="9023997" y="5019629"/>
                    <a:pt x="9028073" y="5013254"/>
                    <a:pt x="9032050" y="5006833"/>
                  </a:cubicBezTo>
                  <a:cubicBezTo>
                    <a:pt x="9048206" y="4981238"/>
                    <a:pt x="9063417" y="4954542"/>
                    <a:pt x="9077733" y="4926839"/>
                  </a:cubicBezTo>
                  <a:cubicBezTo>
                    <a:pt x="9106415" y="4871434"/>
                    <a:pt x="9131469" y="4812050"/>
                    <a:pt x="9154285" y="4750223"/>
                  </a:cubicBezTo>
                  <a:cubicBezTo>
                    <a:pt x="9176904" y="4688586"/>
                    <a:pt x="9196537" y="4625032"/>
                    <a:pt x="9213936" y="4559945"/>
                  </a:cubicBezTo>
                  <a:cubicBezTo>
                    <a:pt x="9222635" y="4527402"/>
                    <a:pt x="9230887" y="4494523"/>
                    <a:pt x="9238592" y="4461357"/>
                  </a:cubicBezTo>
                  <a:cubicBezTo>
                    <a:pt x="9242419" y="4444773"/>
                    <a:pt x="9246147" y="4428094"/>
                    <a:pt x="9249776" y="4411319"/>
                  </a:cubicBezTo>
                  <a:lnTo>
                    <a:pt x="9255046" y="4386299"/>
                  </a:lnTo>
                  <a:lnTo>
                    <a:pt x="9259718" y="4363342"/>
                  </a:lnTo>
                  <a:lnTo>
                    <a:pt x="9269959" y="4309566"/>
                  </a:lnTo>
                  <a:lnTo>
                    <a:pt x="9274233" y="4286176"/>
                  </a:lnTo>
                  <a:lnTo>
                    <a:pt x="9276022" y="4275489"/>
                  </a:lnTo>
                  <a:lnTo>
                    <a:pt x="9277861" y="4263506"/>
                  </a:lnTo>
                  <a:lnTo>
                    <a:pt x="9286014" y="4211696"/>
                  </a:lnTo>
                  <a:lnTo>
                    <a:pt x="9290092" y="4185767"/>
                  </a:lnTo>
                  <a:lnTo>
                    <a:pt x="9292128" y="4172826"/>
                  </a:lnTo>
                  <a:cubicBezTo>
                    <a:pt x="9292774" y="4168464"/>
                    <a:pt x="9293173" y="4164055"/>
                    <a:pt x="9293720" y="4159693"/>
                  </a:cubicBezTo>
                  <a:lnTo>
                    <a:pt x="9305650" y="4057941"/>
                  </a:lnTo>
                  <a:cubicBezTo>
                    <a:pt x="9306991" y="4045048"/>
                    <a:pt x="9308085" y="4029328"/>
                    <a:pt x="9309378" y="4010779"/>
                  </a:cubicBezTo>
                  <a:lnTo>
                    <a:pt x="9313454" y="3956428"/>
                  </a:lnTo>
                  <a:cubicBezTo>
                    <a:pt x="9318326" y="3889806"/>
                    <a:pt x="9320611" y="3821796"/>
                    <a:pt x="9320811" y="3753546"/>
                  </a:cubicBezTo>
                  <a:cubicBezTo>
                    <a:pt x="9320910" y="3719373"/>
                    <a:pt x="9320513" y="3685056"/>
                    <a:pt x="9319617" y="3650643"/>
                  </a:cubicBezTo>
                  <a:lnTo>
                    <a:pt x="9318176" y="3600030"/>
                  </a:lnTo>
                  <a:lnTo>
                    <a:pt x="9317778" y="3588096"/>
                  </a:lnTo>
                  <a:lnTo>
                    <a:pt x="9316983" y="3575107"/>
                  </a:lnTo>
                  <a:lnTo>
                    <a:pt x="9315443" y="3549130"/>
                  </a:lnTo>
                  <a:lnTo>
                    <a:pt x="9312311" y="3497176"/>
                  </a:lnTo>
                  <a:cubicBezTo>
                    <a:pt x="9311118" y="3479825"/>
                    <a:pt x="9309129" y="3462427"/>
                    <a:pt x="9307587" y="3445029"/>
                  </a:cubicBezTo>
                  <a:lnTo>
                    <a:pt x="9302618" y="3392835"/>
                  </a:lnTo>
                  <a:lnTo>
                    <a:pt x="9301574" y="3381476"/>
                  </a:lnTo>
                  <a:lnTo>
                    <a:pt x="9300430" y="3370740"/>
                  </a:lnTo>
                  <a:lnTo>
                    <a:pt x="9297547" y="3346966"/>
                  </a:lnTo>
                  <a:lnTo>
                    <a:pt x="9294017" y="3320030"/>
                  </a:lnTo>
                  <a:lnTo>
                    <a:pt x="9290439" y="3290410"/>
                  </a:lnTo>
                  <a:cubicBezTo>
                    <a:pt x="9288849" y="3275745"/>
                    <a:pt x="9286761" y="3260934"/>
                    <a:pt x="9284275" y="3244544"/>
                  </a:cubicBezTo>
                  <a:lnTo>
                    <a:pt x="9275974" y="3193116"/>
                  </a:lnTo>
                  <a:cubicBezTo>
                    <a:pt x="9273189" y="3176197"/>
                    <a:pt x="9270256" y="3159230"/>
                    <a:pt x="9267224" y="3142264"/>
                  </a:cubicBezTo>
                  <a:cubicBezTo>
                    <a:pt x="9255146" y="3074493"/>
                    <a:pt x="9240929" y="3007057"/>
                    <a:pt x="9225320" y="2939909"/>
                  </a:cubicBezTo>
                  <a:cubicBezTo>
                    <a:pt x="9217465" y="2906311"/>
                    <a:pt x="9209214" y="2872809"/>
                    <a:pt x="9200466" y="2839449"/>
                  </a:cubicBezTo>
                  <a:lnTo>
                    <a:pt x="9193953" y="2814958"/>
                  </a:lnTo>
                  <a:lnTo>
                    <a:pt x="9186993" y="2790276"/>
                  </a:lnTo>
                  <a:cubicBezTo>
                    <a:pt x="9182471" y="2773836"/>
                    <a:pt x="9177599" y="2757252"/>
                    <a:pt x="9172628" y="2740621"/>
                  </a:cubicBezTo>
                  <a:cubicBezTo>
                    <a:pt x="9133110" y="2607859"/>
                    <a:pt x="9087527" y="2476533"/>
                    <a:pt x="9035082" y="2347463"/>
                  </a:cubicBezTo>
                  <a:cubicBezTo>
                    <a:pt x="9008836" y="2282951"/>
                    <a:pt x="8981298" y="2218870"/>
                    <a:pt x="8952118" y="2155413"/>
                  </a:cubicBezTo>
                  <a:lnTo>
                    <a:pt x="8929948" y="2107915"/>
                  </a:lnTo>
                  <a:lnTo>
                    <a:pt x="8907429" y="2060753"/>
                  </a:lnTo>
                  <a:cubicBezTo>
                    <a:pt x="8892170" y="2029408"/>
                    <a:pt x="8876411" y="1997726"/>
                    <a:pt x="8860404" y="1966478"/>
                  </a:cubicBezTo>
                  <a:cubicBezTo>
                    <a:pt x="8828243" y="1903931"/>
                    <a:pt x="8795336" y="1841670"/>
                    <a:pt x="8760788" y="1780274"/>
                  </a:cubicBezTo>
                  <a:lnTo>
                    <a:pt x="8734740" y="1734311"/>
                  </a:lnTo>
                  <a:lnTo>
                    <a:pt x="8708046" y="1687963"/>
                  </a:lnTo>
                  <a:cubicBezTo>
                    <a:pt x="8690300" y="1657337"/>
                    <a:pt x="8672455" y="1627334"/>
                    <a:pt x="8654062" y="1597234"/>
                  </a:cubicBezTo>
                  <a:cubicBezTo>
                    <a:pt x="8617575" y="1536988"/>
                    <a:pt x="8579398" y="1477365"/>
                    <a:pt x="8540278" y="1418077"/>
                  </a:cubicBezTo>
                  <a:lnTo>
                    <a:pt x="8510701" y="1373695"/>
                  </a:lnTo>
                  <a:lnTo>
                    <a:pt x="8480676" y="1329457"/>
                  </a:lnTo>
                  <a:cubicBezTo>
                    <a:pt x="8460643" y="1300269"/>
                    <a:pt x="8440411" y="1271224"/>
                    <a:pt x="8419782" y="1242275"/>
                  </a:cubicBezTo>
                  <a:cubicBezTo>
                    <a:pt x="8378476" y="1184425"/>
                    <a:pt x="8335923" y="1127006"/>
                    <a:pt x="8292478" y="1069875"/>
                  </a:cubicBezTo>
                  <a:lnTo>
                    <a:pt x="8259620" y="1027123"/>
                  </a:lnTo>
                  <a:lnTo>
                    <a:pt x="8243416" y="1006130"/>
                  </a:lnTo>
                  <a:lnTo>
                    <a:pt x="8227110" y="985473"/>
                  </a:lnTo>
                  <a:cubicBezTo>
                    <a:pt x="8204890" y="957483"/>
                    <a:pt x="8182422" y="929684"/>
                    <a:pt x="8159604" y="902029"/>
                  </a:cubicBezTo>
                  <a:cubicBezTo>
                    <a:pt x="8114170" y="846671"/>
                    <a:pt x="8067494" y="792177"/>
                    <a:pt x="8020022" y="738209"/>
                  </a:cubicBezTo>
                  <a:lnTo>
                    <a:pt x="7984182" y="697901"/>
                  </a:lnTo>
                  <a:lnTo>
                    <a:pt x="7948043" y="657976"/>
                  </a:lnTo>
                  <a:cubicBezTo>
                    <a:pt x="7923636" y="631328"/>
                    <a:pt x="7899079" y="604823"/>
                    <a:pt x="7874324" y="578607"/>
                  </a:cubicBezTo>
                  <a:cubicBezTo>
                    <a:pt x="7824714" y="526221"/>
                    <a:pt x="7774608" y="474458"/>
                    <a:pt x="7723308" y="424085"/>
                  </a:cubicBezTo>
                  <a:cubicBezTo>
                    <a:pt x="7672157" y="373808"/>
                    <a:pt x="7619168" y="324153"/>
                    <a:pt x="7565532" y="275602"/>
                  </a:cubicBezTo>
                  <a:close/>
                  <a:moveTo>
                    <a:pt x="1832515" y="0"/>
                  </a:moveTo>
                  <a:lnTo>
                    <a:pt x="2158449" y="0"/>
                  </a:lnTo>
                  <a:lnTo>
                    <a:pt x="2108797" y="37845"/>
                  </a:lnTo>
                  <a:cubicBezTo>
                    <a:pt x="2052253" y="83168"/>
                    <a:pt x="1996914" y="129778"/>
                    <a:pt x="1942830" y="177587"/>
                  </a:cubicBezTo>
                  <a:cubicBezTo>
                    <a:pt x="1834563" y="273109"/>
                    <a:pt x="1731317" y="373472"/>
                    <a:pt x="1633191" y="477909"/>
                  </a:cubicBezTo>
                  <a:cubicBezTo>
                    <a:pt x="1240290" y="896038"/>
                    <a:pt x="927123" y="1375900"/>
                    <a:pt x="702686" y="1889935"/>
                  </a:cubicBezTo>
                  <a:cubicBezTo>
                    <a:pt x="646565" y="2018192"/>
                    <a:pt x="596210" y="2149182"/>
                    <a:pt x="551769" y="2281416"/>
                  </a:cubicBezTo>
                  <a:cubicBezTo>
                    <a:pt x="507429" y="2413700"/>
                    <a:pt x="469451" y="2547613"/>
                    <a:pt x="438383" y="2682772"/>
                  </a:cubicBezTo>
                  <a:cubicBezTo>
                    <a:pt x="423122" y="2750111"/>
                    <a:pt x="409203" y="2818553"/>
                    <a:pt x="397124" y="2887044"/>
                  </a:cubicBezTo>
                  <a:cubicBezTo>
                    <a:pt x="385144" y="2955581"/>
                    <a:pt x="374357" y="3024359"/>
                    <a:pt x="365658" y="3093424"/>
                  </a:cubicBezTo>
                  <a:cubicBezTo>
                    <a:pt x="347813" y="3231506"/>
                    <a:pt x="336727" y="3370260"/>
                    <a:pt x="332105" y="3509828"/>
                  </a:cubicBezTo>
                  <a:cubicBezTo>
                    <a:pt x="322311" y="3788822"/>
                    <a:pt x="339660" y="4068628"/>
                    <a:pt x="383653" y="4346327"/>
                  </a:cubicBezTo>
                  <a:cubicBezTo>
                    <a:pt x="394539" y="4415489"/>
                    <a:pt x="407464" y="4484267"/>
                    <a:pt x="422327" y="4552900"/>
                  </a:cubicBezTo>
                  <a:cubicBezTo>
                    <a:pt x="437041" y="4621534"/>
                    <a:pt x="453693" y="4689881"/>
                    <a:pt x="472184" y="4757939"/>
                  </a:cubicBezTo>
                  <a:cubicBezTo>
                    <a:pt x="490677" y="4825949"/>
                    <a:pt x="511007" y="4893673"/>
                    <a:pt x="533078" y="4960916"/>
                  </a:cubicBezTo>
                  <a:cubicBezTo>
                    <a:pt x="555249" y="5028208"/>
                    <a:pt x="578662" y="5095022"/>
                    <a:pt x="604710" y="5160875"/>
                  </a:cubicBezTo>
                  <a:cubicBezTo>
                    <a:pt x="707358" y="5425298"/>
                    <a:pt x="838443" y="5680902"/>
                    <a:pt x="996766" y="5920640"/>
                  </a:cubicBezTo>
                  <a:cubicBezTo>
                    <a:pt x="1154790" y="6160571"/>
                    <a:pt x="1340404" y="6384350"/>
                    <a:pt x="1549183" y="6586417"/>
                  </a:cubicBezTo>
                  <a:cubicBezTo>
                    <a:pt x="1601365" y="6636982"/>
                    <a:pt x="1654970" y="6686208"/>
                    <a:pt x="1709890" y="6734063"/>
                  </a:cubicBezTo>
                  <a:lnTo>
                    <a:pt x="1859761" y="6858000"/>
                  </a:lnTo>
                  <a:lnTo>
                    <a:pt x="1671798" y="6858000"/>
                  </a:lnTo>
                  <a:lnTo>
                    <a:pt x="1628044" y="6822717"/>
                  </a:lnTo>
                  <a:cubicBezTo>
                    <a:pt x="1570828" y="6774460"/>
                    <a:pt x="1514710" y="6724955"/>
                    <a:pt x="1459756" y="6674223"/>
                  </a:cubicBezTo>
                  <a:cubicBezTo>
                    <a:pt x="1019931" y="6268363"/>
                    <a:pt x="658296" y="5781216"/>
                    <a:pt x="402543" y="5241588"/>
                  </a:cubicBezTo>
                  <a:cubicBezTo>
                    <a:pt x="370231" y="5174103"/>
                    <a:pt x="340306" y="5105661"/>
                    <a:pt x="311923" y="5036741"/>
                  </a:cubicBezTo>
                  <a:cubicBezTo>
                    <a:pt x="283539" y="4967771"/>
                    <a:pt x="256895" y="4897986"/>
                    <a:pt x="232140" y="4827483"/>
                  </a:cubicBezTo>
                  <a:cubicBezTo>
                    <a:pt x="207334" y="4756981"/>
                    <a:pt x="184368" y="4685758"/>
                    <a:pt x="163392" y="4613913"/>
                  </a:cubicBezTo>
                  <a:cubicBezTo>
                    <a:pt x="142514" y="4542020"/>
                    <a:pt x="123624" y="4469360"/>
                    <a:pt x="106823" y="4396365"/>
                  </a:cubicBezTo>
                  <a:cubicBezTo>
                    <a:pt x="73120" y="4250902"/>
                    <a:pt x="47371" y="4103281"/>
                    <a:pt x="29326" y="3954702"/>
                  </a:cubicBezTo>
                  <a:cubicBezTo>
                    <a:pt x="20478" y="3880365"/>
                    <a:pt x="13320" y="3805789"/>
                    <a:pt x="8647" y="3730971"/>
                  </a:cubicBezTo>
                  <a:cubicBezTo>
                    <a:pt x="6311" y="3693587"/>
                    <a:pt x="4322" y="3656106"/>
                    <a:pt x="2880" y="3618674"/>
                  </a:cubicBezTo>
                  <a:cubicBezTo>
                    <a:pt x="1539" y="3581146"/>
                    <a:pt x="694" y="3543809"/>
                    <a:pt x="296" y="3506425"/>
                  </a:cubicBezTo>
                  <a:cubicBezTo>
                    <a:pt x="-1543" y="3356649"/>
                    <a:pt x="5217" y="3206200"/>
                    <a:pt x="20030" y="3056711"/>
                  </a:cubicBezTo>
                  <a:cubicBezTo>
                    <a:pt x="27686" y="2981942"/>
                    <a:pt x="36931" y="2907317"/>
                    <a:pt x="48664" y="2832980"/>
                  </a:cubicBezTo>
                  <a:cubicBezTo>
                    <a:pt x="60395" y="2758642"/>
                    <a:pt x="73716" y="2684784"/>
                    <a:pt x="89922" y="2610639"/>
                  </a:cubicBezTo>
                  <a:cubicBezTo>
                    <a:pt x="121736" y="2462826"/>
                    <a:pt x="162645" y="2317220"/>
                    <a:pt x="211163" y="2174343"/>
                  </a:cubicBezTo>
                  <a:cubicBezTo>
                    <a:pt x="259778" y="2031468"/>
                    <a:pt x="315601" y="1891517"/>
                    <a:pt x="379129" y="1754393"/>
                  </a:cubicBezTo>
                  <a:cubicBezTo>
                    <a:pt x="505540" y="1480433"/>
                    <a:pt x="660930" y="1219318"/>
                    <a:pt x="841424" y="976270"/>
                  </a:cubicBezTo>
                  <a:cubicBezTo>
                    <a:pt x="931498" y="854627"/>
                    <a:pt x="1028182" y="737777"/>
                    <a:pt x="1130234" y="625768"/>
                  </a:cubicBezTo>
                  <a:cubicBezTo>
                    <a:pt x="1232486" y="513855"/>
                    <a:pt x="1340157" y="407117"/>
                    <a:pt x="1452897" y="305748"/>
                  </a:cubicBezTo>
                  <a:cubicBezTo>
                    <a:pt x="1565736" y="204380"/>
                    <a:pt x="1683596" y="108665"/>
                    <a:pt x="1805682" y="18752"/>
                  </a:cubicBezTo>
                  <a:close/>
                </a:path>
              </a:pathLst>
            </a:cu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32" name="Freeform: Shape 18">
              <a:extLst>
                <a:ext uri="{FF2B5EF4-FFF2-40B4-BE49-F238E27FC236}">
                  <a16:creationId xmlns:a16="http://schemas.microsoft.com/office/drawing/2014/main" id="{1175B763-A6E6-4AD1-9138-9B1164A7A8C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308320" y="3985"/>
              <a:ext cx="9767847" cy="6858000"/>
            </a:xfrm>
            <a:custGeom>
              <a:avLst/>
              <a:gdLst>
                <a:gd name="connsiteX0" fmla="*/ 7151367 w 9767847"/>
                <a:gd name="connsiteY0" fmla="*/ 0 h 6858000"/>
                <a:gd name="connsiteX1" fmla="*/ 7881247 w 9767847"/>
                <a:gd name="connsiteY1" fmla="*/ 0 h 6858000"/>
                <a:gd name="connsiteX2" fmla="*/ 7990553 w 9767847"/>
                <a:gd name="connsiteY2" fmla="*/ 81317 h 6858000"/>
                <a:gd name="connsiteX3" fmla="*/ 9767847 w 9767847"/>
                <a:gd name="connsiteY3" fmla="*/ 3649031 h 6858000"/>
                <a:gd name="connsiteX4" fmla="*/ 8652597 w 9767847"/>
                <a:gd name="connsiteY4" fmla="*/ 6590005 h 6858000"/>
                <a:gd name="connsiteX5" fmla="*/ 8395306 w 9767847"/>
                <a:gd name="connsiteY5" fmla="*/ 6858000 h 6858000"/>
                <a:gd name="connsiteX6" fmla="*/ 6762603 w 9767847"/>
                <a:gd name="connsiteY6" fmla="*/ 6858000 h 6858000"/>
                <a:gd name="connsiteX7" fmla="*/ 6765962 w 9767847"/>
                <a:gd name="connsiteY7" fmla="*/ 6854844 h 6858000"/>
                <a:gd name="connsiteX8" fmla="*/ 6804586 w 9767847"/>
                <a:gd name="connsiteY8" fmla="*/ 6817103 h 6858000"/>
                <a:gd name="connsiteX9" fmla="*/ 6881735 w 9767847"/>
                <a:gd name="connsiteY9" fmla="*/ 6741197 h 6858000"/>
                <a:gd name="connsiteX10" fmla="*/ 6958883 w 9767847"/>
                <a:gd name="connsiteY10" fmla="*/ 6664822 h 6858000"/>
                <a:gd name="connsiteX11" fmla="*/ 7267925 w 9767847"/>
                <a:gd name="connsiteY11" fmla="*/ 6355694 h 6858000"/>
                <a:gd name="connsiteX12" fmla="*/ 7424360 w 9767847"/>
                <a:gd name="connsiteY12" fmla="*/ 6200685 h 6858000"/>
                <a:gd name="connsiteX13" fmla="*/ 7504938 w 9767847"/>
                <a:gd name="connsiteY13" fmla="*/ 6122708 h 6858000"/>
                <a:gd name="connsiteX14" fmla="*/ 7546396 w 9767847"/>
                <a:gd name="connsiteY14" fmla="*/ 6083697 h 6858000"/>
                <a:gd name="connsiteX15" fmla="*/ 7588002 w 9767847"/>
                <a:gd name="connsiteY15" fmla="*/ 6045532 h 6858000"/>
                <a:gd name="connsiteX16" fmla="*/ 7631000 w 9767847"/>
                <a:gd name="connsiteY16" fmla="*/ 6006709 h 6858000"/>
                <a:gd name="connsiteX17" fmla="*/ 7675440 w 9767847"/>
                <a:gd name="connsiteY17" fmla="*/ 5968309 h 6858000"/>
                <a:gd name="connsiteX18" fmla="*/ 7720626 w 9767847"/>
                <a:gd name="connsiteY18" fmla="*/ 5930851 h 6858000"/>
                <a:gd name="connsiteX19" fmla="*/ 7766458 w 9767847"/>
                <a:gd name="connsiteY19" fmla="*/ 5894334 h 6858000"/>
                <a:gd name="connsiteX20" fmla="*/ 7955254 w 9767847"/>
                <a:gd name="connsiteY20" fmla="*/ 5756828 h 6858000"/>
                <a:gd name="connsiteX21" fmla="*/ 8352678 w 9767847"/>
                <a:gd name="connsiteY21" fmla="*/ 5517630 h 6858000"/>
                <a:gd name="connsiteX22" fmla="*/ 8451350 w 9767847"/>
                <a:gd name="connsiteY22" fmla="*/ 5465254 h 6858000"/>
                <a:gd name="connsiteX23" fmla="*/ 8548532 w 9767847"/>
                <a:gd name="connsiteY23" fmla="*/ 5413395 h 6858000"/>
                <a:gd name="connsiteX24" fmla="*/ 8729473 w 9767847"/>
                <a:gd name="connsiteY24" fmla="*/ 5309961 h 6858000"/>
                <a:gd name="connsiteX25" fmla="*/ 8770781 w 9767847"/>
                <a:gd name="connsiteY25" fmla="*/ 5283232 h 6858000"/>
                <a:gd name="connsiteX26" fmla="*/ 8790964 w 9767847"/>
                <a:gd name="connsiteY26" fmla="*/ 5269492 h 6858000"/>
                <a:gd name="connsiteX27" fmla="*/ 8810499 w 9767847"/>
                <a:gd name="connsiteY27" fmla="*/ 5255703 h 6858000"/>
                <a:gd name="connsiteX28" fmla="*/ 8883571 w 9767847"/>
                <a:gd name="connsiteY28" fmla="*/ 5198479 h 6858000"/>
                <a:gd name="connsiteX29" fmla="*/ 9006651 w 9767847"/>
                <a:gd name="connsiteY29" fmla="*/ 5070527 h 6858000"/>
                <a:gd name="connsiteX30" fmla="*/ 9033494 w 9767847"/>
                <a:gd name="connsiteY30" fmla="*/ 5034105 h 6858000"/>
                <a:gd name="connsiteX31" fmla="*/ 9040305 w 9767847"/>
                <a:gd name="connsiteY31" fmla="*/ 5024551 h 6858000"/>
                <a:gd name="connsiteX32" fmla="*/ 9046568 w 9767847"/>
                <a:gd name="connsiteY32" fmla="*/ 5015281 h 6858000"/>
                <a:gd name="connsiteX33" fmla="*/ 9058846 w 9767847"/>
                <a:gd name="connsiteY33" fmla="*/ 4996645 h 6858000"/>
                <a:gd name="connsiteX34" fmla="*/ 9104529 w 9767847"/>
                <a:gd name="connsiteY34" fmla="*/ 4918105 h 6858000"/>
                <a:gd name="connsiteX35" fmla="*/ 9181081 w 9767847"/>
                <a:gd name="connsiteY35" fmla="*/ 4744694 h 6858000"/>
                <a:gd name="connsiteX36" fmla="*/ 9240731 w 9767847"/>
                <a:gd name="connsiteY36" fmla="*/ 4557872 h 6858000"/>
                <a:gd name="connsiteX37" fmla="*/ 9265388 w 9767847"/>
                <a:gd name="connsiteY37" fmla="*/ 4461073 h 6858000"/>
                <a:gd name="connsiteX38" fmla="*/ 9276571 w 9767847"/>
                <a:gd name="connsiteY38" fmla="*/ 4411943 h 6858000"/>
                <a:gd name="connsiteX39" fmla="*/ 9281841 w 9767847"/>
                <a:gd name="connsiteY39" fmla="*/ 4387379 h 6858000"/>
                <a:gd name="connsiteX40" fmla="*/ 9286513 w 9767847"/>
                <a:gd name="connsiteY40" fmla="*/ 4364838 h 6858000"/>
                <a:gd name="connsiteX41" fmla="*/ 9296754 w 9767847"/>
                <a:gd name="connsiteY41" fmla="*/ 4312038 h 6858000"/>
                <a:gd name="connsiteX42" fmla="*/ 9301029 w 9767847"/>
                <a:gd name="connsiteY42" fmla="*/ 4289074 h 6858000"/>
                <a:gd name="connsiteX43" fmla="*/ 9302818 w 9767847"/>
                <a:gd name="connsiteY43" fmla="*/ 4278581 h 6858000"/>
                <a:gd name="connsiteX44" fmla="*/ 9304658 w 9767847"/>
                <a:gd name="connsiteY44" fmla="*/ 4266816 h 6858000"/>
                <a:gd name="connsiteX45" fmla="*/ 9312810 w 9767847"/>
                <a:gd name="connsiteY45" fmla="*/ 4215945 h 6858000"/>
                <a:gd name="connsiteX46" fmla="*/ 9316887 w 9767847"/>
                <a:gd name="connsiteY46" fmla="*/ 4190486 h 6858000"/>
                <a:gd name="connsiteX47" fmla="*/ 9318923 w 9767847"/>
                <a:gd name="connsiteY47" fmla="*/ 4177780 h 6858000"/>
                <a:gd name="connsiteX48" fmla="*/ 9320515 w 9767847"/>
                <a:gd name="connsiteY48" fmla="*/ 4164886 h 6858000"/>
                <a:gd name="connsiteX49" fmla="*/ 9332445 w 9767847"/>
                <a:gd name="connsiteY49" fmla="*/ 4064981 h 6858000"/>
                <a:gd name="connsiteX50" fmla="*/ 9336173 w 9767847"/>
                <a:gd name="connsiteY50" fmla="*/ 4018676 h 6858000"/>
                <a:gd name="connsiteX51" fmla="*/ 9340199 w 9767847"/>
                <a:gd name="connsiteY51" fmla="*/ 3965171 h 6858000"/>
                <a:gd name="connsiteX52" fmla="*/ 9347557 w 9767847"/>
                <a:gd name="connsiteY52" fmla="*/ 3765972 h 6858000"/>
                <a:gd name="connsiteX53" fmla="*/ 9346364 w 9767847"/>
                <a:gd name="connsiteY53" fmla="*/ 3664938 h 6858000"/>
                <a:gd name="connsiteX54" fmla="*/ 9344921 w 9767847"/>
                <a:gd name="connsiteY54" fmla="*/ 3615243 h 6858000"/>
                <a:gd name="connsiteX55" fmla="*/ 9344524 w 9767847"/>
                <a:gd name="connsiteY55" fmla="*/ 3603526 h 6858000"/>
                <a:gd name="connsiteX56" fmla="*/ 9343728 w 9767847"/>
                <a:gd name="connsiteY56" fmla="*/ 3590774 h 6858000"/>
                <a:gd name="connsiteX57" fmla="*/ 9342188 w 9767847"/>
                <a:gd name="connsiteY57" fmla="*/ 3565268 h 6858000"/>
                <a:gd name="connsiteX58" fmla="*/ 9339056 w 9767847"/>
                <a:gd name="connsiteY58" fmla="*/ 3514256 h 6858000"/>
                <a:gd name="connsiteX59" fmla="*/ 9334334 w 9767847"/>
                <a:gd name="connsiteY59" fmla="*/ 3463057 h 6858000"/>
                <a:gd name="connsiteX60" fmla="*/ 9329363 w 9767847"/>
                <a:gd name="connsiteY60" fmla="*/ 3411810 h 6858000"/>
                <a:gd name="connsiteX61" fmla="*/ 9328319 w 9767847"/>
                <a:gd name="connsiteY61" fmla="*/ 3400657 h 6858000"/>
                <a:gd name="connsiteX62" fmla="*/ 9327177 w 9767847"/>
                <a:gd name="connsiteY62" fmla="*/ 3390116 h 6858000"/>
                <a:gd name="connsiteX63" fmla="*/ 9324293 w 9767847"/>
                <a:gd name="connsiteY63" fmla="*/ 3366774 h 6858000"/>
                <a:gd name="connsiteX64" fmla="*/ 9320763 w 9767847"/>
                <a:gd name="connsiteY64" fmla="*/ 3340329 h 6858000"/>
                <a:gd name="connsiteX65" fmla="*/ 9317184 w 9767847"/>
                <a:gd name="connsiteY65" fmla="*/ 3311245 h 6858000"/>
                <a:gd name="connsiteX66" fmla="*/ 9311021 w 9767847"/>
                <a:gd name="connsiteY66" fmla="*/ 3266211 h 6858000"/>
                <a:gd name="connsiteX67" fmla="*/ 9302719 w 9767847"/>
                <a:gd name="connsiteY67" fmla="*/ 3215717 h 6858000"/>
                <a:gd name="connsiteX68" fmla="*/ 9293970 w 9767847"/>
                <a:gd name="connsiteY68" fmla="*/ 3165789 h 6858000"/>
                <a:gd name="connsiteX69" fmla="*/ 9252065 w 9767847"/>
                <a:gd name="connsiteY69" fmla="*/ 2967107 h 6858000"/>
                <a:gd name="connsiteX70" fmla="*/ 9227211 w 9767847"/>
                <a:gd name="connsiteY70" fmla="*/ 2868473 h 6858000"/>
                <a:gd name="connsiteX71" fmla="*/ 9220699 w 9767847"/>
                <a:gd name="connsiteY71" fmla="*/ 2844426 h 6858000"/>
                <a:gd name="connsiteX72" fmla="*/ 9213740 w 9767847"/>
                <a:gd name="connsiteY72" fmla="*/ 2820191 h 6858000"/>
                <a:gd name="connsiteX73" fmla="*/ 9199374 w 9767847"/>
                <a:gd name="connsiteY73" fmla="*/ 2771438 h 6858000"/>
                <a:gd name="connsiteX74" fmla="*/ 9061829 w 9767847"/>
                <a:gd name="connsiteY74" fmla="*/ 2385418 h 6858000"/>
                <a:gd name="connsiteX75" fmla="*/ 8978865 w 9767847"/>
                <a:gd name="connsiteY75" fmla="*/ 2196855 h 6858000"/>
                <a:gd name="connsiteX76" fmla="*/ 8956694 w 9767847"/>
                <a:gd name="connsiteY76" fmla="*/ 2150219 h 6858000"/>
                <a:gd name="connsiteX77" fmla="*/ 8934176 w 9767847"/>
                <a:gd name="connsiteY77" fmla="*/ 2103914 h 6858000"/>
                <a:gd name="connsiteX78" fmla="*/ 8887151 w 9767847"/>
                <a:gd name="connsiteY78" fmla="*/ 2011350 h 6858000"/>
                <a:gd name="connsiteX79" fmla="*/ 8787533 w 9767847"/>
                <a:gd name="connsiteY79" fmla="*/ 1828527 h 6858000"/>
                <a:gd name="connsiteX80" fmla="*/ 8761485 w 9767847"/>
                <a:gd name="connsiteY80" fmla="*/ 1783398 h 6858000"/>
                <a:gd name="connsiteX81" fmla="*/ 8734791 w 9767847"/>
                <a:gd name="connsiteY81" fmla="*/ 1737893 h 6858000"/>
                <a:gd name="connsiteX82" fmla="*/ 8680808 w 9767847"/>
                <a:gd name="connsiteY82" fmla="*/ 1648812 h 6858000"/>
                <a:gd name="connsiteX83" fmla="*/ 8567024 w 9767847"/>
                <a:gd name="connsiteY83" fmla="*/ 1472906 h 6858000"/>
                <a:gd name="connsiteX84" fmla="*/ 8537446 w 9767847"/>
                <a:gd name="connsiteY84" fmla="*/ 1429330 h 6858000"/>
                <a:gd name="connsiteX85" fmla="*/ 8507423 w 9767847"/>
                <a:gd name="connsiteY85" fmla="*/ 1385896 h 6858000"/>
                <a:gd name="connsiteX86" fmla="*/ 8446529 w 9767847"/>
                <a:gd name="connsiteY86" fmla="*/ 1300295 h 6858000"/>
                <a:gd name="connsiteX87" fmla="*/ 8319224 w 9767847"/>
                <a:gd name="connsiteY87" fmla="*/ 1131026 h 6858000"/>
                <a:gd name="connsiteX88" fmla="*/ 8286366 w 9767847"/>
                <a:gd name="connsiteY88" fmla="*/ 1089050 h 6858000"/>
                <a:gd name="connsiteX89" fmla="*/ 8270161 w 9767847"/>
                <a:gd name="connsiteY89" fmla="*/ 1068439 h 6858000"/>
                <a:gd name="connsiteX90" fmla="*/ 8253856 w 9767847"/>
                <a:gd name="connsiteY90" fmla="*/ 1048156 h 6858000"/>
                <a:gd name="connsiteX91" fmla="*/ 8186352 w 9767847"/>
                <a:gd name="connsiteY91" fmla="*/ 966275 h 6858000"/>
                <a:gd name="connsiteX92" fmla="*/ 8046768 w 9767847"/>
                <a:gd name="connsiteY92" fmla="*/ 805429 h 6858000"/>
                <a:gd name="connsiteX93" fmla="*/ 8010927 w 9767847"/>
                <a:gd name="connsiteY93" fmla="*/ 765853 h 6858000"/>
                <a:gd name="connsiteX94" fmla="*/ 7974788 w 9767847"/>
                <a:gd name="connsiteY94" fmla="*/ 726653 h 6858000"/>
                <a:gd name="connsiteX95" fmla="*/ 7901070 w 9767847"/>
                <a:gd name="connsiteY95" fmla="*/ 648724 h 6858000"/>
                <a:gd name="connsiteX96" fmla="*/ 7750054 w 9767847"/>
                <a:gd name="connsiteY96" fmla="*/ 497008 h 6858000"/>
                <a:gd name="connsiteX97" fmla="*/ 7592277 w 9767847"/>
                <a:gd name="connsiteY97" fmla="*/ 351221 h 6858000"/>
                <a:gd name="connsiteX98" fmla="*/ 7257734 w 9767847"/>
                <a:gd name="connsiteY98" fmla="*/ 76964 h 6858000"/>
                <a:gd name="connsiteX99" fmla="*/ 1886601 w 9767847"/>
                <a:gd name="connsiteY99" fmla="*/ 0 h 6858000"/>
                <a:gd name="connsiteX100" fmla="*/ 2292926 w 9767847"/>
                <a:gd name="connsiteY100" fmla="*/ 0 h 6858000"/>
                <a:gd name="connsiteX101" fmla="*/ 2135542 w 9767847"/>
                <a:gd name="connsiteY101" fmla="*/ 117781 h 6858000"/>
                <a:gd name="connsiteX102" fmla="*/ 1969576 w 9767847"/>
                <a:gd name="connsiteY102" fmla="*/ 254986 h 6858000"/>
                <a:gd name="connsiteX103" fmla="*/ 1659938 w 9767847"/>
                <a:gd name="connsiteY103" fmla="*/ 549855 h 6858000"/>
                <a:gd name="connsiteX104" fmla="*/ 729383 w 9767847"/>
                <a:gd name="connsiteY104" fmla="*/ 1936480 h 6858000"/>
                <a:gd name="connsiteX105" fmla="*/ 578465 w 9767847"/>
                <a:gd name="connsiteY105" fmla="*/ 2320807 h 6858000"/>
                <a:gd name="connsiteX106" fmla="*/ 465080 w 9767847"/>
                <a:gd name="connsiteY106" fmla="*/ 2714875 h 6858000"/>
                <a:gd name="connsiteX107" fmla="*/ 423820 w 9767847"/>
                <a:gd name="connsiteY107" fmla="*/ 2915436 h 6858000"/>
                <a:gd name="connsiteX108" fmla="*/ 392355 w 9767847"/>
                <a:gd name="connsiteY108" fmla="*/ 3118071 h 6858000"/>
                <a:gd name="connsiteX109" fmla="*/ 358801 w 9767847"/>
                <a:gd name="connsiteY109" fmla="*/ 3526915 h 6858000"/>
                <a:gd name="connsiteX110" fmla="*/ 410350 w 9767847"/>
                <a:gd name="connsiteY110" fmla="*/ 4348226 h 6858000"/>
                <a:gd name="connsiteX111" fmla="*/ 449022 w 9767847"/>
                <a:gd name="connsiteY111" fmla="*/ 4551049 h 6858000"/>
                <a:gd name="connsiteX112" fmla="*/ 498882 w 9767847"/>
                <a:gd name="connsiteY112" fmla="*/ 4752365 h 6858000"/>
                <a:gd name="connsiteX113" fmla="*/ 559775 w 9767847"/>
                <a:gd name="connsiteY113" fmla="*/ 4951657 h 6858000"/>
                <a:gd name="connsiteX114" fmla="*/ 631406 w 9767847"/>
                <a:gd name="connsiteY114" fmla="*/ 5147986 h 6858000"/>
                <a:gd name="connsiteX115" fmla="*/ 1023461 w 9767847"/>
                <a:gd name="connsiteY115" fmla="*/ 5893957 h 6858000"/>
                <a:gd name="connsiteX116" fmla="*/ 1575880 w 9767847"/>
                <a:gd name="connsiteY116" fmla="*/ 6547646 h 6858000"/>
                <a:gd name="connsiteX117" fmla="*/ 1905228 w 9767847"/>
                <a:gd name="connsiteY117" fmla="*/ 6829468 h 6858000"/>
                <a:gd name="connsiteX118" fmla="*/ 1944230 w 9767847"/>
                <a:gd name="connsiteY118" fmla="*/ 6858000 h 6858000"/>
                <a:gd name="connsiteX119" fmla="*/ 1372541 w 9767847"/>
                <a:gd name="connsiteY119" fmla="*/ 6858000 h 6858000"/>
                <a:gd name="connsiteX120" fmla="*/ 1115251 w 9767847"/>
                <a:gd name="connsiteY120" fmla="*/ 6590005 h 6858000"/>
                <a:gd name="connsiteX121" fmla="*/ 0 w 9767847"/>
                <a:gd name="connsiteY121" fmla="*/ 3649031 h 6858000"/>
                <a:gd name="connsiteX122" fmla="*/ 1777294 w 9767847"/>
                <a:gd name="connsiteY122" fmla="*/ 81317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Lst>
              <a:rect l="l" t="t" r="r" b="b"/>
              <a:pathLst>
                <a:path w="9767847" h="6858000">
                  <a:moveTo>
                    <a:pt x="7151367" y="0"/>
                  </a:moveTo>
                  <a:lnTo>
                    <a:pt x="7881247" y="0"/>
                  </a:lnTo>
                  <a:lnTo>
                    <a:pt x="7990553" y="81317"/>
                  </a:lnTo>
                  <a:cubicBezTo>
                    <a:pt x="9075991" y="929334"/>
                    <a:pt x="9767847" y="2212695"/>
                    <a:pt x="9767847" y="3649031"/>
                  </a:cubicBezTo>
                  <a:cubicBezTo>
                    <a:pt x="9767847" y="4766182"/>
                    <a:pt x="9349317" y="5790792"/>
                    <a:pt x="8652597" y="6590005"/>
                  </a:cubicBezTo>
                  <a:lnTo>
                    <a:pt x="8395306" y="6858000"/>
                  </a:lnTo>
                  <a:lnTo>
                    <a:pt x="6762603" y="6858000"/>
                  </a:lnTo>
                  <a:lnTo>
                    <a:pt x="6765962" y="6854844"/>
                  </a:lnTo>
                  <a:cubicBezTo>
                    <a:pt x="6779036" y="6842703"/>
                    <a:pt x="6791663" y="6829621"/>
                    <a:pt x="6804586" y="6817103"/>
                  </a:cubicBezTo>
                  <a:lnTo>
                    <a:pt x="6881735" y="6741197"/>
                  </a:lnTo>
                  <a:cubicBezTo>
                    <a:pt x="6907435" y="6715881"/>
                    <a:pt x="6933134" y="6690798"/>
                    <a:pt x="6958883" y="6664822"/>
                  </a:cubicBezTo>
                  <a:lnTo>
                    <a:pt x="7267925" y="6355694"/>
                  </a:lnTo>
                  <a:lnTo>
                    <a:pt x="7424360" y="6200685"/>
                  </a:lnTo>
                  <a:cubicBezTo>
                    <a:pt x="7450754" y="6174802"/>
                    <a:pt x="7477598" y="6148731"/>
                    <a:pt x="7504938" y="6122708"/>
                  </a:cubicBezTo>
                  <a:lnTo>
                    <a:pt x="7546396" y="6083697"/>
                  </a:lnTo>
                  <a:cubicBezTo>
                    <a:pt x="7560264" y="6070803"/>
                    <a:pt x="7574780" y="6057532"/>
                    <a:pt x="7588002" y="6045532"/>
                  </a:cubicBezTo>
                  <a:lnTo>
                    <a:pt x="7631000" y="6006709"/>
                  </a:lnTo>
                  <a:lnTo>
                    <a:pt x="7675440" y="5968309"/>
                  </a:lnTo>
                  <a:cubicBezTo>
                    <a:pt x="7690404" y="5955698"/>
                    <a:pt x="7705564" y="5943321"/>
                    <a:pt x="7720626" y="5930851"/>
                  </a:cubicBezTo>
                  <a:cubicBezTo>
                    <a:pt x="7735738" y="5918427"/>
                    <a:pt x="7751197" y="5906521"/>
                    <a:pt x="7766458" y="5894334"/>
                  </a:cubicBezTo>
                  <a:cubicBezTo>
                    <a:pt x="7827949" y="5846192"/>
                    <a:pt x="7890979" y="5800499"/>
                    <a:pt x="7955254" y="5756828"/>
                  </a:cubicBezTo>
                  <a:cubicBezTo>
                    <a:pt x="8083800" y="5669534"/>
                    <a:pt x="8216872" y="5590336"/>
                    <a:pt x="8352678" y="5517630"/>
                  </a:cubicBezTo>
                  <a:lnTo>
                    <a:pt x="8451350" y="5465254"/>
                  </a:lnTo>
                  <a:lnTo>
                    <a:pt x="8548532" y="5413395"/>
                  </a:lnTo>
                  <a:cubicBezTo>
                    <a:pt x="8612110" y="5379090"/>
                    <a:pt x="8673251" y="5345208"/>
                    <a:pt x="8729473" y="5309961"/>
                  </a:cubicBezTo>
                  <a:cubicBezTo>
                    <a:pt x="8743591" y="5301115"/>
                    <a:pt x="8757161" y="5292361"/>
                    <a:pt x="8770781" y="5283232"/>
                  </a:cubicBezTo>
                  <a:cubicBezTo>
                    <a:pt x="8777591" y="5278667"/>
                    <a:pt x="8784451" y="5274103"/>
                    <a:pt x="8790964" y="5269492"/>
                  </a:cubicBezTo>
                  <a:cubicBezTo>
                    <a:pt x="8797574" y="5264879"/>
                    <a:pt x="8804235" y="5260314"/>
                    <a:pt x="8810499" y="5255703"/>
                  </a:cubicBezTo>
                  <a:cubicBezTo>
                    <a:pt x="8835999" y="5237303"/>
                    <a:pt x="8860407" y="5218291"/>
                    <a:pt x="8883571" y="5198479"/>
                  </a:cubicBezTo>
                  <a:cubicBezTo>
                    <a:pt x="8929900" y="5158856"/>
                    <a:pt x="8971258" y="5116315"/>
                    <a:pt x="9006651" y="5070527"/>
                  </a:cubicBezTo>
                  <a:cubicBezTo>
                    <a:pt x="9015351" y="5059328"/>
                    <a:pt x="9024398" y="5046857"/>
                    <a:pt x="9033494" y="5034105"/>
                  </a:cubicBezTo>
                  <a:lnTo>
                    <a:pt x="9040305" y="5024551"/>
                  </a:lnTo>
                  <a:lnTo>
                    <a:pt x="9046568" y="5015281"/>
                  </a:lnTo>
                  <a:cubicBezTo>
                    <a:pt x="9050743" y="5009163"/>
                    <a:pt x="9054819" y="5002952"/>
                    <a:pt x="9058846" y="4996645"/>
                  </a:cubicBezTo>
                  <a:cubicBezTo>
                    <a:pt x="9075002" y="4971517"/>
                    <a:pt x="9090212" y="4945305"/>
                    <a:pt x="9104529" y="4918105"/>
                  </a:cubicBezTo>
                  <a:cubicBezTo>
                    <a:pt x="9133211" y="4863752"/>
                    <a:pt x="9158313" y="4805447"/>
                    <a:pt x="9181081" y="4744694"/>
                  </a:cubicBezTo>
                  <a:cubicBezTo>
                    <a:pt x="9203748" y="4684178"/>
                    <a:pt x="9223383" y="4621778"/>
                    <a:pt x="9240731" y="4557872"/>
                  </a:cubicBezTo>
                  <a:cubicBezTo>
                    <a:pt x="9249481" y="4525966"/>
                    <a:pt x="9257682" y="4493684"/>
                    <a:pt x="9265388" y="4461073"/>
                  </a:cubicBezTo>
                  <a:cubicBezTo>
                    <a:pt x="9269215" y="4444744"/>
                    <a:pt x="9272943" y="4428367"/>
                    <a:pt x="9276571" y="4411943"/>
                  </a:cubicBezTo>
                  <a:lnTo>
                    <a:pt x="9281841" y="4387379"/>
                  </a:lnTo>
                  <a:lnTo>
                    <a:pt x="9286513" y="4364838"/>
                  </a:lnTo>
                  <a:lnTo>
                    <a:pt x="9296754" y="4312038"/>
                  </a:lnTo>
                  <a:lnTo>
                    <a:pt x="9301029" y="4289074"/>
                  </a:lnTo>
                  <a:lnTo>
                    <a:pt x="9302818" y="4278581"/>
                  </a:lnTo>
                  <a:lnTo>
                    <a:pt x="9304658" y="4266816"/>
                  </a:lnTo>
                  <a:lnTo>
                    <a:pt x="9312810" y="4215945"/>
                  </a:lnTo>
                  <a:lnTo>
                    <a:pt x="9316887" y="4190486"/>
                  </a:lnTo>
                  <a:lnTo>
                    <a:pt x="9318923" y="4177780"/>
                  </a:lnTo>
                  <a:cubicBezTo>
                    <a:pt x="9319570" y="4173546"/>
                    <a:pt x="9319969" y="4169169"/>
                    <a:pt x="9320515" y="4164886"/>
                  </a:cubicBezTo>
                  <a:lnTo>
                    <a:pt x="9332445" y="4064981"/>
                  </a:lnTo>
                  <a:cubicBezTo>
                    <a:pt x="9333836" y="4052370"/>
                    <a:pt x="9334880" y="4036888"/>
                    <a:pt x="9336173" y="4018676"/>
                  </a:cubicBezTo>
                  <a:lnTo>
                    <a:pt x="9340199" y="3965171"/>
                  </a:lnTo>
                  <a:cubicBezTo>
                    <a:pt x="9345071" y="3899806"/>
                    <a:pt x="9347358" y="3832983"/>
                    <a:pt x="9347557" y="3765972"/>
                  </a:cubicBezTo>
                  <a:cubicBezTo>
                    <a:pt x="9347656" y="3732420"/>
                    <a:pt x="9347209" y="3698773"/>
                    <a:pt x="9346364" y="3664938"/>
                  </a:cubicBezTo>
                  <a:lnTo>
                    <a:pt x="9344921" y="3615243"/>
                  </a:lnTo>
                  <a:lnTo>
                    <a:pt x="9344524" y="3603526"/>
                  </a:lnTo>
                  <a:lnTo>
                    <a:pt x="9343728" y="3590774"/>
                  </a:lnTo>
                  <a:lnTo>
                    <a:pt x="9342188" y="3565268"/>
                  </a:lnTo>
                  <a:lnTo>
                    <a:pt x="9339056" y="3514256"/>
                  </a:lnTo>
                  <a:cubicBezTo>
                    <a:pt x="9337914" y="3497221"/>
                    <a:pt x="9335874" y="3480138"/>
                    <a:pt x="9334334" y="3463057"/>
                  </a:cubicBezTo>
                  <a:lnTo>
                    <a:pt x="9329363" y="3411810"/>
                  </a:lnTo>
                  <a:lnTo>
                    <a:pt x="9328319" y="3400657"/>
                  </a:lnTo>
                  <a:lnTo>
                    <a:pt x="9327177" y="3390116"/>
                  </a:lnTo>
                  <a:lnTo>
                    <a:pt x="9324293" y="3366774"/>
                  </a:lnTo>
                  <a:lnTo>
                    <a:pt x="9320763" y="3340329"/>
                  </a:lnTo>
                  <a:lnTo>
                    <a:pt x="9317184" y="3311245"/>
                  </a:lnTo>
                  <a:cubicBezTo>
                    <a:pt x="9315594" y="3296893"/>
                    <a:pt x="9313506" y="3282306"/>
                    <a:pt x="9311021" y="3266211"/>
                  </a:cubicBezTo>
                  <a:lnTo>
                    <a:pt x="9302719" y="3215717"/>
                  </a:lnTo>
                  <a:cubicBezTo>
                    <a:pt x="9299936" y="3199059"/>
                    <a:pt x="9297003" y="3182400"/>
                    <a:pt x="9293970" y="3165789"/>
                  </a:cubicBezTo>
                  <a:cubicBezTo>
                    <a:pt x="9281891" y="3099295"/>
                    <a:pt x="9267674" y="3033084"/>
                    <a:pt x="9252065" y="2967107"/>
                  </a:cubicBezTo>
                  <a:cubicBezTo>
                    <a:pt x="9244261" y="2934167"/>
                    <a:pt x="9235959" y="2901273"/>
                    <a:pt x="9227211" y="2868473"/>
                  </a:cubicBezTo>
                  <a:lnTo>
                    <a:pt x="9220699" y="2844426"/>
                  </a:lnTo>
                  <a:lnTo>
                    <a:pt x="9213740" y="2820191"/>
                  </a:lnTo>
                  <a:cubicBezTo>
                    <a:pt x="9209216" y="2804049"/>
                    <a:pt x="9204345" y="2787768"/>
                    <a:pt x="9199374" y="2771438"/>
                  </a:cubicBezTo>
                  <a:cubicBezTo>
                    <a:pt x="9159855" y="2641086"/>
                    <a:pt x="9114272" y="2512099"/>
                    <a:pt x="9061829" y="2385418"/>
                  </a:cubicBezTo>
                  <a:cubicBezTo>
                    <a:pt x="9035582" y="2322077"/>
                    <a:pt x="9008043" y="2259160"/>
                    <a:pt x="8978865" y="2196855"/>
                  </a:cubicBezTo>
                  <a:lnTo>
                    <a:pt x="8956694" y="2150219"/>
                  </a:lnTo>
                  <a:lnTo>
                    <a:pt x="8934176" y="2103914"/>
                  </a:lnTo>
                  <a:cubicBezTo>
                    <a:pt x="8918915" y="2073091"/>
                    <a:pt x="8903157" y="2042032"/>
                    <a:pt x="8887151" y="2011350"/>
                  </a:cubicBezTo>
                  <a:cubicBezTo>
                    <a:pt x="8854988" y="1949891"/>
                    <a:pt x="8822082" y="1888810"/>
                    <a:pt x="8787533" y="1828527"/>
                  </a:cubicBezTo>
                  <a:lnTo>
                    <a:pt x="8761485" y="1783398"/>
                  </a:lnTo>
                  <a:lnTo>
                    <a:pt x="8734791" y="1737893"/>
                  </a:lnTo>
                  <a:cubicBezTo>
                    <a:pt x="8717047" y="1707823"/>
                    <a:pt x="8699200" y="1678363"/>
                    <a:pt x="8680808" y="1648812"/>
                  </a:cubicBezTo>
                  <a:cubicBezTo>
                    <a:pt x="8644322" y="1589658"/>
                    <a:pt x="8606194" y="1531118"/>
                    <a:pt x="8567024" y="1472906"/>
                  </a:cubicBezTo>
                  <a:lnTo>
                    <a:pt x="8537446" y="1429330"/>
                  </a:lnTo>
                  <a:lnTo>
                    <a:pt x="8507423" y="1385896"/>
                  </a:lnTo>
                  <a:cubicBezTo>
                    <a:pt x="8487390" y="1357284"/>
                    <a:pt x="8467158" y="1328719"/>
                    <a:pt x="8446529" y="1300295"/>
                  </a:cubicBezTo>
                  <a:cubicBezTo>
                    <a:pt x="8405271" y="1243496"/>
                    <a:pt x="8362718" y="1187120"/>
                    <a:pt x="8319224" y="1131026"/>
                  </a:cubicBezTo>
                  <a:lnTo>
                    <a:pt x="8286366" y="1089050"/>
                  </a:lnTo>
                  <a:lnTo>
                    <a:pt x="8270161" y="1068439"/>
                  </a:lnTo>
                  <a:lnTo>
                    <a:pt x="8253856" y="1048156"/>
                  </a:lnTo>
                  <a:cubicBezTo>
                    <a:pt x="8231636" y="1020675"/>
                    <a:pt x="8209117" y="993381"/>
                    <a:pt x="8186352" y="966275"/>
                  </a:cubicBezTo>
                  <a:cubicBezTo>
                    <a:pt x="8140917" y="911922"/>
                    <a:pt x="8094240" y="858417"/>
                    <a:pt x="8046768" y="805429"/>
                  </a:cubicBezTo>
                  <a:lnTo>
                    <a:pt x="8010927" y="765853"/>
                  </a:lnTo>
                  <a:lnTo>
                    <a:pt x="7974788" y="726653"/>
                  </a:lnTo>
                  <a:cubicBezTo>
                    <a:pt x="7950382" y="700489"/>
                    <a:pt x="7925824" y="674465"/>
                    <a:pt x="7901070" y="648724"/>
                  </a:cubicBezTo>
                  <a:cubicBezTo>
                    <a:pt x="7851510" y="597289"/>
                    <a:pt x="7801404" y="546514"/>
                    <a:pt x="7750054" y="497008"/>
                  </a:cubicBezTo>
                  <a:cubicBezTo>
                    <a:pt x="7698902" y="447644"/>
                    <a:pt x="7645913" y="398938"/>
                    <a:pt x="7592277" y="351221"/>
                  </a:cubicBezTo>
                  <a:cubicBezTo>
                    <a:pt x="7484856" y="255786"/>
                    <a:pt x="7373308" y="164304"/>
                    <a:pt x="7257734" y="76964"/>
                  </a:cubicBezTo>
                  <a:close/>
                  <a:moveTo>
                    <a:pt x="1886601" y="0"/>
                  </a:moveTo>
                  <a:lnTo>
                    <a:pt x="2292926" y="0"/>
                  </a:lnTo>
                  <a:lnTo>
                    <a:pt x="2135542" y="117781"/>
                  </a:lnTo>
                  <a:cubicBezTo>
                    <a:pt x="2078998" y="162280"/>
                    <a:pt x="2023659" y="208045"/>
                    <a:pt x="1969576" y="254986"/>
                  </a:cubicBezTo>
                  <a:cubicBezTo>
                    <a:pt x="1861309" y="348820"/>
                    <a:pt x="1758064" y="447314"/>
                    <a:pt x="1659938" y="549855"/>
                  </a:cubicBezTo>
                  <a:cubicBezTo>
                    <a:pt x="1266987" y="960346"/>
                    <a:pt x="953820" y="1431495"/>
                    <a:pt x="729383" y="1936480"/>
                  </a:cubicBezTo>
                  <a:cubicBezTo>
                    <a:pt x="673260" y="2062362"/>
                    <a:pt x="622855" y="2190972"/>
                    <a:pt x="578465" y="2320807"/>
                  </a:cubicBezTo>
                  <a:cubicBezTo>
                    <a:pt x="534125" y="2450687"/>
                    <a:pt x="496147" y="2582216"/>
                    <a:pt x="465080" y="2714875"/>
                  </a:cubicBezTo>
                  <a:cubicBezTo>
                    <a:pt x="449769" y="2780991"/>
                    <a:pt x="435850" y="2848191"/>
                    <a:pt x="423820" y="2915436"/>
                  </a:cubicBezTo>
                  <a:cubicBezTo>
                    <a:pt x="411840" y="2982731"/>
                    <a:pt x="401054" y="3050260"/>
                    <a:pt x="392355" y="3118071"/>
                  </a:cubicBezTo>
                  <a:cubicBezTo>
                    <a:pt x="374509" y="3253646"/>
                    <a:pt x="363424" y="3389880"/>
                    <a:pt x="358801" y="3526915"/>
                  </a:cubicBezTo>
                  <a:cubicBezTo>
                    <a:pt x="349009" y="3800843"/>
                    <a:pt x="366357" y="4075570"/>
                    <a:pt x="410350" y="4348226"/>
                  </a:cubicBezTo>
                  <a:cubicBezTo>
                    <a:pt x="421286" y="4416132"/>
                    <a:pt x="434209" y="4483660"/>
                    <a:pt x="449022" y="4551049"/>
                  </a:cubicBezTo>
                  <a:cubicBezTo>
                    <a:pt x="463737" y="4618436"/>
                    <a:pt x="480389" y="4685588"/>
                    <a:pt x="498882" y="4752365"/>
                  </a:cubicBezTo>
                  <a:cubicBezTo>
                    <a:pt x="517373" y="4819141"/>
                    <a:pt x="537704" y="4885635"/>
                    <a:pt x="559775" y="4951657"/>
                  </a:cubicBezTo>
                  <a:cubicBezTo>
                    <a:pt x="581946" y="5017775"/>
                    <a:pt x="605358" y="5083375"/>
                    <a:pt x="631406" y="5147986"/>
                  </a:cubicBezTo>
                  <a:cubicBezTo>
                    <a:pt x="734055" y="5407608"/>
                    <a:pt x="865188" y="5658570"/>
                    <a:pt x="1023461" y="5893957"/>
                  </a:cubicBezTo>
                  <a:cubicBezTo>
                    <a:pt x="1181487" y="6129578"/>
                    <a:pt x="1367051" y="6349247"/>
                    <a:pt x="1575880" y="6547646"/>
                  </a:cubicBezTo>
                  <a:cubicBezTo>
                    <a:pt x="1680269" y="6646916"/>
                    <a:pt x="1790338" y="6740939"/>
                    <a:pt x="1905228" y="6829468"/>
                  </a:cubicBezTo>
                  <a:lnTo>
                    <a:pt x="1944230" y="6858000"/>
                  </a:lnTo>
                  <a:lnTo>
                    <a:pt x="1372541" y="6858000"/>
                  </a:lnTo>
                  <a:lnTo>
                    <a:pt x="1115251" y="6590005"/>
                  </a:lnTo>
                  <a:cubicBezTo>
                    <a:pt x="418530" y="5790792"/>
                    <a:pt x="0" y="4766182"/>
                    <a:pt x="0" y="3649031"/>
                  </a:cubicBezTo>
                  <a:cubicBezTo>
                    <a:pt x="0" y="2212695"/>
                    <a:pt x="691856" y="929334"/>
                    <a:pt x="1777294" y="81317"/>
                  </a:cubicBezTo>
                  <a:close/>
                </a:path>
              </a:pathLst>
            </a:custGeom>
            <a:solidFill>
              <a:schemeClr val="bg1">
                <a:alpha val="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grpSp>
      <p:sp>
        <p:nvSpPr>
          <p:cNvPr id="2" name="Otsikko 1">
            <a:extLst>
              <a:ext uri="{FF2B5EF4-FFF2-40B4-BE49-F238E27FC236}">
                <a16:creationId xmlns:a16="http://schemas.microsoft.com/office/drawing/2014/main" id="{A6855D2B-FEBD-D7B7-F0E4-E0BC2063AA9F}"/>
              </a:ext>
            </a:extLst>
          </p:cNvPr>
          <p:cNvSpPr>
            <a:spLocks noGrp="1"/>
          </p:cNvSpPr>
          <p:nvPr>
            <p:ph type="title"/>
          </p:nvPr>
        </p:nvSpPr>
        <p:spPr>
          <a:xfrm>
            <a:off x="3033466" y="341644"/>
            <a:ext cx="5754696" cy="1346479"/>
          </a:xfrm>
        </p:spPr>
        <p:txBody>
          <a:bodyPr anchor="ctr">
            <a:normAutofit fontScale="90000"/>
          </a:bodyPr>
          <a:lstStyle/>
          <a:p>
            <a:pPr algn="ctr"/>
            <a:r>
              <a:rPr lang="fi-FI" sz="3600" dirty="0">
                <a:solidFill>
                  <a:schemeClr val="tx2"/>
                </a:solidFill>
              </a:rPr>
              <a:t>Yhteydenpidon rajoittaminen eli YPR</a:t>
            </a:r>
            <a:br>
              <a:rPr lang="fi-FI" sz="3600" dirty="0">
                <a:solidFill>
                  <a:schemeClr val="tx2"/>
                </a:solidFill>
              </a:rPr>
            </a:br>
            <a:endParaRPr lang="fi-FI" sz="3600" dirty="0">
              <a:solidFill>
                <a:schemeClr val="tx2"/>
              </a:solidFill>
            </a:endParaRPr>
          </a:p>
        </p:txBody>
      </p:sp>
      <p:sp>
        <p:nvSpPr>
          <p:cNvPr id="3" name="Sisällön paikkamerkki 2">
            <a:extLst>
              <a:ext uri="{FF2B5EF4-FFF2-40B4-BE49-F238E27FC236}">
                <a16:creationId xmlns:a16="http://schemas.microsoft.com/office/drawing/2014/main" id="{8379F968-2524-9CC0-A3B1-001474AC6ECB}"/>
              </a:ext>
            </a:extLst>
          </p:cNvPr>
          <p:cNvSpPr>
            <a:spLocks noGrp="1"/>
          </p:cNvSpPr>
          <p:nvPr>
            <p:ph idx="1"/>
          </p:nvPr>
        </p:nvSpPr>
        <p:spPr>
          <a:xfrm>
            <a:off x="1745954" y="1597688"/>
            <a:ext cx="8222012" cy="4813160"/>
          </a:xfrm>
        </p:spPr>
        <p:txBody>
          <a:bodyPr anchor="t">
            <a:normAutofit lnSpcReduction="10000"/>
          </a:bodyPr>
          <a:lstStyle/>
          <a:p>
            <a:r>
              <a:rPr lang="fi-FI" sz="2000" dirty="0">
                <a:solidFill>
                  <a:schemeClr val="tx2"/>
                </a:solidFill>
              </a:rPr>
              <a:t>Yhteydenpidon rajoittiminen on keino turvata sinut jos aikuisilla herää huoli ettei jokin yhteydenpito ole sinulle hyväksi, vointisi huononee sen vuoksi tai yhteydenpito aiheuttaa sinulle vaaratilanteen.</a:t>
            </a:r>
          </a:p>
          <a:p>
            <a:r>
              <a:rPr lang="fi-FI" sz="2000" dirty="0">
                <a:solidFill>
                  <a:schemeClr val="tx2"/>
                </a:solidFill>
              </a:rPr>
              <a:t>Yhteydenpidon rajoittamista on:</a:t>
            </a:r>
          </a:p>
          <a:p>
            <a:pPr>
              <a:buFontTx/>
              <a:buChar char="-"/>
            </a:pPr>
            <a:r>
              <a:rPr lang="fi-FI" sz="2000" dirty="0">
                <a:solidFill>
                  <a:schemeClr val="tx2"/>
                </a:solidFill>
              </a:rPr>
              <a:t>Kun rajoitetaan oikeuttasi tavata ja pitää yhteyttä vanhempiin, läheisiin tai muihin erikseen määriteltyihin henkilöihin</a:t>
            </a:r>
          </a:p>
          <a:p>
            <a:pPr>
              <a:buFontTx/>
              <a:buChar char="-"/>
            </a:pPr>
            <a:r>
              <a:rPr lang="fi-FI" sz="2000" dirty="0">
                <a:solidFill>
                  <a:schemeClr val="tx2"/>
                </a:solidFill>
              </a:rPr>
              <a:t>Kun rajoituksen ajaksi sinulta otetaan haltuun hallussasi olevat yhteydenpitoon tarkoitetut laitteet ja välineet tai rajoitetaan niiden käyttöä</a:t>
            </a:r>
          </a:p>
          <a:p>
            <a:pPr>
              <a:buFontTx/>
              <a:buChar char="-"/>
            </a:pPr>
            <a:r>
              <a:rPr lang="fi-FI" sz="2000" dirty="0">
                <a:solidFill>
                  <a:schemeClr val="tx2"/>
                </a:solidFill>
              </a:rPr>
              <a:t>Jos aikuinen lukee tai pidättää sinulle osoitetun yksittäisen kirjeen, viestin tai muun lähetyksen</a:t>
            </a:r>
          </a:p>
          <a:p>
            <a:pPr>
              <a:buFontTx/>
              <a:buChar char="-"/>
            </a:pPr>
            <a:r>
              <a:rPr lang="fi-FI" sz="2000" dirty="0">
                <a:solidFill>
                  <a:schemeClr val="tx2"/>
                </a:solidFill>
              </a:rPr>
              <a:t>Jättää ilmaisematta vanhemmalle tai huoltajalle olinpaikkasi</a:t>
            </a:r>
          </a:p>
          <a:p>
            <a:r>
              <a:rPr lang="fi-FI" sz="2000" dirty="0">
                <a:solidFill>
                  <a:schemeClr val="tx2"/>
                </a:solidFill>
              </a:rPr>
              <a:t>Rajoitus on poistettava heti kun se ei ole enää tarpeellinen</a:t>
            </a:r>
          </a:p>
          <a:p>
            <a:r>
              <a:rPr lang="fi-FI" sz="2000" dirty="0">
                <a:solidFill>
                  <a:schemeClr val="tx2"/>
                </a:solidFill>
              </a:rPr>
              <a:t>Sinulla on oikeus hakea muutosta rajoitukseen tekemällä valitus hallinto-oikeuteen</a:t>
            </a:r>
          </a:p>
          <a:p>
            <a:endParaRPr lang="fi-FI" sz="2000" dirty="0">
              <a:solidFill>
                <a:schemeClr val="tx2"/>
              </a:solidFill>
            </a:endParaRPr>
          </a:p>
        </p:txBody>
      </p:sp>
    </p:spTree>
    <p:extLst>
      <p:ext uri="{BB962C8B-B14F-4D97-AF65-F5344CB8AC3E}">
        <p14:creationId xmlns:p14="http://schemas.microsoft.com/office/powerpoint/2010/main" val="353686905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1" name="Rectangle 20">
            <a:extLst>
              <a:ext uri="{FF2B5EF4-FFF2-40B4-BE49-F238E27FC236}">
                <a16:creationId xmlns:a16="http://schemas.microsoft.com/office/drawing/2014/main" id="{43C823D3-D619-407C-89E0-C6F6B1E7A42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047F8E3E-2FFA-4A0F-B3C7-E57ADDCFB41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p>
        </p:txBody>
      </p:sp>
      <p:sp>
        <p:nvSpPr>
          <p:cNvPr id="2" name="Otsikko 1">
            <a:extLst>
              <a:ext uri="{FF2B5EF4-FFF2-40B4-BE49-F238E27FC236}">
                <a16:creationId xmlns:a16="http://schemas.microsoft.com/office/drawing/2014/main" id="{67D84407-0F44-C2FD-D75D-60F5DC8DB5B7}"/>
              </a:ext>
            </a:extLst>
          </p:cNvPr>
          <p:cNvSpPr>
            <a:spLocks noGrp="1"/>
          </p:cNvSpPr>
          <p:nvPr>
            <p:ph type="title"/>
          </p:nvPr>
        </p:nvSpPr>
        <p:spPr>
          <a:xfrm>
            <a:off x="1179226" y="783771"/>
            <a:ext cx="9833548" cy="1376625"/>
          </a:xfrm>
        </p:spPr>
        <p:txBody>
          <a:bodyPr anchor="b">
            <a:normAutofit/>
          </a:bodyPr>
          <a:lstStyle/>
          <a:p>
            <a:pPr algn="ctr"/>
            <a:r>
              <a:rPr lang="fi-FI" sz="3600" dirty="0">
                <a:solidFill>
                  <a:schemeClr val="tx2"/>
                </a:solidFill>
              </a:rPr>
              <a:t>Omaisuuden ja lähetysten tarkastaminen</a:t>
            </a:r>
            <a:br>
              <a:rPr lang="fi-FI" sz="3600" dirty="0">
                <a:solidFill>
                  <a:schemeClr val="tx2"/>
                </a:solidFill>
              </a:rPr>
            </a:br>
            <a:r>
              <a:rPr lang="fi-FI" sz="3600" dirty="0">
                <a:solidFill>
                  <a:schemeClr val="tx2"/>
                </a:solidFill>
              </a:rPr>
              <a:t>(</a:t>
            </a:r>
            <a:r>
              <a:rPr lang="fi-FI" sz="3600" i="1" dirty="0">
                <a:solidFill>
                  <a:schemeClr val="tx2"/>
                </a:solidFill>
              </a:rPr>
              <a:t>Huoneen tai omaisuuden tarkastaminen)</a:t>
            </a:r>
          </a:p>
        </p:txBody>
      </p:sp>
      <p:grpSp>
        <p:nvGrpSpPr>
          <p:cNvPr id="25" name="Group 24">
            <a:extLst>
              <a:ext uri="{FF2B5EF4-FFF2-40B4-BE49-F238E27FC236}">
                <a16:creationId xmlns:a16="http://schemas.microsoft.com/office/drawing/2014/main" id="{33D939F1-7ABE-4D0E-946A-43F37F556AF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0"/>
            <a:ext cx="3346102" cy="2510865"/>
            <a:chOff x="-305" y="-1"/>
            <a:chExt cx="3832880" cy="2876136"/>
          </a:xfrm>
        </p:grpSpPr>
        <p:sp>
          <p:nvSpPr>
            <p:cNvPr id="26" name="Freeform: Shape 25">
              <a:extLst>
                <a:ext uri="{FF2B5EF4-FFF2-40B4-BE49-F238E27FC236}">
                  <a16:creationId xmlns:a16="http://schemas.microsoft.com/office/drawing/2014/main" id="{63FE0426-0FE4-451E-A8BB-08DA6A6AC20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3815424" cy="2653659"/>
            </a:xfrm>
            <a:custGeom>
              <a:avLst/>
              <a:gdLst>
                <a:gd name="connsiteX0" fmla="*/ 3203055 w 3815424"/>
                <a:gd name="connsiteY0" fmla="*/ 0 h 2653659"/>
                <a:gd name="connsiteX1" fmla="*/ 3815424 w 3815424"/>
                <a:gd name="connsiteY1" fmla="*/ 0 h 2653659"/>
                <a:gd name="connsiteX2" fmla="*/ 3801025 w 3815424"/>
                <a:gd name="connsiteY2" fmla="*/ 214243 h 2653659"/>
                <a:gd name="connsiteX3" fmla="*/ 587142 w 3815424"/>
                <a:gd name="connsiteY3" fmla="*/ 2653659 h 2653659"/>
                <a:gd name="connsiteX4" fmla="*/ 53389 w 3815424"/>
                <a:gd name="connsiteY4" fmla="*/ 2605041 h 2653659"/>
                <a:gd name="connsiteX5" fmla="*/ 0 w 3815424"/>
                <a:gd name="connsiteY5" fmla="*/ 2593136 h 2653659"/>
                <a:gd name="connsiteX6" fmla="*/ 0 w 3815424"/>
                <a:gd name="connsiteY6" fmla="*/ 1994836 h 2653659"/>
                <a:gd name="connsiteX7" fmla="*/ 159710 w 3815424"/>
                <a:gd name="connsiteY7" fmla="*/ 2035054 h 2653659"/>
                <a:gd name="connsiteX8" fmla="*/ 587142 w 3815424"/>
                <a:gd name="connsiteY8" fmla="*/ 2075152 h 2653659"/>
                <a:gd name="connsiteX9" fmla="*/ 1549283 w 3815424"/>
                <a:gd name="connsiteY9" fmla="*/ 1900153 h 2653659"/>
                <a:gd name="connsiteX10" fmla="*/ 2406698 w 3815424"/>
                <a:gd name="connsiteY10" fmla="*/ 1418450 h 2653659"/>
                <a:gd name="connsiteX11" fmla="*/ 2996069 w 3815424"/>
                <a:gd name="connsiteY11" fmla="*/ 728678 h 2653659"/>
                <a:gd name="connsiteX12" fmla="*/ 3193967 w 3815424"/>
                <a:gd name="connsiteY12" fmla="*/ 137719 h 26536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815424" h="2653659">
                  <a:moveTo>
                    <a:pt x="3203055" y="0"/>
                  </a:moveTo>
                  <a:lnTo>
                    <a:pt x="3815424" y="0"/>
                  </a:lnTo>
                  <a:lnTo>
                    <a:pt x="3801025" y="214243"/>
                  </a:lnTo>
                  <a:cubicBezTo>
                    <a:pt x="3616317" y="1584467"/>
                    <a:pt x="2091637" y="2653659"/>
                    <a:pt x="587142" y="2653659"/>
                  </a:cubicBezTo>
                  <a:cubicBezTo>
                    <a:pt x="400192" y="2653659"/>
                    <a:pt x="222112" y="2636953"/>
                    <a:pt x="53389" y="2605041"/>
                  </a:cubicBezTo>
                  <a:lnTo>
                    <a:pt x="0" y="2593136"/>
                  </a:lnTo>
                  <a:lnTo>
                    <a:pt x="0" y="1994836"/>
                  </a:lnTo>
                  <a:lnTo>
                    <a:pt x="159710" y="2035054"/>
                  </a:lnTo>
                  <a:cubicBezTo>
                    <a:pt x="295467" y="2061726"/>
                    <a:pt x="438268" y="2075152"/>
                    <a:pt x="587142" y="2075152"/>
                  </a:cubicBezTo>
                  <a:cubicBezTo>
                    <a:pt x="901731" y="2075152"/>
                    <a:pt x="1234490" y="2014697"/>
                    <a:pt x="1549283" y="1900153"/>
                  </a:cubicBezTo>
                  <a:cubicBezTo>
                    <a:pt x="1860709" y="1786959"/>
                    <a:pt x="2157231" y="1620350"/>
                    <a:pt x="2406698" y="1418450"/>
                  </a:cubicBezTo>
                  <a:cubicBezTo>
                    <a:pt x="2655859" y="1216840"/>
                    <a:pt x="2859596" y="978302"/>
                    <a:pt x="2996069" y="728678"/>
                  </a:cubicBezTo>
                  <a:cubicBezTo>
                    <a:pt x="3101178" y="536396"/>
                    <a:pt x="3167417" y="338366"/>
                    <a:pt x="3193967" y="13771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Freeform: Shape 26">
              <a:extLst>
                <a:ext uri="{FF2B5EF4-FFF2-40B4-BE49-F238E27FC236}">
                  <a16:creationId xmlns:a16="http://schemas.microsoft.com/office/drawing/2014/main" id="{4A32F7E8-35B4-451F-AA07-AECF7CA1D53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3815424" cy="2653660"/>
            </a:xfrm>
            <a:custGeom>
              <a:avLst/>
              <a:gdLst>
                <a:gd name="connsiteX0" fmla="*/ 3305038 w 3815424"/>
                <a:gd name="connsiteY0" fmla="*/ 0 h 2653660"/>
                <a:gd name="connsiteX1" fmla="*/ 3815424 w 3815424"/>
                <a:gd name="connsiteY1" fmla="*/ 0 h 2653660"/>
                <a:gd name="connsiteX2" fmla="*/ 3801025 w 3815424"/>
                <a:gd name="connsiteY2" fmla="*/ 214244 h 2653660"/>
                <a:gd name="connsiteX3" fmla="*/ 587142 w 3815424"/>
                <a:gd name="connsiteY3" fmla="*/ 2653660 h 2653660"/>
                <a:gd name="connsiteX4" fmla="*/ 53389 w 3815424"/>
                <a:gd name="connsiteY4" fmla="*/ 2605042 h 2653660"/>
                <a:gd name="connsiteX5" fmla="*/ 0 w 3815424"/>
                <a:gd name="connsiteY5" fmla="*/ 2593137 h 2653660"/>
                <a:gd name="connsiteX6" fmla="*/ 0 w 3815424"/>
                <a:gd name="connsiteY6" fmla="*/ 2094444 h 2653660"/>
                <a:gd name="connsiteX7" fmla="*/ 137675 w 3815424"/>
                <a:gd name="connsiteY7" fmla="*/ 2129195 h 2653660"/>
                <a:gd name="connsiteX8" fmla="*/ 587142 w 3815424"/>
                <a:gd name="connsiteY8" fmla="*/ 2171571 h 2653660"/>
                <a:gd name="connsiteX9" fmla="*/ 1585826 w 3815424"/>
                <a:gd name="connsiteY9" fmla="*/ 1990112 h 2653660"/>
                <a:gd name="connsiteX10" fmla="*/ 2473046 w 3815424"/>
                <a:gd name="connsiteY10" fmla="*/ 1491633 h 2653660"/>
                <a:gd name="connsiteX11" fmla="*/ 3086710 w 3815424"/>
                <a:gd name="connsiteY11" fmla="*/ 772838 h 2653660"/>
                <a:gd name="connsiteX12" fmla="*/ 3295217 w 3815424"/>
                <a:gd name="connsiteY12" fmla="*/ 149229 h 26536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815424" h="2653660">
                  <a:moveTo>
                    <a:pt x="3305038" y="0"/>
                  </a:moveTo>
                  <a:lnTo>
                    <a:pt x="3815424" y="0"/>
                  </a:lnTo>
                  <a:lnTo>
                    <a:pt x="3801025" y="214244"/>
                  </a:lnTo>
                  <a:cubicBezTo>
                    <a:pt x="3616317" y="1584467"/>
                    <a:pt x="2091637" y="2653660"/>
                    <a:pt x="587142" y="2653660"/>
                  </a:cubicBezTo>
                  <a:cubicBezTo>
                    <a:pt x="400192" y="2653660"/>
                    <a:pt x="222112" y="2636954"/>
                    <a:pt x="53389" y="2605042"/>
                  </a:cubicBezTo>
                  <a:lnTo>
                    <a:pt x="0" y="2593137"/>
                  </a:lnTo>
                  <a:lnTo>
                    <a:pt x="0" y="2094444"/>
                  </a:lnTo>
                  <a:lnTo>
                    <a:pt x="137675" y="2129195"/>
                  </a:lnTo>
                  <a:cubicBezTo>
                    <a:pt x="280616" y="2157374"/>
                    <a:pt x="430766" y="2171571"/>
                    <a:pt x="587142" y="2171571"/>
                  </a:cubicBezTo>
                  <a:cubicBezTo>
                    <a:pt x="918879" y="2171571"/>
                    <a:pt x="1254904" y="2110634"/>
                    <a:pt x="1585826" y="1990112"/>
                  </a:cubicBezTo>
                  <a:cubicBezTo>
                    <a:pt x="1908071" y="1873061"/>
                    <a:pt x="2214800" y="1700666"/>
                    <a:pt x="2473046" y="1491633"/>
                  </a:cubicBezTo>
                  <a:cubicBezTo>
                    <a:pt x="2735782" y="1279031"/>
                    <a:pt x="2942276" y="1037118"/>
                    <a:pt x="3086710" y="772838"/>
                  </a:cubicBezTo>
                  <a:cubicBezTo>
                    <a:pt x="3197408" y="570216"/>
                    <a:pt x="3267226" y="361248"/>
                    <a:pt x="3295217" y="14922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Freeform: Shape 27">
              <a:extLst>
                <a:ext uri="{FF2B5EF4-FFF2-40B4-BE49-F238E27FC236}">
                  <a16:creationId xmlns:a16="http://schemas.microsoft.com/office/drawing/2014/main" id="{E1097796-C3C8-4772-9EBD-9F5CA368F5A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3815986" cy="2675935"/>
            </a:xfrm>
            <a:custGeom>
              <a:avLst/>
              <a:gdLst>
                <a:gd name="connsiteX0" fmla="*/ 3648768 w 3815986"/>
                <a:gd name="connsiteY0" fmla="*/ 0 h 2675935"/>
                <a:gd name="connsiteX1" fmla="*/ 3815986 w 3815986"/>
                <a:gd name="connsiteY1" fmla="*/ 0 h 2675935"/>
                <a:gd name="connsiteX2" fmla="*/ 3804695 w 3815986"/>
                <a:gd name="connsiteY2" fmla="*/ 200084 h 2675935"/>
                <a:gd name="connsiteX3" fmla="*/ 3762590 w 3815986"/>
                <a:gd name="connsiteY3" fmla="*/ 455543 h 2675935"/>
                <a:gd name="connsiteX4" fmla="*/ 3592332 w 3815986"/>
                <a:gd name="connsiteY4" fmla="*/ 947274 h 2675935"/>
                <a:gd name="connsiteX5" fmla="*/ 2953967 w 3815986"/>
                <a:gd name="connsiteY5" fmla="*/ 1782349 h 2675935"/>
                <a:gd name="connsiteX6" fmla="*/ 2530669 w 3815986"/>
                <a:gd name="connsiteY6" fmla="*/ 2109494 h 2675935"/>
                <a:gd name="connsiteX7" fmla="*/ 2057561 w 3815986"/>
                <a:gd name="connsiteY7" fmla="*/ 2369245 h 2675935"/>
                <a:gd name="connsiteX8" fmla="*/ 1007330 w 3815986"/>
                <a:gd name="connsiteY8" fmla="*/ 2655701 h 2675935"/>
                <a:gd name="connsiteX9" fmla="*/ 732765 w 3815986"/>
                <a:gd name="connsiteY9" fmla="*/ 2674696 h 2675935"/>
                <a:gd name="connsiteX10" fmla="*/ 457666 w 3815986"/>
                <a:gd name="connsiteY10" fmla="*/ 2670839 h 2675935"/>
                <a:gd name="connsiteX11" fmla="*/ 183574 w 3815986"/>
                <a:gd name="connsiteY11" fmla="*/ 2643312 h 2675935"/>
                <a:gd name="connsiteX12" fmla="*/ 0 w 3815986"/>
                <a:gd name="connsiteY12" fmla="*/ 2607798 h 2675935"/>
                <a:gd name="connsiteX13" fmla="*/ 0 w 3815986"/>
                <a:gd name="connsiteY13" fmla="*/ 2356652 h 2675935"/>
                <a:gd name="connsiteX14" fmla="*/ 222195 w 3815986"/>
                <a:gd name="connsiteY14" fmla="*/ 2396940 h 2675935"/>
                <a:gd name="connsiteX15" fmla="*/ 472364 w 3815986"/>
                <a:gd name="connsiteY15" fmla="*/ 2419092 h 2675935"/>
                <a:gd name="connsiteX16" fmla="*/ 974972 w 3815986"/>
                <a:gd name="connsiteY16" fmla="*/ 2402122 h 2675935"/>
                <a:gd name="connsiteX17" fmla="*/ 1468292 w 3815986"/>
                <a:gd name="connsiteY17" fmla="*/ 2304162 h 2675935"/>
                <a:gd name="connsiteX18" fmla="*/ 1940176 w 3815986"/>
                <a:gd name="connsiteY18" fmla="*/ 2133695 h 2675935"/>
                <a:gd name="connsiteX19" fmla="*/ 2783403 w 3815986"/>
                <a:gd name="connsiteY19" fmla="*/ 1609954 h 2675935"/>
                <a:gd name="connsiteX20" fmla="*/ 3128104 w 3815986"/>
                <a:gd name="connsiteY20" fmla="*/ 1260439 h 2675935"/>
                <a:gd name="connsiteX21" fmla="*/ 3400639 w 3815986"/>
                <a:gd name="connsiteY21" fmla="*/ 859052 h 2675935"/>
                <a:gd name="connsiteX22" fmla="*/ 3585595 w 3815986"/>
                <a:gd name="connsiteY22" fmla="*/ 415336 h 2675935"/>
                <a:gd name="connsiteX23" fmla="*/ 3635918 w 3815986"/>
                <a:gd name="connsiteY23" fmla="*/ 181137 h 26759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3815986" h="2675935">
                  <a:moveTo>
                    <a:pt x="3648768" y="0"/>
                  </a:moveTo>
                  <a:lnTo>
                    <a:pt x="3815986" y="0"/>
                  </a:lnTo>
                  <a:lnTo>
                    <a:pt x="3804695" y="200084"/>
                  </a:lnTo>
                  <a:cubicBezTo>
                    <a:pt x="3795228" y="285751"/>
                    <a:pt x="3781167" y="371032"/>
                    <a:pt x="3762590" y="455543"/>
                  </a:cubicBezTo>
                  <a:cubicBezTo>
                    <a:pt x="3725537" y="624467"/>
                    <a:pt x="3668784" y="790112"/>
                    <a:pt x="3592332" y="947274"/>
                  </a:cubicBezTo>
                  <a:cubicBezTo>
                    <a:pt x="3438712" y="1261596"/>
                    <a:pt x="3216091" y="1542847"/>
                    <a:pt x="2953967" y="1782349"/>
                  </a:cubicBezTo>
                  <a:cubicBezTo>
                    <a:pt x="2822599" y="1902099"/>
                    <a:pt x="2680615" y="2011341"/>
                    <a:pt x="2530669" y="2109494"/>
                  </a:cubicBezTo>
                  <a:cubicBezTo>
                    <a:pt x="2380520" y="2207551"/>
                    <a:pt x="2222510" y="2294906"/>
                    <a:pt x="2057561" y="2369245"/>
                  </a:cubicBezTo>
                  <a:cubicBezTo>
                    <a:pt x="1727252" y="2516859"/>
                    <a:pt x="1371629" y="2614434"/>
                    <a:pt x="1007330" y="2655701"/>
                  </a:cubicBezTo>
                  <a:cubicBezTo>
                    <a:pt x="916281" y="2665873"/>
                    <a:pt x="824568" y="2672188"/>
                    <a:pt x="732765" y="2674696"/>
                  </a:cubicBezTo>
                  <a:cubicBezTo>
                    <a:pt x="640963" y="2677203"/>
                    <a:pt x="549072" y="2675901"/>
                    <a:pt x="457666" y="2670839"/>
                  </a:cubicBezTo>
                  <a:cubicBezTo>
                    <a:pt x="366106" y="2665584"/>
                    <a:pt x="274572" y="2656521"/>
                    <a:pt x="183574" y="2643312"/>
                  </a:cubicBezTo>
                  <a:lnTo>
                    <a:pt x="0" y="2607798"/>
                  </a:lnTo>
                  <a:lnTo>
                    <a:pt x="0" y="2356652"/>
                  </a:lnTo>
                  <a:lnTo>
                    <a:pt x="222195" y="2396940"/>
                  </a:lnTo>
                  <a:cubicBezTo>
                    <a:pt x="304990" y="2407980"/>
                    <a:pt x="388511" y="2415283"/>
                    <a:pt x="472364" y="2419092"/>
                  </a:cubicBezTo>
                  <a:cubicBezTo>
                    <a:pt x="640376" y="2427095"/>
                    <a:pt x="808184" y="2421791"/>
                    <a:pt x="974972" y="2402122"/>
                  </a:cubicBezTo>
                  <a:cubicBezTo>
                    <a:pt x="1141658" y="2382358"/>
                    <a:pt x="1306812" y="2349286"/>
                    <a:pt x="1468292" y="2304162"/>
                  </a:cubicBezTo>
                  <a:cubicBezTo>
                    <a:pt x="1629874" y="2259231"/>
                    <a:pt x="1787475" y="2201091"/>
                    <a:pt x="1940176" y="2133695"/>
                  </a:cubicBezTo>
                  <a:cubicBezTo>
                    <a:pt x="2246498" y="2000349"/>
                    <a:pt x="2532507" y="1823520"/>
                    <a:pt x="2783403" y="1609954"/>
                  </a:cubicBezTo>
                  <a:cubicBezTo>
                    <a:pt x="2908442" y="1502833"/>
                    <a:pt x="3024295" y="1385975"/>
                    <a:pt x="3128104" y="1260439"/>
                  </a:cubicBezTo>
                  <a:cubicBezTo>
                    <a:pt x="3232116" y="1135096"/>
                    <a:pt x="3323881" y="1000689"/>
                    <a:pt x="3400639" y="859052"/>
                  </a:cubicBezTo>
                  <a:cubicBezTo>
                    <a:pt x="3477399" y="717510"/>
                    <a:pt x="3541296" y="569316"/>
                    <a:pt x="3585595" y="415336"/>
                  </a:cubicBezTo>
                  <a:cubicBezTo>
                    <a:pt x="3607796" y="338540"/>
                    <a:pt x="3624638" y="260224"/>
                    <a:pt x="3635918" y="181137"/>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Freeform: Shape 28">
              <a:extLst>
                <a:ext uri="{FF2B5EF4-FFF2-40B4-BE49-F238E27FC236}">
                  <a16:creationId xmlns:a16="http://schemas.microsoft.com/office/drawing/2014/main" id="{EC4BC137-BB50-4235-A83F-4B4EEE15904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3832270" cy="2876136"/>
            </a:xfrm>
            <a:custGeom>
              <a:avLst/>
              <a:gdLst>
                <a:gd name="connsiteX0" fmla="*/ 3800718 w 3832270"/>
                <a:gd name="connsiteY0" fmla="*/ 0 h 2876136"/>
                <a:gd name="connsiteX1" fmla="*/ 3832270 w 3832270"/>
                <a:gd name="connsiteY1" fmla="*/ 0 h 2876136"/>
                <a:gd name="connsiteX2" fmla="*/ 3824562 w 3832270"/>
                <a:gd name="connsiteY2" fmla="*/ 143769 h 2876136"/>
                <a:gd name="connsiteX3" fmla="*/ 3628155 w 3832270"/>
                <a:gd name="connsiteY3" fmla="*/ 922055 h 2876136"/>
                <a:gd name="connsiteX4" fmla="*/ 3514853 w 3832270"/>
                <a:gd name="connsiteY4" fmla="*/ 1169078 h 2876136"/>
                <a:gd name="connsiteX5" fmla="*/ 3379198 w 3832270"/>
                <a:gd name="connsiteY5" fmla="*/ 1407037 h 2876136"/>
                <a:gd name="connsiteX6" fmla="*/ 3043787 w 3832270"/>
                <a:gd name="connsiteY6" fmla="*/ 1848342 h 2876136"/>
                <a:gd name="connsiteX7" fmla="*/ 2845661 w 3832270"/>
                <a:gd name="connsiteY7" fmla="*/ 2047444 h 2876136"/>
                <a:gd name="connsiteX8" fmla="*/ 2793197 w 3832270"/>
                <a:gd name="connsiteY8" fmla="*/ 2094689 h 2876136"/>
                <a:gd name="connsiteX9" fmla="*/ 2739710 w 3832270"/>
                <a:gd name="connsiteY9" fmla="*/ 2140969 h 2876136"/>
                <a:gd name="connsiteX10" fmla="*/ 2629166 w 3832270"/>
                <a:gd name="connsiteY10" fmla="*/ 2229867 h 2876136"/>
                <a:gd name="connsiteX11" fmla="*/ 2145952 w 3832270"/>
                <a:gd name="connsiteY11" fmla="*/ 2535994 h 2876136"/>
                <a:gd name="connsiteX12" fmla="*/ 1034987 w 3832270"/>
                <a:gd name="connsiteY12" fmla="*/ 2863910 h 2876136"/>
                <a:gd name="connsiteX13" fmla="*/ 741909 w 3832270"/>
                <a:gd name="connsiteY13" fmla="*/ 2875939 h 2876136"/>
                <a:gd name="connsiteX14" fmla="*/ 450208 w 3832270"/>
                <a:gd name="connsiteY14" fmla="*/ 2857451 h 2876136"/>
                <a:gd name="connsiteX15" fmla="*/ 22215 w 3832270"/>
                <a:gd name="connsiteY15" fmla="*/ 2775923 h 2876136"/>
                <a:gd name="connsiteX16" fmla="*/ 0 w 3832270"/>
                <a:gd name="connsiteY16" fmla="*/ 2769256 h 2876136"/>
                <a:gd name="connsiteX17" fmla="*/ 0 w 3832270"/>
                <a:gd name="connsiteY17" fmla="*/ 2590612 h 2876136"/>
                <a:gd name="connsiteX18" fmla="*/ 199046 w 3832270"/>
                <a:gd name="connsiteY18" fmla="*/ 2627410 h 2876136"/>
                <a:gd name="connsiteX19" fmla="*/ 468174 w 3832270"/>
                <a:gd name="connsiteY19" fmla="*/ 2649670 h 2876136"/>
                <a:gd name="connsiteX20" fmla="*/ 1003650 w 3832270"/>
                <a:gd name="connsiteY20" fmla="*/ 2622480 h 2876136"/>
                <a:gd name="connsiteX21" fmla="*/ 1266489 w 3832270"/>
                <a:gd name="connsiteY21" fmla="*/ 2573982 h 2876136"/>
                <a:gd name="connsiteX22" fmla="*/ 1524223 w 3832270"/>
                <a:gd name="connsiteY22" fmla="*/ 2504657 h 2876136"/>
                <a:gd name="connsiteX23" fmla="*/ 1775731 w 3832270"/>
                <a:gd name="connsiteY23" fmla="*/ 2416243 h 2876136"/>
                <a:gd name="connsiteX24" fmla="*/ 2019789 w 3832270"/>
                <a:gd name="connsiteY24" fmla="*/ 2309412 h 2876136"/>
                <a:gd name="connsiteX25" fmla="*/ 2482486 w 3832270"/>
                <a:gd name="connsiteY25" fmla="*/ 2046962 h 2876136"/>
                <a:gd name="connsiteX26" fmla="*/ 2591908 w 3832270"/>
                <a:gd name="connsiteY26" fmla="*/ 1971371 h 2876136"/>
                <a:gd name="connsiteX27" fmla="*/ 2645702 w 3832270"/>
                <a:gd name="connsiteY27" fmla="*/ 1932321 h 2876136"/>
                <a:gd name="connsiteX28" fmla="*/ 2698779 w 3832270"/>
                <a:gd name="connsiteY28" fmla="*/ 1892309 h 2876136"/>
                <a:gd name="connsiteX29" fmla="*/ 2903537 w 3832270"/>
                <a:gd name="connsiteY29" fmla="*/ 1722516 h 2876136"/>
                <a:gd name="connsiteX30" fmla="*/ 3269061 w 3832270"/>
                <a:gd name="connsiteY30" fmla="*/ 1337327 h 2876136"/>
                <a:gd name="connsiteX31" fmla="*/ 3424928 w 3832270"/>
                <a:gd name="connsiteY31" fmla="*/ 1122508 h 2876136"/>
                <a:gd name="connsiteX32" fmla="*/ 3557622 w 3832270"/>
                <a:gd name="connsiteY32" fmla="*/ 893226 h 2876136"/>
                <a:gd name="connsiteX33" fmla="*/ 3587019 w 3832270"/>
                <a:gd name="connsiteY33" fmla="*/ 833929 h 2876136"/>
                <a:gd name="connsiteX34" fmla="*/ 3601310 w 3832270"/>
                <a:gd name="connsiteY34" fmla="*/ 804040 h 2876136"/>
                <a:gd name="connsiteX35" fmla="*/ 3614885 w 3832270"/>
                <a:gd name="connsiteY35" fmla="*/ 773861 h 2876136"/>
                <a:gd name="connsiteX36" fmla="*/ 3640812 w 3832270"/>
                <a:gd name="connsiteY36" fmla="*/ 713022 h 2876136"/>
                <a:gd name="connsiteX37" fmla="*/ 3665105 w 3832270"/>
                <a:gd name="connsiteY37" fmla="*/ 651506 h 2876136"/>
                <a:gd name="connsiteX38" fmla="*/ 3744110 w 3832270"/>
                <a:gd name="connsiteY38" fmla="*/ 399567 h 2876136"/>
                <a:gd name="connsiteX39" fmla="*/ 3792123 w 3832270"/>
                <a:gd name="connsiteY39" fmla="*/ 140444 h 28761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3832270" h="2876136">
                  <a:moveTo>
                    <a:pt x="3800718" y="0"/>
                  </a:moveTo>
                  <a:lnTo>
                    <a:pt x="3832270" y="0"/>
                  </a:lnTo>
                  <a:lnTo>
                    <a:pt x="3824562" y="143769"/>
                  </a:lnTo>
                  <a:cubicBezTo>
                    <a:pt x="3797131" y="409191"/>
                    <a:pt x="3730585" y="671345"/>
                    <a:pt x="3628155" y="922055"/>
                  </a:cubicBezTo>
                  <a:cubicBezTo>
                    <a:pt x="3593858" y="1005553"/>
                    <a:pt x="3556704" y="1088280"/>
                    <a:pt x="3514853" y="1169078"/>
                  </a:cubicBezTo>
                  <a:cubicBezTo>
                    <a:pt x="3473616" y="1250166"/>
                    <a:pt x="3428194" y="1329517"/>
                    <a:pt x="3379198" y="1407037"/>
                  </a:cubicBezTo>
                  <a:cubicBezTo>
                    <a:pt x="3281106" y="1561980"/>
                    <a:pt x="3169132" y="1710174"/>
                    <a:pt x="3043787" y="1848342"/>
                  </a:cubicBezTo>
                  <a:cubicBezTo>
                    <a:pt x="2980806" y="1917184"/>
                    <a:pt x="2915071" y="1984001"/>
                    <a:pt x="2845661" y="2047444"/>
                  </a:cubicBezTo>
                  <a:cubicBezTo>
                    <a:pt x="2828411" y="2063450"/>
                    <a:pt x="2811060" y="2079263"/>
                    <a:pt x="2793197" y="2094689"/>
                  </a:cubicBezTo>
                  <a:cubicBezTo>
                    <a:pt x="2775436" y="2110213"/>
                    <a:pt x="2757982" y="2126025"/>
                    <a:pt x="2739710" y="2140969"/>
                  </a:cubicBezTo>
                  <a:cubicBezTo>
                    <a:pt x="2703576" y="2171341"/>
                    <a:pt x="2666524" y="2200749"/>
                    <a:pt x="2629166" y="2229867"/>
                  </a:cubicBezTo>
                  <a:cubicBezTo>
                    <a:pt x="2479015" y="2345569"/>
                    <a:pt x="2316821" y="2448061"/>
                    <a:pt x="2145952" y="2535994"/>
                  </a:cubicBezTo>
                  <a:cubicBezTo>
                    <a:pt x="1804312" y="2711957"/>
                    <a:pt x="1424600" y="2826982"/>
                    <a:pt x="1034987" y="2863910"/>
                  </a:cubicBezTo>
                  <a:cubicBezTo>
                    <a:pt x="937762" y="2873167"/>
                    <a:pt x="839720" y="2877096"/>
                    <a:pt x="741909" y="2875939"/>
                  </a:cubicBezTo>
                  <a:cubicBezTo>
                    <a:pt x="644097" y="2874782"/>
                    <a:pt x="546515" y="2868539"/>
                    <a:pt x="450208" y="2857451"/>
                  </a:cubicBezTo>
                  <a:cubicBezTo>
                    <a:pt x="305520" y="2840674"/>
                    <a:pt x="162095" y="2813810"/>
                    <a:pt x="22215" y="2775923"/>
                  </a:cubicBezTo>
                  <a:lnTo>
                    <a:pt x="0" y="2769256"/>
                  </a:lnTo>
                  <a:lnTo>
                    <a:pt x="0" y="2590612"/>
                  </a:lnTo>
                  <a:lnTo>
                    <a:pt x="199046" y="2627410"/>
                  </a:lnTo>
                  <a:cubicBezTo>
                    <a:pt x="288321" y="2639209"/>
                    <a:pt x="378197" y="2646537"/>
                    <a:pt x="468174" y="2649670"/>
                  </a:cubicBezTo>
                  <a:cubicBezTo>
                    <a:pt x="648333" y="2656805"/>
                    <a:pt x="826655" y="2647163"/>
                    <a:pt x="1003650" y="2622480"/>
                  </a:cubicBezTo>
                  <a:cubicBezTo>
                    <a:pt x="1091943" y="2609658"/>
                    <a:pt x="1179725" y="2593747"/>
                    <a:pt x="1266489" y="2573982"/>
                  </a:cubicBezTo>
                  <a:cubicBezTo>
                    <a:pt x="1353250" y="2553927"/>
                    <a:pt x="1439298" y="2531076"/>
                    <a:pt x="1524223" y="2504657"/>
                  </a:cubicBezTo>
                  <a:cubicBezTo>
                    <a:pt x="1609149" y="2478336"/>
                    <a:pt x="1693052" y="2448833"/>
                    <a:pt x="1775731" y="2416243"/>
                  </a:cubicBezTo>
                  <a:cubicBezTo>
                    <a:pt x="1858309" y="2383557"/>
                    <a:pt x="1939764" y="2347882"/>
                    <a:pt x="2019789" y="2309412"/>
                  </a:cubicBezTo>
                  <a:cubicBezTo>
                    <a:pt x="2179839" y="2232567"/>
                    <a:pt x="2334583" y="2144923"/>
                    <a:pt x="2482486" y="2046962"/>
                  </a:cubicBezTo>
                  <a:cubicBezTo>
                    <a:pt x="2519334" y="2022376"/>
                    <a:pt x="2556081" y="1997403"/>
                    <a:pt x="2591908" y="1971371"/>
                  </a:cubicBezTo>
                  <a:cubicBezTo>
                    <a:pt x="2610077" y="1958644"/>
                    <a:pt x="2627838" y="1945434"/>
                    <a:pt x="2645702" y="1932321"/>
                  </a:cubicBezTo>
                  <a:cubicBezTo>
                    <a:pt x="2663666" y="1919305"/>
                    <a:pt x="2681325" y="1905903"/>
                    <a:pt x="2698779" y="1892309"/>
                  </a:cubicBezTo>
                  <a:cubicBezTo>
                    <a:pt x="2768903" y="1838025"/>
                    <a:pt x="2837496" y="1781717"/>
                    <a:pt x="2903537" y="1722516"/>
                  </a:cubicBezTo>
                  <a:cubicBezTo>
                    <a:pt x="3035926" y="1604501"/>
                    <a:pt x="3158720" y="1475784"/>
                    <a:pt x="3269061" y="1337327"/>
                  </a:cubicBezTo>
                  <a:cubicBezTo>
                    <a:pt x="3324182" y="1268099"/>
                    <a:pt x="3376341" y="1196461"/>
                    <a:pt x="3424928" y="1122508"/>
                  </a:cubicBezTo>
                  <a:cubicBezTo>
                    <a:pt x="3472697" y="1048170"/>
                    <a:pt x="3517814" y="972000"/>
                    <a:pt x="3557622" y="893226"/>
                  </a:cubicBezTo>
                  <a:cubicBezTo>
                    <a:pt x="3567931" y="873654"/>
                    <a:pt x="3577526" y="853791"/>
                    <a:pt x="3587019" y="833929"/>
                  </a:cubicBezTo>
                  <a:lnTo>
                    <a:pt x="3601310" y="804040"/>
                  </a:lnTo>
                  <a:lnTo>
                    <a:pt x="3614885" y="773861"/>
                  </a:lnTo>
                  <a:cubicBezTo>
                    <a:pt x="3623766" y="753709"/>
                    <a:pt x="3632748" y="733559"/>
                    <a:pt x="3640812" y="713022"/>
                  </a:cubicBezTo>
                  <a:cubicBezTo>
                    <a:pt x="3648876" y="692485"/>
                    <a:pt x="3657756" y="672236"/>
                    <a:pt x="3665105" y="651506"/>
                  </a:cubicBezTo>
                  <a:cubicBezTo>
                    <a:pt x="3696544" y="569166"/>
                    <a:pt x="3723185" y="485089"/>
                    <a:pt x="3744110" y="399567"/>
                  </a:cubicBezTo>
                  <a:cubicBezTo>
                    <a:pt x="3765341" y="314238"/>
                    <a:pt x="3781392" y="227654"/>
                    <a:pt x="3792123" y="140444"/>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3" name="Sisällön paikkamerkki 2">
            <a:extLst>
              <a:ext uri="{FF2B5EF4-FFF2-40B4-BE49-F238E27FC236}">
                <a16:creationId xmlns:a16="http://schemas.microsoft.com/office/drawing/2014/main" id="{733DEBE2-0AA8-0C84-F871-CB152A69D32E}"/>
              </a:ext>
            </a:extLst>
          </p:cNvPr>
          <p:cNvSpPr>
            <a:spLocks noGrp="1"/>
          </p:cNvSpPr>
          <p:nvPr>
            <p:ph idx="1"/>
          </p:nvPr>
        </p:nvSpPr>
        <p:spPr>
          <a:xfrm>
            <a:off x="1179226" y="2546885"/>
            <a:ext cx="9833548" cy="3527344"/>
          </a:xfrm>
        </p:spPr>
        <p:txBody>
          <a:bodyPr>
            <a:normAutofit lnSpcReduction="10000"/>
          </a:bodyPr>
          <a:lstStyle/>
          <a:p>
            <a:r>
              <a:rPr lang="fi-FI" sz="2000" dirty="0">
                <a:solidFill>
                  <a:schemeClr val="tx2"/>
                </a:solidFill>
              </a:rPr>
              <a:t>Jos aikuisilla herää epäilys, että hallussasi on päihteitä tai niiden käyttöön liittyviä välineitä tai aineita/esineitä, jotka ovat hallussasi vaaraksi sinun tai muiden terveydelle, voi aikuinen tarkastaa huoneesi, omaisuutesi tai sinulle osoitetun lähetyksen sellaisten esineiden löytämiseksi.</a:t>
            </a:r>
          </a:p>
          <a:p>
            <a:r>
              <a:rPr lang="fi-FI" sz="2000" dirty="0">
                <a:solidFill>
                  <a:schemeClr val="tx2"/>
                </a:solidFill>
              </a:rPr>
              <a:t> Huoneesi tarkistuksen tekee kaksi ohjaajaa ja saat olla halutessasi mukana tarkistuksessa. Myös sinun mielipiteesi tarkastuksesta kuullaan ennen tarkastuksen tekoa, jos se on mahdollista. Poikkeustilanteissa jos olet poistunut luvattomasti ja tarkastuksella on kiire, voi tarkastuksen suorittaa yksi ohjaaja.</a:t>
            </a:r>
          </a:p>
          <a:p>
            <a:r>
              <a:rPr lang="fi-FI" sz="2000" dirty="0">
                <a:solidFill>
                  <a:schemeClr val="tx2"/>
                </a:solidFill>
              </a:rPr>
              <a:t>Sinulle kerrotaan, mitä aineita tai esineitä tarkastuksen yhteydessä on mahdollisesti löytynyt ja mikäli ne on otettu ohjaajien haltuun. Tarkistus tehdään sinun turvaamiseksi.</a:t>
            </a:r>
          </a:p>
          <a:p>
            <a:pPr marL="0" indent="0">
              <a:buNone/>
            </a:pPr>
            <a:r>
              <a:rPr lang="fi-FI" sz="2000" dirty="0">
                <a:solidFill>
                  <a:schemeClr val="tx2"/>
                </a:solidFill>
              </a:rPr>
              <a:t>  </a:t>
            </a:r>
          </a:p>
        </p:txBody>
      </p:sp>
      <p:grpSp>
        <p:nvGrpSpPr>
          <p:cNvPr id="31" name="Group 30">
            <a:extLst>
              <a:ext uri="{FF2B5EF4-FFF2-40B4-BE49-F238E27FC236}">
                <a16:creationId xmlns:a16="http://schemas.microsoft.com/office/drawing/2014/main" id="{9DB3963A-4187-4A72-9DA4-CA6BADE22931}"/>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rot="5400000">
            <a:off x="9072780" y="3734338"/>
            <a:ext cx="3878664" cy="2368659"/>
            <a:chOff x="6867015" y="-1"/>
            <a:chExt cx="5324985" cy="3251912"/>
          </a:xfrm>
          <a:solidFill>
            <a:schemeClr val="accent5">
              <a:alpha val="10000"/>
            </a:schemeClr>
          </a:solidFill>
        </p:grpSpPr>
        <p:sp>
          <p:nvSpPr>
            <p:cNvPr id="32" name="Freeform: Shape 31">
              <a:extLst>
                <a:ext uri="{FF2B5EF4-FFF2-40B4-BE49-F238E27FC236}">
                  <a16:creationId xmlns:a16="http://schemas.microsoft.com/office/drawing/2014/main" id="{2428E75E-001A-4568-B035-574F1303EF5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867015" y="-1"/>
              <a:ext cx="5324985" cy="3251912"/>
            </a:xfrm>
            <a:custGeom>
              <a:avLst/>
              <a:gdLst>
                <a:gd name="connsiteX0" fmla="*/ 0 w 5324985"/>
                <a:gd name="connsiteY0" fmla="*/ 0 h 3251912"/>
                <a:gd name="connsiteX1" fmla="*/ 36826 w 5324985"/>
                <a:gd name="connsiteY1" fmla="*/ 0 h 3251912"/>
                <a:gd name="connsiteX2" fmla="*/ 45003 w 5324985"/>
                <a:gd name="connsiteY2" fmla="*/ 152909 h 3251912"/>
                <a:gd name="connsiteX3" fmla="*/ 68956 w 5324985"/>
                <a:gd name="connsiteY3" fmla="*/ 308600 h 3251912"/>
                <a:gd name="connsiteX4" fmla="*/ 167774 w 5324985"/>
                <a:gd name="connsiteY4" fmla="*/ 607968 h 3251912"/>
                <a:gd name="connsiteX5" fmla="*/ 201857 w 5324985"/>
                <a:gd name="connsiteY5" fmla="*/ 679539 h 3251912"/>
                <a:gd name="connsiteX6" fmla="*/ 239741 w 5324985"/>
                <a:gd name="connsiteY6" fmla="*/ 749488 h 3251912"/>
                <a:gd name="connsiteX7" fmla="*/ 323724 w 5324985"/>
                <a:gd name="connsiteY7" fmla="*/ 885101 h 3251912"/>
                <a:gd name="connsiteX8" fmla="*/ 416412 w 5324985"/>
                <a:gd name="connsiteY8" fmla="*/ 1016081 h 3251912"/>
                <a:gd name="connsiteX9" fmla="*/ 515719 w 5324985"/>
                <a:gd name="connsiteY9" fmla="*/ 1143356 h 3251912"/>
                <a:gd name="connsiteX10" fmla="*/ 722427 w 5324985"/>
                <a:gd name="connsiteY10" fmla="*/ 1395127 h 3251912"/>
                <a:gd name="connsiteX11" fmla="*/ 825780 w 5324985"/>
                <a:gd name="connsiteY11" fmla="*/ 1522749 h 3251912"/>
                <a:gd name="connsiteX12" fmla="*/ 926314 w 5324985"/>
                <a:gd name="connsiteY12" fmla="*/ 1651992 h 3251912"/>
                <a:gd name="connsiteX13" fmla="*/ 1026848 w 5324985"/>
                <a:gd name="connsiteY13" fmla="*/ 1776836 h 3251912"/>
                <a:gd name="connsiteX14" fmla="*/ 1131918 w 5324985"/>
                <a:gd name="connsiteY14" fmla="*/ 1897393 h 3251912"/>
                <a:gd name="connsiteX15" fmla="*/ 1354688 w 5324985"/>
                <a:gd name="connsiteY15" fmla="*/ 2124728 h 3251912"/>
                <a:gd name="connsiteX16" fmla="*/ 1855027 w 5324985"/>
                <a:gd name="connsiteY16" fmla="*/ 2504236 h 3251912"/>
                <a:gd name="connsiteX17" fmla="*/ 2131618 w 5324985"/>
                <a:gd name="connsiteY17" fmla="*/ 2646913 h 3251912"/>
                <a:gd name="connsiteX18" fmla="*/ 2423534 w 5324985"/>
                <a:gd name="connsiteY18" fmla="*/ 2754732 h 3251912"/>
                <a:gd name="connsiteX19" fmla="*/ 2727588 w 5324985"/>
                <a:gd name="connsiteY19" fmla="*/ 2829197 h 3251912"/>
                <a:gd name="connsiteX20" fmla="*/ 3041083 w 5324985"/>
                <a:gd name="connsiteY20" fmla="*/ 2870890 h 3251912"/>
                <a:gd name="connsiteX21" fmla="*/ 3360340 w 5324985"/>
                <a:gd name="connsiteY21" fmla="*/ 2883976 h 3251912"/>
                <a:gd name="connsiteX22" fmla="*/ 3439663 w 5324985"/>
                <a:gd name="connsiteY22" fmla="*/ 2883396 h 3251912"/>
                <a:gd name="connsiteX23" fmla="*/ 3478529 w 5324985"/>
                <a:gd name="connsiteY23" fmla="*/ 2882471 h 3251912"/>
                <a:gd name="connsiteX24" fmla="*/ 3517271 w 5324985"/>
                <a:gd name="connsiteY24" fmla="*/ 2880616 h 3251912"/>
                <a:gd name="connsiteX25" fmla="*/ 3671260 w 5324985"/>
                <a:gd name="connsiteY25" fmla="*/ 2867878 h 3251912"/>
                <a:gd name="connsiteX26" fmla="*/ 4265268 w 5324985"/>
                <a:gd name="connsiteY26" fmla="*/ 2716283 h 3251912"/>
                <a:gd name="connsiteX27" fmla="*/ 4546395 w 5324985"/>
                <a:gd name="connsiteY27" fmla="*/ 2584724 h 3251912"/>
                <a:gd name="connsiteX28" fmla="*/ 4817837 w 5324985"/>
                <a:gd name="connsiteY28" fmla="*/ 2424674 h 3251912"/>
                <a:gd name="connsiteX29" fmla="*/ 5081677 w 5324985"/>
                <a:gd name="connsiteY29" fmla="*/ 2243548 h 3251912"/>
                <a:gd name="connsiteX30" fmla="*/ 5211881 w 5324985"/>
                <a:gd name="connsiteY30" fmla="*/ 2147658 h 3251912"/>
                <a:gd name="connsiteX31" fmla="*/ 5324985 w 5324985"/>
                <a:gd name="connsiteY31" fmla="*/ 2062128 h 3251912"/>
                <a:gd name="connsiteX32" fmla="*/ 5324985 w 5324985"/>
                <a:gd name="connsiteY32" fmla="*/ 2514993 h 3251912"/>
                <a:gd name="connsiteX33" fmla="*/ 5314867 w 5324985"/>
                <a:gd name="connsiteY33" fmla="*/ 2522881 h 3251912"/>
                <a:gd name="connsiteX34" fmla="*/ 5038276 w 5324985"/>
                <a:gd name="connsiteY34" fmla="*/ 2722421 h 3251912"/>
                <a:gd name="connsiteX35" fmla="*/ 4741701 w 5324985"/>
                <a:gd name="connsiteY35" fmla="*/ 2904937 h 3251912"/>
                <a:gd name="connsiteX36" fmla="*/ 4420728 w 5324985"/>
                <a:gd name="connsiteY36" fmla="*/ 3058848 h 3251912"/>
                <a:gd name="connsiteX37" fmla="*/ 3717481 w 5324985"/>
                <a:gd name="connsiteY37" fmla="*/ 3237079 h 3251912"/>
                <a:gd name="connsiteX38" fmla="*/ 3535661 w 5324985"/>
                <a:gd name="connsiteY38" fmla="*/ 3249934 h 3251912"/>
                <a:gd name="connsiteX39" fmla="*/ 3490175 w 5324985"/>
                <a:gd name="connsiteY39" fmla="*/ 3251555 h 3251912"/>
                <a:gd name="connsiteX40" fmla="*/ 3444813 w 5324985"/>
                <a:gd name="connsiteY40" fmla="*/ 3251787 h 3251912"/>
                <a:gd name="connsiteX41" fmla="*/ 3355681 w 5324985"/>
                <a:gd name="connsiteY41" fmla="*/ 3250745 h 3251912"/>
                <a:gd name="connsiteX42" fmla="*/ 3179011 w 5324985"/>
                <a:gd name="connsiteY42" fmla="*/ 3243795 h 3251912"/>
                <a:gd name="connsiteX43" fmla="*/ 3002217 w 5324985"/>
                <a:gd name="connsiteY43" fmla="*/ 3227814 h 3251912"/>
                <a:gd name="connsiteX44" fmla="*/ 2650103 w 5324985"/>
                <a:gd name="connsiteY44" fmla="*/ 3170836 h 3251912"/>
                <a:gd name="connsiteX45" fmla="*/ 2305836 w 5324985"/>
                <a:gd name="connsiteY45" fmla="*/ 3072514 h 3251912"/>
                <a:gd name="connsiteX46" fmla="*/ 1978611 w 5324985"/>
                <a:gd name="connsiteY46" fmla="*/ 2929952 h 3251912"/>
                <a:gd name="connsiteX47" fmla="*/ 1678235 w 5324985"/>
                <a:gd name="connsiteY47" fmla="*/ 2744424 h 3251912"/>
                <a:gd name="connsiteX48" fmla="*/ 1175688 w 5324985"/>
                <a:gd name="connsiteY48" fmla="*/ 2277018 h 3251912"/>
                <a:gd name="connsiteX49" fmla="*/ 971310 w 5324985"/>
                <a:gd name="connsiteY49" fmla="*/ 2012044 h 3251912"/>
                <a:gd name="connsiteX50" fmla="*/ 790717 w 5324985"/>
                <a:gd name="connsiteY50" fmla="*/ 1735723 h 3251912"/>
                <a:gd name="connsiteX51" fmla="*/ 706488 w 5324985"/>
                <a:gd name="connsiteY51" fmla="*/ 1598604 h 3251912"/>
                <a:gd name="connsiteX52" fmla="*/ 618951 w 5324985"/>
                <a:gd name="connsiteY52" fmla="*/ 1463802 h 3251912"/>
                <a:gd name="connsiteX53" fmla="*/ 436273 w 5324985"/>
                <a:gd name="connsiteY53" fmla="*/ 1195355 h 3251912"/>
                <a:gd name="connsiteX54" fmla="*/ 346896 w 5324985"/>
                <a:gd name="connsiteY54" fmla="*/ 1058816 h 3251912"/>
                <a:gd name="connsiteX55" fmla="*/ 261809 w 5324985"/>
                <a:gd name="connsiteY55" fmla="*/ 919264 h 3251912"/>
                <a:gd name="connsiteX56" fmla="*/ 118487 w 5324985"/>
                <a:gd name="connsiteY56" fmla="*/ 626498 h 3251912"/>
                <a:gd name="connsiteX57" fmla="*/ 28130 w 5324985"/>
                <a:gd name="connsiteY57" fmla="*/ 315781 h 3251912"/>
                <a:gd name="connsiteX58" fmla="*/ 6751 w 5324985"/>
                <a:gd name="connsiteY58" fmla="*/ 156195 h 32519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Lst>
              <a:rect l="l" t="t" r="r" b="b"/>
              <a:pathLst>
                <a:path w="5324985" h="3251912">
                  <a:moveTo>
                    <a:pt x="0" y="0"/>
                  </a:moveTo>
                  <a:lnTo>
                    <a:pt x="36826" y="0"/>
                  </a:lnTo>
                  <a:lnTo>
                    <a:pt x="45003" y="152909"/>
                  </a:lnTo>
                  <a:cubicBezTo>
                    <a:pt x="50351" y="205154"/>
                    <a:pt x="58290" y="257123"/>
                    <a:pt x="68956" y="308600"/>
                  </a:cubicBezTo>
                  <a:cubicBezTo>
                    <a:pt x="91393" y="411324"/>
                    <a:pt x="123882" y="511847"/>
                    <a:pt x="167774" y="607968"/>
                  </a:cubicBezTo>
                  <a:cubicBezTo>
                    <a:pt x="178195" y="632173"/>
                    <a:pt x="190333" y="655798"/>
                    <a:pt x="201857" y="679539"/>
                  </a:cubicBezTo>
                  <a:cubicBezTo>
                    <a:pt x="214363" y="702933"/>
                    <a:pt x="226255" y="726557"/>
                    <a:pt x="239741" y="749488"/>
                  </a:cubicBezTo>
                  <a:cubicBezTo>
                    <a:pt x="265488" y="795812"/>
                    <a:pt x="294176" y="840746"/>
                    <a:pt x="323724" y="885101"/>
                  </a:cubicBezTo>
                  <a:cubicBezTo>
                    <a:pt x="353149" y="929572"/>
                    <a:pt x="384657" y="972885"/>
                    <a:pt x="416412" y="1016081"/>
                  </a:cubicBezTo>
                  <a:cubicBezTo>
                    <a:pt x="448655" y="1058931"/>
                    <a:pt x="482127" y="1101202"/>
                    <a:pt x="515719" y="1143356"/>
                  </a:cubicBezTo>
                  <a:cubicBezTo>
                    <a:pt x="583027" y="1227782"/>
                    <a:pt x="653402" y="1310470"/>
                    <a:pt x="722427" y="1395127"/>
                  </a:cubicBezTo>
                  <a:cubicBezTo>
                    <a:pt x="757123" y="1437282"/>
                    <a:pt x="791697" y="1479783"/>
                    <a:pt x="825780" y="1522749"/>
                  </a:cubicBezTo>
                  <a:cubicBezTo>
                    <a:pt x="859742" y="1565367"/>
                    <a:pt x="893457" y="1610649"/>
                    <a:pt x="926314" y="1651992"/>
                  </a:cubicBezTo>
                  <a:cubicBezTo>
                    <a:pt x="958927" y="1694379"/>
                    <a:pt x="993132" y="1735492"/>
                    <a:pt x="1026848" y="1776836"/>
                  </a:cubicBezTo>
                  <a:cubicBezTo>
                    <a:pt x="1061545" y="1817485"/>
                    <a:pt x="1095996" y="1858133"/>
                    <a:pt x="1131918" y="1897393"/>
                  </a:cubicBezTo>
                  <a:cubicBezTo>
                    <a:pt x="1203273" y="1976376"/>
                    <a:pt x="1277447" y="2052463"/>
                    <a:pt x="1354688" y="2124728"/>
                  </a:cubicBezTo>
                  <a:cubicBezTo>
                    <a:pt x="1509411" y="2268911"/>
                    <a:pt x="1676396" y="2397575"/>
                    <a:pt x="1855027" y="2504236"/>
                  </a:cubicBezTo>
                  <a:cubicBezTo>
                    <a:pt x="1944528" y="2557277"/>
                    <a:pt x="2036357" y="2605917"/>
                    <a:pt x="2131618" y="2646913"/>
                  </a:cubicBezTo>
                  <a:cubicBezTo>
                    <a:pt x="2226267" y="2689068"/>
                    <a:pt x="2323981" y="2724622"/>
                    <a:pt x="2423534" y="2754732"/>
                  </a:cubicBezTo>
                  <a:cubicBezTo>
                    <a:pt x="2523087" y="2784958"/>
                    <a:pt x="2624602" y="2809394"/>
                    <a:pt x="2727588" y="2829197"/>
                  </a:cubicBezTo>
                  <a:cubicBezTo>
                    <a:pt x="2830698" y="2848653"/>
                    <a:pt x="2935522" y="2861971"/>
                    <a:pt x="3041083" y="2870890"/>
                  </a:cubicBezTo>
                  <a:cubicBezTo>
                    <a:pt x="3146644" y="2879922"/>
                    <a:pt x="3253307" y="2883860"/>
                    <a:pt x="3360340" y="2883976"/>
                  </a:cubicBezTo>
                  <a:cubicBezTo>
                    <a:pt x="3387067" y="2883976"/>
                    <a:pt x="3414162" y="2884439"/>
                    <a:pt x="3439663" y="2883396"/>
                  </a:cubicBezTo>
                  <a:lnTo>
                    <a:pt x="3478529" y="2882471"/>
                  </a:lnTo>
                  <a:lnTo>
                    <a:pt x="3517271" y="2880616"/>
                  </a:lnTo>
                  <a:cubicBezTo>
                    <a:pt x="3568887" y="2878417"/>
                    <a:pt x="3620257" y="2873552"/>
                    <a:pt x="3671260" y="2867878"/>
                  </a:cubicBezTo>
                  <a:cubicBezTo>
                    <a:pt x="3875515" y="2844253"/>
                    <a:pt x="4074253" y="2792486"/>
                    <a:pt x="4265268" y="2716283"/>
                  </a:cubicBezTo>
                  <a:cubicBezTo>
                    <a:pt x="4361020" y="2678529"/>
                    <a:pt x="4454444" y="2633710"/>
                    <a:pt x="4546395" y="2584724"/>
                  </a:cubicBezTo>
                  <a:cubicBezTo>
                    <a:pt x="4638470" y="2535967"/>
                    <a:pt x="4728827" y="2481885"/>
                    <a:pt x="4817837" y="2424674"/>
                  </a:cubicBezTo>
                  <a:cubicBezTo>
                    <a:pt x="4906846" y="2367348"/>
                    <a:pt x="4994385" y="2306317"/>
                    <a:pt x="5081677" y="2243548"/>
                  </a:cubicBezTo>
                  <a:cubicBezTo>
                    <a:pt x="5125201" y="2212164"/>
                    <a:pt x="5168603" y="2179969"/>
                    <a:pt x="5211881" y="2147658"/>
                  </a:cubicBezTo>
                  <a:lnTo>
                    <a:pt x="5324985" y="2062128"/>
                  </a:lnTo>
                  <a:lnTo>
                    <a:pt x="5324985" y="2514993"/>
                  </a:lnTo>
                  <a:lnTo>
                    <a:pt x="5314867" y="2522881"/>
                  </a:lnTo>
                  <a:cubicBezTo>
                    <a:pt x="5225490" y="2591325"/>
                    <a:pt x="5133783" y="2658379"/>
                    <a:pt x="5038276" y="2722421"/>
                  </a:cubicBezTo>
                  <a:cubicBezTo>
                    <a:pt x="4942892" y="2786348"/>
                    <a:pt x="4844810" y="2848422"/>
                    <a:pt x="4741701" y="2904937"/>
                  </a:cubicBezTo>
                  <a:cubicBezTo>
                    <a:pt x="4638592" y="2961337"/>
                    <a:pt x="4531929" y="3013683"/>
                    <a:pt x="4420728" y="3058848"/>
                  </a:cubicBezTo>
                  <a:cubicBezTo>
                    <a:pt x="4199063" y="3150338"/>
                    <a:pt x="3959621" y="3211485"/>
                    <a:pt x="3717481" y="3237079"/>
                  </a:cubicBezTo>
                  <a:cubicBezTo>
                    <a:pt x="3656914" y="3243101"/>
                    <a:pt x="3596227" y="3247966"/>
                    <a:pt x="3535661" y="3249934"/>
                  </a:cubicBezTo>
                  <a:lnTo>
                    <a:pt x="3490175" y="3251555"/>
                  </a:lnTo>
                  <a:lnTo>
                    <a:pt x="3444813" y="3251787"/>
                  </a:lnTo>
                  <a:cubicBezTo>
                    <a:pt x="3414162" y="3252250"/>
                    <a:pt x="3385105" y="3251324"/>
                    <a:pt x="3355681" y="3250745"/>
                  </a:cubicBezTo>
                  <a:cubicBezTo>
                    <a:pt x="3296954" y="3250050"/>
                    <a:pt x="3237860" y="3246692"/>
                    <a:pt x="3179011" y="3243795"/>
                  </a:cubicBezTo>
                  <a:cubicBezTo>
                    <a:pt x="3120039" y="3239164"/>
                    <a:pt x="3061067" y="3234878"/>
                    <a:pt x="3002217" y="3227814"/>
                  </a:cubicBezTo>
                  <a:cubicBezTo>
                    <a:pt x="2884397" y="3214496"/>
                    <a:pt x="2766699" y="3196314"/>
                    <a:pt x="2650103" y="3170836"/>
                  </a:cubicBezTo>
                  <a:cubicBezTo>
                    <a:pt x="2533510" y="3145358"/>
                    <a:pt x="2418263" y="3112583"/>
                    <a:pt x="2305836" y="3072514"/>
                  </a:cubicBezTo>
                  <a:cubicBezTo>
                    <a:pt x="2193410" y="3032328"/>
                    <a:pt x="2083926" y="2984383"/>
                    <a:pt x="1978611" y="2929952"/>
                  </a:cubicBezTo>
                  <a:cubicBezTo>
                    <a:pt x="1873663" y="2874711"/>
                    <a:pt x="1772884" y="2812985"/>
                    <a:pt x="1678235" y="2744424"/>
                  </a:cubicBezTo>
                  <a:cubicBezTo>
                    <a:pt x="1488201" y="2608001"/>
                    <a:pt x="1321708" y="2448068"/>
                    <a:pt x="1175688" y="2277018"/>
                  </a:cubicBezTo>
                  <a:cubicBezTo>
                    <a:pt x="1102985" y="2191086"/>
                    <a:pt x="1035309" y="2102377"/>
                    <a:pt x="971310" y="2012044"/>
                  </a:cubicBezTo>
                  <a:cubicBezTo>
                    <a:pt x="907188" y="1921714"/>
                    <a:pt x="847358" y="1829413"/>
                    <a:pt x="790717" y="1735723"/>
                  </a:cubicBezTo>
                  <a:cubicBezTo>
                    <a:pt x="761782" y="1688357"/>
                    <a:pt x="735300" y="1644002"/>
                    <a:pt x="706488" y="1598604"/>
                  </a:cubicBezTo>
                  <a:cubicBezTo>
                    <a:pt x="677922" y="1553555"/>
                    <a:pt x="648866" y="1508505"/>
                    <a:pt x="618951" y="1463802"/>
                  </a:cubicBezTo>
                  <a:lnTo>
                    <a:pt x="436273" y="1195355"/>
                  </a:lnTo>
                  <a:cubicBezTo>
                    <a:pt x="405990" y="1150189"/>
                    <a:pt x="376075" y="1104792"/>
                    <a:pt x="346896" y="1058816"/>
                  </a:cubicBezTo>
                  <a:cubicBezTo>
                    <a:pt x="317716" y="1012838"/>
                    <a:pt x="288782" y="966747"/>
                    <a:pt x="261809" y="919264"/>
                  </a:cubicBezTo>
                  <a:cubicBezTo>
                    <a:pt x="207742" y="824764"/>
                    <a:pt x="158088" y="727485"/>
                    <a:pt x="118487" y="626498"/>
                  </a:cubicBezTo>
                  <a:cubicBezTo>
                    <a:pt x="78151" y="525859"/>
                    <a:pt x="48237" y="421515"/>
                    <a:pt x="28130" y="315781"/>
                  </a:cubicBezTo>
                  <a:cubicBezTo>
                    <a:pt x="18506" y="262914"/>
                    <a:pt x="11425" y="209642"/>
                    <a:pt x="6751" y="156195"/>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Freeform: Shape 32">
              <a:extLst>
                <a:ext uri="{FF2B5EF4-FFF2-40B4-BE49-F238E27FC236}">
                  <a16:creationId xmlns:a16="http://schemas.microsoft.com/office/drawing/2014/main" id="{64AC8CFC-1164-4525-82A0-25F75ADCF4C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16467" y="-1"/>
              <a:ext cx="5275533" cy="2980757"/>
            </a:xfrm>
            <a:custGeom>
              <a:avLst/>
              <a:gdLst>
                <a:gd name="connsiteX0" fmla="*/ 0 w 5275533"/>
                <a:gd name="connsiteY0" fmla="*/ 0 h 2980757"/>
                <a:gd name="connsiteX1" fmla="*/ 201166 w 5275533"/>
                <a:gd name="connsiteY1" fmla="*/ 0 h 2980757"/>
                <a:gd name="connsiteX2" fmla="*/ 206734 w 5275533"/>
                <a:gd name="connsiteY2" fmla="*/ 89286 h 2980757"/>
                <a:gd name="connsiteX3" fmla="*/ 232051 w 5275533"/>
                <a:gd name="connsiteY3" fmla="*/ 226897 h 2980757"/>
                <a:gd name="connsiteX4" fmla="*/ 332707 w 5275533"/>
                <a:gd name="connsiteY4" fmla="*/ 487120 h 2980757"/>
                <a:gd name="connsiteX5" fmla="*/ 402959 w 5275533"/>
                <a:gd name="connsiteY5" fmla="*/ 609647 h 2980757"/>
                <a:gd name="connsiteX6" fmla="*/ 483631 w 5275533"/>
                <a:gd name="connsiteY6" fmla="*/ 728236 h 2980757"/>
                <a:gd name="connsiteX7" fmla="*/ 669986 w 5275533"/>
                <a:gd name="connsiteY7" fmla="*/ 957424 h 2980757"/>
                <a:gd name="connsiteX8" fmla="*/ 871667 w 5275533"/>
                <a:gd name="connsiteY8" fmla="*/ 1188348 h 2980757"/>
                <a:gd name="connsiteX9" fmla="*/ 971956 w 5275533"/>
                <a:gd name="connsiteY9" fmla="*/ 1308905 h 2980757"/>
                <a:gd name="connsiteX10" fmla="*/ 1020139 w 5275533"/>
                <a:gd name="connsiteY10" fmla="*/ 1368084 h 2980757"/>
                <a:gd name="connsiteX11" fmla="*/ 1067340 w 5275533"/>
                <a:gd name="connsiteY11" fmla="*/ 1424715 h 2980757"/>
                <a:gd name="connsiteX12" fmla="*/ 1472909 w 5275533"/>
                <a:gd name="connsiteY12" fmla="*/ 1843252 h 2980757"/>
                <a:gd name="connsiteX13" fmla="*/ 1688567 w 5275533"/>
                <a:gd name="connsiteY13" fmla="*/ 2031559 h 2980757"/>
                <a:gd name="connsiteX14" fmla="*/ 1914401 w 5275533"/>
                <a:gd name="connsiteY14" fmla="*/ 2205156 h 2980757"/>
                <a:gd name="connsiteX15" fmla="*/ 2418909 w 5275533"/>
                <a:gd name="connsiteY15" fmla="*/ 2479741 h 2980757"/>
                <a:gd name="connsiteX16" fmla="*/ 2701141 w 5275533"/>
                <a:gd name="connsiteY16" fmla="*/ 2557333 h 2980757"/>
                <a:gd name="connsiteX17" fmla="*/ 2773475 w 5275533"/>
                <a:gd name="connsiteY17" fmla="*/ 2570999 h 2980757"/>
                <a:gd name="connsiteX18" fmla="*/ 2846424 w 5275533"/>
                <a:gd name="connsiteY18" fmla="*/ 2582465 h 2980757"/>
                <a:gd name="connsiteX19" fmla="*/ 2993669 w 5275533"/>
                <a:gd name="connsiteY19" fmla="*/ 2598909 h 2980757"/>
                <a:gd name="connsiteX20" fmla="*/ 3067721 w 5275533"/>
                <a:gd name="connsiteY20" fmla="*/ 2604237 h 2980757"/>
                <a:gd name="connsiteX21" fmla="*/ 3142019 w 5275533"/>
                <a:gd name="connsiteY21" fmla="*/ 2607943 h 2980757"/>
                <a:gd name="connsiteX22" fmla="*/ 3216561 w 5275533"/>
                <a:gd name="connsiteY22" fmla="*/ 2609564 h 2980757"/>
                <a:gd name="connsiteX23" fmla="*/ 3291225 w 5275533"/>
                <a:gd name="connsiteY23" fmla="*/ 2609217 h 2980757"/>
                <a:gd name="connsiteX24" fmla="*/ 3328619 w 5275533"/>
                <a:gd name="connsiteY24" fmla="*/ 2608869 h 2980757"/>
                <a:gd name="connsiteX25" fmla="*/ 3364665 w 5275533"/>
                <a:gd name="connsiteY25" fmla="*/ 2607363 h 2980757"/>
                <a:gd name="connsiteX26" fmla="*/ 3400587 w 5275533"/>
                <a:gd name="connsiteY26" fmla="*/ 2605627 h 2980757"/>
                <a:gd name="connsiteX27" fmla="*/ 3436387 w 5275533"/>
                <a:gd name="connsiteY27" fmla="*/ 2602847 h 2980757"/>
                <a:gd name="connsiteX28" fmla="*/ 3578361 w 5275533"/>
                <a:gd name="connsiteY28" fmla="*/ 2586286 h 2980757"/>
                <a:gd name="connsiteX29" fmla="*/ 4119159 w 5275533"/>
                <a:gd name="connsiteY29" fmla="*/ 2418594 h 2980757"/>
                <a:gd name="connsiteX30" fmla="*/ 4618765 w 5275533"/>
                <a:gd name="connsiteY30" fmla="*/ 2124668 h 2980757"/>
                <a:gd name="connsiteX31" fmla="*/ 4739895 w 5275533"/>
                <a:gd name="connsiteY31" fmla="*/ 2038275 h 2980757"/>
                <a:gd name="connsiteX32" fmla="*/ 4861027 w 5275533"/>
                <a:gd name="connsiteY32" fmla="*/ 1948986 h 2980757"/>
                <a:gd name="connsiteX33" fmla="*/ 5106354 w 5275533"/>
                <a:gd name="connsiteY33" fmla="*/ 1763690 h 2980757"/>
                <a:gd name="connsiteX34" fmla="*/ 5275533 w 5275533"/>
                <a:gd name="connsiteY34" fmla="*/ 1641017 h 2980757"/>
                <a:gd name="connsiteX35" fmla="*/ 5275533 w 5275533"/>
                <a:gd name="connsiteY35" fmla="*/ 2257481 h 2980757"/>
                <a:gd name="connsiteX36" fmla="*/ 5168881 w 5275533"/>
                <a:gd name="connsiteY36" fmla="*/ 2332084 h 2980757"/>
                <a:gd name="connsiteX37" fmla="*/ 5036225 w 5275533"/>
                <a:gd name="connsiteY37" fmla="*/ 2421489 h 2980757"/>
                <a:gd name="connsiteX38" fmla="*/ 4899401 w 5275533"/>
                <a:gd name="connsiteY38" fmla="*/ 2508347 h 2980757"/>
                <a:gd name="connsiteX39" fmla="*/ 4612145 w 5275533"/>
                <a:gd name="connsiteY39" fmla="*/ 2671407 h 2980757"/>
                <a:gd name="connsiteX40" fmla="*/ 4303187 w 5275533"/>
                <a:gd name="connsiteY40" fmla="*/ 2810030 h 2980757"/>
                <a:gd name="connsiteX41" fmla="*/ 3630835 w 5275533"/>
                <a:gd name="connsiteY41" fmla="*/ 2969500 h 2980757"/>
                <a:gd name="connsiteX42" fmla="*/ 3457719 w 5275533"/>
                <a:gd name="connsiteY42" fmla="*/ 2979808 h 2980757"/>
                <a:gd name="connsiteX43" fmla="*/ 3414441 w 5275533"/>
                <a:gd name="connsiteY43" fmla="*/ 2980733 h 2980757"/>
                <a:gd name="connsiteX44" fmla="*/ 3371285 w 5275533"/>
                <a:gd name="connsiteY44" fmla="*/ 2980502 h 2980757"/>
                <a:gd name="connsiteX45" fmla="*/ 3328252 w 5275533"/>
                <a:gd name="connsiteY45" fmla="*/ 2980039 h 2980757"/>
                <a:gd name="connsiteX46" fmla="*/ 3286445 w 5275533"/>
                <a:gd name="connsiteY46" fmla="*/ 2978534 h 2980757"/>
                <a:gd name="connsiteX47" fmla="*/ 2952475 w 5275533"/>
                <a:gd name="connsiteY47" fmla="*/ 2953402 h 2980757"/>
                <a:gd name="connsiteX48" fmla="*/ 2620591 w 5275533"/>
                <a:gd name="connsiteY48" fmla="*/ 2898046 h 2980757"/>
                <a:gd name="connsiteX49" fmla="*/ 2294591 w 5275533"/>
                <a:gd name="connsiteY49" fmla="*/ 2811305 h 2980757"/>
                <a:gd name="connsiteX50" fmla="*/ 1670544 w 5275533"/>
                <a:gd name="connsiteY50" fmla="*/ 2550501 h 2980757"/>
                <a:gd name="connsiteX51" fmla="*/ 1144703 w 5275533"/>
                <a:gd name="connsiteY51" fmla="*/ 2144472 h 2980757"/>
                <a:gd name="connsiteX52" fmla="*/ 931497 w 5275533"/>
                <a:gd name="connsiteY52" fmla="*/ 1900114 h 2980757"/>
                <a:gd name="connsiteX53" fmla="*/ 745265 w 5275533"/>
                <a:gd name="connsiteY53" fmla="*/ 1641395 h 2980757"/>
                <a:gd name="connsiteX54" fmla="*/ 701741 w 5275533"/>
                <a:gd name="connsiteY54" fmla="*/ 1575500 h 2980757"/>
                <a:gd name="connsiteX55" fmla="*/ 660178 w 5275533"/>
                <a:gd name="connsiteY55" fmla="*/ 1511573 h 2980757"/>
                <a:gd name="connsiteX56" fmla="*/ 578158 w 5275533"/>
                <a:gd name="connsiteY56" fmla="*/ 1387656 h 2980757"/>
                <a:gd name="connsiteX57" fmla="*/ 408230 w 5275533"/>
                <a:gd name="connsiteY57" fmla="*/ 1134497 h 2980757"/>
                <a:gd name="connsiteX58" fmla="*/ 242349 w 5275533"/>
                <a:gd name="connsiteY58" fmla="*/ 866860 h 2980757"/>
                <a:gd name="connsiteX59" fmla="*/ 167562 w 5275533"/>
                <a:gd name="connsiteY59" fmla="*/ 724994 h 2980757"/>
                <a:gd name="connsiteX60" fmla="*/ 104054 w 5275533"/>
                <a:gd name="connsiteY60" fmla="*/ 576525 h 2980757"/>
                <a:gd name="connsiteX61" fmla="*/ 55381 w 5275533"/>
                <a:gd name="connsiteY61" fmla="*/ 422499 h 2980757"/>
                <a:gd name="connsiteX62" fmla="*/ 37236 w 5275533"/>
                <a:gd name="connsiteY62" fmla="*/ 343980 h 2980757"/>
                <a:gd name="connsiteX63" fmla="*/ 29267 w 5275533"/>
                <a:gd name="connsiteY63" fmla="*/ 304604 h 2980757"/>
                <a:gd name="connsiteX64" fmla="*/ 22646 w 5275533"/>
                <a:gd name="connsiteY64" fmla="*/ 265113 h 2980757"/>
                <a:gd name="connsiteX65" fmla="*/ 3903 w 5275533"/>
                <a:gd name="connsiteY65" fmla="*/ 106787 h 29807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Lst>
              <a:rect l="l" t="t" r="r" b="b"/>
              <a:pathLst>
                <a:path w="5275533" h="2980757">
                  <a:moveTo>
                    <a:pt x="0" y="0"/>
                  </a:moveTo>
                  <a:lnTo>
                    <a:pt x="201166" y="0"/>
                  </a:lnTo>
                  <a:lnTo>
                    <a:pt x="206734" y="89286"/>
                  </a:lnTo>
                  <a:cubicBezTo>
                    <a:pt x="212220" y="135755"/>
                    <a:pt x="220465" y="181731"/>
                    <a:pt x="232051" y="226897"/>
                  </a:cubicBezTo>
                  <a:cubicBezTo>
                    <a:pt x="254855" y="317344"/>
                    <a:pt x="290287" y="403854"/>
                    <a:pt x="332707" y="487120"/>
                  </a:cubicBezTo>
                  <a:cubicBezTo>
                    <a:pt x="354163" y="528696"/>
                    <a:pt x="377948" y="569461"/>
                    <a:pt x="402959" y="609647"/>
                  </a:cubicBezTo>
                  <a:cubicBezTo>
                    <a:pt x="428337" y="649717"/>
                    <a:pt x="455433" y="689209"/>
                    <a:pt x="483631" y="728236"/>
                  </a:cubicBezTo>
                  <a:cubicBezTo>
                    <a:pt x="540764" y="806061"/>
                    <a:pt x="604271" y="881569"/>
                    <a:pt x="669986" y="957424"/>
                  </a:cubicBezTo>
                  <a:cubicBezTo>
                    <a:pt x="735701" y="1033395"/>
                    <a:pt x="804359" y="1109366"/>
                    <a:pt x="871667" y="1188348"/>
                  </a:cubicBezTo>
                  <a:cubicBezTo>
                    <a:pt x="905383" y="1227723"/>
                    <a:pt x="938731" y="1268025"/>
                    <a:pt x="971956" y="1308905"/>
                  </a:cubicBezTo>
                  <a:lnTo>
                    <a:pt x="1020139" y="1368084"/>
                  </a:lnTo>
                  <a:cubicBezTo>
                    <a:pt x="1035954" y="1386962"/>
                    <a:pt x="1051035" y="1406302"/>
                    <a:pt x="1067340" y="1424715"/>
                  </a:cubicBezTo>
                  <a:cubicBezTo>
                    <a:pt x="1194602" y="1574573"/>
                    <a:pt x="1332652" y="1712503"/>
                    <a:pt x="1472909" y="1843252"/>
                  </a:cubicBezTo>
                  <a:cubicBezTo>
                    <a:pt x="1543406" y="1908337"/>
                    <a:pt x="1615128" y="1971221"/>
                    <a:pt x="1688567" y="2031559"/>
                  </a:cubicBezTo>
                  <a:cubicBezTo>
                    <a:pt x="1762006" y="2091895"/>
                    <a:pt x="1836793" y="2150263"/>
                    <a:pt x="1914401" y="2205156"/>
                  </a:cubicBezTo>
                  <a:cubicBezTo>
                    <a:pt x="2069003" y="2315176"/>
                    <a:pt x="2235742" y="2413498"/>
                    <a:pt x="2418909" y="2479741"/>
                  </a:cubicBezTo>
                  <a:cubicBezTo>
                    <a:pt x="2510249" y="2512863"/>
                    <a:pt x="2604898" y="2538225"/>
                    <a:pt x="2701141" y="2557333"/>
                  </a:cubicBezTo>
                  <a:cubicBezTo>
                    <a:pt x="2725293" y="2561850"/>
                    <a:pt x="2749201" y="2567062"/>
                    <a:pt x="2773475" y="2570999"/>
                  </a:cubicBezTo>
                  <a:lnTo>
                    <a:pt x="2846424" y="2582465"/>
                  </a:lnTo>
                  <a:cubicBezTo>
                    <a:pt x="2895343" y="2588602"/>
                    <a:pt x="2944261" y="2595088"/>
                    <a:pt x="2993669" y="2598909"/>
                  </a:cubicBezTo>
                  <a:cubicBezTo>
                    <a:pt x="3018313" y="2601110"/>
                    <a:pt x="3042956" y="2603195"/>
                    <a:pt x="3067721" y="2604237"/>
                  </a:cubicBezTo>
                  <a:cubicBezTo>
                    <a:pt x="3092487" y="2605394"/>
                    <a:pt x="3117130" y="2607247"/>
                    <a:pt x="3142019" y="2607943"/>
                  </a:cubicBezTo>
                  <a:lnTo>
                    <a:pt x="3216561" y="2609564"/>
                  </a:lnTo>
                  <a:cubicBezTo>
                    <a:pt x="3241326" y="2610142"/>
                    <a:pt x="3266337" y="2609333"/>
                    <a:pt x="3291225" y="2609217"/>
                  </a:cubicBezTo>
                  <a:lnTo>
                    <a:pt x="3328619" y="2608869"/>
                  </a:lnTo>
                  <a:cubicBezTo>
                    <a:pt x="3340757" y="2608522"/>
                    <a:pt x="3352649" y="2607827"/>
                    <a:pt x="3364665" y="2607363"/>
                  </a:cubicBezTo>
                  <a:cubicBezTo>
                    <a:pt x="3376679" y="2606784"/>
                    <a:pt x="3388695" y="2606438"/>
                    <a:pt x="3400587" y="2605627"/>
                  </a:cubicBezTo>
                  <a:lnTo>
                    <a:pt x="3436387" y="2602847"/>
                  </a:lnTo>
                  <a:cubicBezTo>
                    <a:pt x="3484079" y="2599257"/>
                    <a:pt x="3531404" y="2593235"/>
                    <a:pt x="3578361" y="2586286"/>
                  </a:cubicBezTo>
                  <a:cubicBezTo>
                    <a:pt x="3766310" y="2556871"/>
                    <a:pt x="3947025" y="2499314"/>
                    <a:pt x="4119159" y="2418594"/>
                  </a:cubicBezTo>
                  <a:cubicBezTo>
                    <a:pt x="4291907" y="2338801"/>
                    <a:pt x="4456317" y="2236657"/>
                    <a:pt x="4618765" y="2124668"/>
                  </a:cubicBezTo>
                  <a:cubicBezTo>
                    <a:pt x="4659346" y="2096759"/>
                    <a:pt x="4699682" y="2067575"/>
                    <a:pt x="4739895" y="2038275"/>
                  </a:cubicBezTo>
                  <a:cubicBezTo>
                    <a:pt x="4780355" y="2008976"/>
                    <a:pt x="4820691" y="1979212"/>
                    <a:pt x="4861027" y="1948986"/>
                  </a:cubicBezTo>
                  <a:lnTo>
                    <a:pt x="5106354" y="1763690"/>
                  </a:lnTo>
                  <a:lnTo>
                    <a:pt x="5275533" y="1641017"/>
                  </a:lnTo>
                  <a:lnTo>
                    <a:pt x="5275533" y="2257481"/>
                  </a:lnTo>
                  <a:lnTo>
                    <a:pt x="5168881" y="2332084"/>
                  </a:lnTo>
                  <a:cubicBezTo>
                    <a:pt x="5125235" y="2362079"/>
                    <a:pt x="5081099" y="2391958"/>
                    <a:pt x="5036225" y="2421489"/>
                  </a:cubicBezTo>
                  <a:cubicBezTo>
                    <a:pt x="4991231" y="2450790"/>
                    <a:pt x="4945867" y="2479857"/>
                    <a:pt x="4899401" y="2508347"/>
                  </a:cubicBezTo>
                  <a:cubicBezTo>
                    <a:pt x="4806959" y="2565440"/>
                    <a:pt x="4711574" y="2620798"/>
                    <a:pt x="4612145" y="2671407"/>
                  </a:cubicBezTo>
                  <a:cubicBezTo>
                    <a:pt x="4512836" y="2722247"/>
                    <a:pt x="4410095" y="2769496"/>
                    <a:pt x="4303187" y="2810030"/>
                  </a:cubicBezTo>
                  <a:cubicBezTo>
                    <a:pt x="4090349" y="2892256"/>
                    <a:pt x="3861694" y="2947728"/>
                    <a:pt x="3630835" y="2969500"/>
                  </a:cubicBezTo>
                  <a:cubicBezTo>
                    <a:pt x="3573089" y="2974712"/>
                    <a:pt x="3515343" y="2978649"/>
                    <a:pt x="3457719" y="2979808"/>
                  </a:cubicBezTo>
                  <a:lnTo>
                    <a:pt x="3414441" y="2980733"/>
                  </a:lnTo>
                  <a:cubicBezTo>
                    <a:pt x="3400097" y="2980850"/>
                    <a:pt x="3385630" y="2980502"/>
                    <a:pt x="3371285" y="2980502"/>
                  </a:cubicBezTo>
                  <a:lnTo>
                    <a:pt x="3328252" y="2980039"/>
                  </a:lnTo>
                  <a:lnTo>
                    <a:pt x="3286445" y="2978534"/>
                  </a:lnTo>
                  <a:cubicBezTo>
                    <a:pt x="3175121" y="2975174"/>
                    <a:pt x="3063553" y="2966837"/>
                    <a:pt x="2952475" y="2953402"/>
                  </a:cubicBezTo>
                  <a:cubicBezTo>
                    <a:pt x="2841275" y="2940664"/>
                    <a:pt x="2730319" y="2922365"/>
                    <a:pt x="2620591" y="2898046"/>
                  </a:cubicBezTo>
                  <a:cubicBezTo>
                    <a:pt x="2510984" y="2873494"/>
                    <a:pt x="2402235" y="2844426"/>
                    <a:pt x="2294591" y="2811305"/>
                  </a:cubicBezTo>
                  <a:cubicBezTo>
                    <a:pt x="2079669" y="2744483"/>
                    <a:pt x="1867198" y="2661331"/>
                    <a:pt x="1670544" y="2550501"/>
                  </a:cubicBezTo>
                  <a:cubicBezTo>
                    <a:pt x="1473767" y="2439903"/>
                    <a:pt x="1298079" y="2299657"/>
                    <a:pt x="1144703" y="2144472"/>
                  </a:cubicBezTo>
                  <a:cubicBezTo>
                    <a:pt x="1067586" y="2066996"/>
                    <a:pt x="997458" y="1984539"/>
                    <a:pt x="931497" y="1900114"/>
                  </a:cubicBezTo>
                  <a:cubicBezTo>
                    <a:pt x="865906" y="1815342"/>
                    <a:pt x="803500" y="1729295"/>
                    <a:pt x="745265" y="1641395"/>
                  </a:cubicBezTo>
                  <a:cubicBezTo>
                    <a:pt x="730307" y="1619623"/>
                    <a:pt x="716207" y="1597503"/>
                    <a:pt x="701741" y="1575500"/>
                  </a:cubicBezTo>
                  <a:lnTo>
                    <a:pt x="660178" y="1511573"/>
                  </a:lnTo>
                  <a:cubicBezTo>
                    <a:pt x="633574" y="1470229"/>
                    <a:pt x="605989" y="1429232"/>
                    <a:pt x="578158" y="1387656"/>
                  </a:cubicBezTo>
                  <a:lnTo>
                    <a:pt x="408230" y="1134497"/>
                  </a:lnTo>
                  <a:cubicBezTo>
                    <a:pt x="351220" y="1048219"/>
                    <a:pt x="294945" y="959392"/>
                    <a:pt x="242349" y="866860"/>
                  </a:cubicBezTo>
                  <a:cubicBezTo>
                    <a:pt x="216112" y="820536"/>
                    <a:pt x="190734" y="773402"/>
                    <a:pt x="167562" y="724994"/>
                  </a:cubicBezTo>
                  <a:cubicBezTo>
                    <a:pt x="144513" y="676469"/>
                    <a:pt x="123057" y="627019"/>
                    <a:pt x="104054" y="576525"/>
                  </a:cubicBezTo>
                  <a:cubicBezTo>
                    <a:pt x="85418" y="525917"/>
                    <a:pt x="68867" y="474613"/>
                    <a:pt x="55381" y="422499"/>
                  </a:cubicBezTo>
                  <a:cubicBezTo>
                    <a:pt x="49006" y="396442"/>
                    <a:pt x="42508" y="370269"/>
                    <a:pt x="37236" y="343980"/>
                  </a:cubicBezTo>
                  <a:lnTo>
                    <a:pt x="29267" y="304604"/>
                  </a:lnTo>
                  <a:lnTo>
                    <a:pt x="22646" y="265113"/>
                  </a:lnTo>
                  <a:cubicBezTo>
                    <a:pt x="14003" y="212420"/>
                    <a:pt x="7872" y="159582"/>
                    <a:pt x="3903" y="106787"/>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Freeform: Shape 33">
              <a:extLst>
                <a:ext uri="{FF2B5EF4-FFF2-40B4-BE49-F238E27FC236}">
                  <a16:creationId xmlns:a16="http://schemas.microsoft.com/office/drawing/2014/main" id="{6F35C856-5B70-4CA2-BB8F-A37197D8F94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21214" y="-1"/>
              <a:ext cx="5270786" cy="2927775"/>
            </a:xfrm>
            <a:custGeom>
              <a:avLst/>
              <a:gdLst>
                <a:gd name="connsiteX0" fmla="*/ 0 w 5270786"/>
                <a:gd name="connsiteY0" fmla="*/ 0 h 2927775"/>
                <a:gd name="connsiteX1" fmla="*/ 613805 w 5270786"/>
                <a:gd name="connsiteY1" fmla="*/ 0 h 2927775"/>
                <a:gd name="connsiteX2" fmla="*/ 618487 w 5270786"/>
                <a:gd name="connsiteY2" fmla="*/ 85404 h 2927775"/>
                <a:gd name="connsiteX3" fmla="*/ 1054084 w 5270786"/>
                <a:gd name="connsiteY3" fmla="*/ 895200 h 2927775"/>
                <a:gd name="connsiteX4" fmla="*/ 1276976 w 5270786"/>
                <a:gd name="connsiteY4" fmla="*/ 1191325 h 2927775"/>
                <a:gd name="connsiteX5" fmla="*/ 3368450 w 5270786"/>
                <a:gd name="connsiteY5" fmla="*/ 2348843 h 2927775"/>
                <a:gd name="connsiteX6" fmla="*/ 4956151 w 5270786"/>
                <a:gd name="connsiteY6" fmla="*/ 1636730 h 2927775"/>
                <a:gd name="connsiteX7" fmla="*/ 5149372 w 5270786"/>
                <a:gd name="connsiteY7" fmla="*/ 1495325 h 2927775"/>
                <a:gd name="connsiteX8" fmla="*/ 5270786 w 5270786"/>
                <a:gd name="connsiteY8" fmla="*/ 1406110 h 2927775"/>
                <a:gd name="connsiteX9" fmla="*/ 5270786 w 5270786"/>
                <a:gd name="connsiteY9" fmla="*/ 2138641 h 2927775"/>
                <a:gd name="connsiteX10" fmla="*/ 5112925 w 5270786"/>
                <a:gd name="connsiteY10" fmla="*/ 2253730 h 2927775"/>
                <a:gd name="connsiteX11" fmla="*/ 3368327 w 5270786"/>
                <a:gd name="connsiteY11" fmla="*/ 2927775 h 2927775"/>
                <a:gd name="connsiteX12" fmla="*/ 769646 w 5270786"/>
                <a:gd name="connsiteY12" fmla="*/ 1516288 h 2927775"/>
                <a:gd name="connsiteX13" fmla="*/ 3149 w 5270786"/>
                <a:gd name="connsiteY13" fmla="*/ 85252 h 2927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5270786" h="2927775">
                  <a:moveTo>
                    <a:pt x="0" y="0"/>
                  </a:moveTo>
                  <a:lnTo>
                    <a:pt x="613805" y="0"/>
                  </a:lnTo>
                  <a:lnTo>
                    <a:pt x="618487" y="85404"/>
                  </a:lnTo>
                  <a:cubicBezTo>
                    <a:pt x="650052" y="360109"/>
                    <a:pt x="792650" y="556543"/>
                    <a:pt x="1054084" y="895200"/>
                  </a:cubicBezTo>
                  <a:cubicBezTo>
                    <a:pt x="1126174" y="988542"/>
                    <a:pt x="1200716" y="1085128"/>
                    <a:pt x="1276976" y="1191325"/>
                  </a:cubicBezTo>
                  <a:cubicBezTo>
                    <a:pt x="1859704" y="2002688"/>
                    <a:pt x="2485223" y="2348843"/>
                    <a:pt x="3368450" y="2348843"/>
                  </a:cubicBezTo>
                  <a:cubicBezTo>
                    <a:pt x="3948114" y="2348843"/>
                    <a:pt x="4373422" y="2066846"/>
                    <a:pt x="4956151" y="1636730"/>
                  </a:cubicBezTo>
                  <a:cubicBezTo>
                    <a:pt x="5021253" y="1588668"/>
                    <a:pt x="5086356" y="1541186"/>
                    <a:pt x="5149372" y="1495325"/>
                  </a:cubicBezTo>
                  <a:lnTo>
                    <a:pt x="5270786" y="1406110"/>
                  </a:lnTo>
                  <a:lnTo>
                    <a:pt x="5270786" y="2138641"/>
                  </a:lnTo>
                  <a:lnTo>
                    <a:pt x="5112925" y="2253730"/>
                  </a:lnTo>
                  <a:cubicBezTo>
                    <a:pt x="4598179" y="2621786"/>
                    <a:pt x="4074961" y="2927775"/>
                    <a:pt x="3368327" y="2927775"/>
                  </a:cubicBezTo>
                  <a:cubicBezTo>
                    <a:pt x="2170746" y="2927775"/>
                    <a:pt x="1393203" y="2384512"/>
                    <a:pt x="769646" y="1516288"/>
                  </a:cubicBezTo>
                  <a:cubicBezTo>
                    <a:pt x="418850" y="1027932"/>
                    <a:pt x="48120" y="683401"/>
                    <a:pt x="3149" y="8525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Freeform: Shape 34">
              <a:extLst>
                <a:ext uri="{FF2B5EF4-FFF2-40B4-BE49-F238E27FC236}">
                  <a16:creationId xmlns:a16="http://schemas.microsoft.com/office/drawing/2014/main" id="{550FD8B0-DE97-47B1-84ED-67A3BD00FE2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21214" y="-1"/>
              <a:ext cx="5270786" cy="2927775"/>
            </a:xfrm>
            <a:custGeom>
              <a:avLst/>
              <a:gdLst>
                <a:gd name="connsiteX0" fmla="*/ 0 w 5270786"/>
                <a:gd name="connsiteY0" fmla="*/ 0 h 2927775"/>
                <a:gd name="connsiteX1" fmla="*/ 736294 w 5270786"/>
                <a:gd name="connsiteY1" fmla="*/ 0 h 2927775"/>
                <a:gd name="connsiteX2" fmla="*/ 740298 w 5270786"/>
                <a:gd name="connsiteY2" fmla="*/ 72745 h 2927775"/>
                <a:gd name="connsiteX3" fmla="*/ 1153024 w 5270786"/>
                <a:gd name="connsiteY3" fmla="*/ 826989 h 2927775"/>
                <a:gd name="connsiteX4" fmla="*/ 1378368 w 5270786"/>
                <a:gd name="connsiteY4" fmla="*/ 1126356 h 2927775"/>
                <a:gd name="connsiteX5" fmla="*/ 2238056 w 5270786"/>
                <a:gd name="connsiteY5" fmla="*/ 1955322 h 2927775"/>
                <a:gd name="connsiteX6" fmla="*/ 3368327 w 5270786"/>
                <a:gd name="connsiteY6" fmla="*/ 2233033 h 2927775"/>
                <a:gd name="connsiteX7" fmla="*/ 4095360 w 5270786"/>
                <a:gd name="connsiteY7" fmla="*/ 2056192 h 2927775"/>
                <a:gd name="connsiteX8" fmla="*/ 4880506 w 5270786"/>
                <a:gd name="connsiteY8" fmla="*/ 1545587 h 2927775"/>
                <a:gd name="connsiteX9" fmla="*/ 5074340 w 5270786"/>
                <a:gd name="connsiteY9" fmla="*/ 1403721 h 2927775"/>
                <a:gd name="connsiteX10" fmla="*/ 5270786 w 5270786"/>
                <a:gd name="connsiteY10" fmla="*/ 1259367 h 2927775"/>
                <a:gd name="connsiteX11" fmla="*/ 5270786 w 5270786"/>
                <a:gd name="connsiteY11" fmla="*/ 2138641 h 2927775"/>
                <a:gd name="connsiteX12" fmla="*/ 5112925 w 5270786"/>
                <a:gd name="connsiteY12" fmla="*/ 2253730 h 2927775"/>
                <a:gd name="connsiteX13" fmla="*/ 3368327 w 5270786"/>
                <a:gd name="connsiteY13" fmla="*/ 2927775 h 2927775"/>
                <a:gd name="connsiteX14" fmla="*/ 769646 w 5270786"/>
                <a:gd name="connsiteY14" fmla="*/ 1516288 h 2927775"/>
                <a:gd name="connsiteX15" fmla="*/ 3149 w 5270786"/>
                <a:gd name="connsiteY15" fmla="*/ 85252 h 2927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5270786" h="2927775">
                  <a:moveTo>
                    <a:pt x="0" y="0"/>
                  </a:moveTo>
                  <a:lnTo>
                    <a:pt x="736294" y="0"/>
                  </a:lnTo>
                  <a:lnTo>
                    <a:pt x="740298" y="72745"/>
                  </a:lnTo>
                  <a:cubicBezTo>
                    <a:pt x="768839" y="319371"/>
                    <a:pt x="898885" y="497858"/>
                    <a:pt x="1153024" y="826989"/>
                  </a:cubicBezTo>
                  <a:cubicBezTo>
                    <a:pt x="1225727" y="921142"/>
                    <a:pt x="1300882" y="1018537"/>
                    <a:pt x="1378368" y="1126356"/>
                  </a:cubicBezTo>
                  <a:cubicBezTo>
                    <a:pt x="1652384" y="1507833"/>
                    <a:pt x="1933512" y="1779060"/>
                    <a:pt x="2238056" y="1955322"/>
                  </a:cubicBezTo>
                  <a:cubicBezTo>
                    <a:pt x="2560868" y="2142238"/>
                    <a:pt x="2930637" y="2233033"/>
                    <a:pt x="3368327" y="2233033"/>
                  </a:cubicBezTo>
                  <a:cubicBezTo>
                    <a:pt x="3616720" y="2233033"/>
                    <a:pt x="3847703" y="2176866"/>
                    <a:pt x="4095360" y="2056192"/>
                  </a:cubicBezTo>
                  <a:cubicBezTo>
                    <a:pt x="4349636" y="1932276"/>
                    <a:pt x="4601340" y="1751613"/>
                    <a:pt x="4880506" y="1545587"/>
                  </a:cubicBezTo>
                  <a:cubicBezTo>
                    <a:pt x="4945974" y="1497295"/>
                    <a:pt x="5011199" y="1449697"/>
                    <a:pt x="5074340" y="1403721"/>
                  </a:cubicBezTo>
                  <a:lnTo>
                    <a:pt x="5270786" y="1259367"/>
                  </a:lnTo>
                  <a:lnTo>
                    <a:pt x="5270786" y="2138641"/>
                  </a:lnTo>
                  <a:lnTo>
                    <a:pt x="5112925" y="2253730"/>
                  </a:lnTo>
                  <a:cubicBezTo>
                    <a:pt x="4598179" y="2621786"/>
                    <a:pt x="4074961" y="2927775"/>
                    <a:pt x="3368327" y="2927775"/>
                  </a:cubicBezTo>
                  <a:cubicBezTo>
                    <a:pt x="2170746" y="2927775"/>
                    <a:pt x="1393203" y="2384512"/>
                    <a:pt x="769646" y="1516288"/>
                  </a:cubicBezTo>
                  <a:cubicBezTo>
                    <a:pt x="418850" y="1027932"/>
                    <a:pt x="48120" y="683401"/>
                    <a:pt x="3149" y="8525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29251077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1" name="Rectangle 20">
            <a:extLst>
              <a:ext uri="{FF2B5EF4-FFF2-40B4-BE49-F238E27FC236}">
                <a16:creationId xmlns:a16="http://schemas.microsoft.com/office/drawing/2014/main" id="{4BC99CB9-DDAD-44A2-8A1C-E3AF4E72DF5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64053CBF-3932-45FF-8285-EE5146085F3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695" cy="6858000"/>
          </a:xfrm>
          <a:prstGeom prst="rect">
            <a:avLst/>
          </a:prstGeom>
          <a:gradFill flip="none" rotWithShape="1">
            <a:gsLst>
              <a:gs pos="16000">
                <a:schemeClr val="accent6">
                  <a:alpha val="20000"/>
                </a:schemeClr>
              </a:gs>
              <a:gs pos="85000">
                <a:schemeClr val="accent1">
                  <a:alpha val="40000"/>
                </a:schemeClr>
              </a:gs>
            </a:gsLst>
            <a:lin ang="120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5" name="Group 24">
            <a:extLst>
              <a:ext uri="{FF2B5EF4-FFF2-40B4-BE49-F238E27FC236}">
                <a16:creationId xmlns:a16="http://schemas.microsoft.com/office/drawing/2014/main" id="{2E751C04-BEA6-446B-A678-9C74819EBD4C}"/>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flipH="1">
            <a:off x="-18230" y="-8167"/>
            <a:ext cx="4834070" cy="2488150"/>
            <a:chOff x="6867015" y="-1"/>
            <a:chExt cx="5324985" cy="3251912"/>
          </a:xfrm>
          <a:solidFill>
            <a:schemeClr val="bg1">
              <a:alpha val="30000"/>
            </a:schemeClr>
          </a:solidFill>
        </p:grpSpPr>
        <p:sp>
          <p:nvSpPr>
            <p:cNvPr id="26" name="Freeform: Shape 25">
              <a:extLst>
                <a:ext uri="{FF2B5EF4-FFF2-40B4-BE49-F238E27FC236}">
                  <a16:creationId xmlns:a16="http://schemas.microsoft.com/office/drawing/2014/main" id="{2625A013-D9BE-43C4-AF21-6F2B003EFBE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867015" y="-1"/>
              <a:ext cx="5324985" cy="3251912"/>
            </a:xfrm>
            <a:custGeom>
              <a:avLst/>
              <a:gdLst>
                <a:gd name="connsiteX0" fmla="*/ 0 w 5324985"/>
                <a:gd name="connsiteY0" fmla="*/ 0 h 3251912"/>
                <a:gd name="connsiteX1" fmla="*/ 36826 w 5324985"/>
                <a:gd name="connsiteY1" fmla="*/ 0 h 3251912"/>
                <a:gd name="connsiteX2" fmla="*/ 45003 w 5324985"/>
                <a:gd name="connsiteY2" fmla="*/ 152909 h 3251912"/>
                <a:gd name="connsiteX3" fmla="*/ 68956 w 5324985"/>
                <a:gd name="connsiteY3" fmla="*/ 308600 h 3251912"/>
                <a:gd name="connsiteX4" fmla="*/ 167774 w 5324985"/>
                <a:gd name="connsiteY4" fmla="*/ 607968 h 3251912"/>
                <a:gd name="connsiteX5" fmla="*/ 201857 w 5324985"/>
                <a:gd name="connsiteY5" fmla="*/ 679539 h 3251912"/>
                <a:gd name="connsiteX6" fmla="*/ 239741 w 5324985"/>
                <a:gd name="connsiteY6" fmla="*/ 749488 h 3251912"/>
                <a:gd name="connsiteX7" fmla="*/ 323724 w 5324985"/>
                <a:gd name="connsiteY7" fmla="*/ 885101 h 3251912"/>
                <a:gd name="connsiteX8" fmla="*/ 416412 w 5324985"/>
                <a:gd name="connsiteY8" fmla="*/ 1016081 h 3251912"/>
                <a:gd name="connsiteX9" fmla="*/ 515719 w 5324985"/>
                <a:gd name="connsiteY9" fmla="*/ 1143356 h 3251912"/>
                <a:gd name="connsiteX10" fmla="*/ 722427 w 5324985"/>
                <a:gd name="connsiteY10" fmla="*/ 1395127 h 3251912"/>
                <a:gd name="connsiteX11" fmla="*/ 825780 w 5324985"/>
                <a:gd name="connsiteY11" fmla="*/ 1522749 h 3251912"/>
                <a:gd name="connsiteX12" fmla="*/ 926314 w 5324985"/>
                <a:gd name="connsiteY12" fmla="*/ 1651992 h 3251912"/>
                <a:gd name="connsiteX13" fmla="*/ 1026848 w 5324985"/>
                <a:gd name="connsiteY13" fmla="*/ 1776836 h 3251912"/>
                <a:gd name="connsiteX14" fmla="*/ 1131918 w 5324985"/>
                <a:gd name="connsiteY14" fmla="*/ 1897393 h 3251912"/>
                <a:gd name="connsiteX15" fmla="*/ 1354688 w 5324985"/>
                <a:gd name="connsiteY15" fmla="*/ 2124728 h 3251912"/>
                <a:gd name="connsiteX16" fmla="*/ 1855027 w 5324985"/>
                <a:gd name="connsiteY16" fmla="*/ 2504236 h 3251912"/>
                <a:gd name="connsiteX17" fmla="*/ 2131618 w 5324985"/>
                <a:gd name="connsiteY17" fmla="*/ 2646913 h 3251912"/>
                <a:gd name="connsiteX18" fmla="*/ 2423534 w 5324985"/>
                <a:gd name="connsiteY18" fmla="*/ 2754732 h 3251912"/>
                <a:gd name="connsiteX19" fmla="*/ 2727588 w 5324985"/>
                <a:gd name="connsiteY19" fmla="*/ 2829197 h 3251912"/>
                <a:gd name="connsiteX20" fmla="*/ 3041083 w 5324985"/>
                <a:gd name="connsiteY20" fmla="*/ 2870890 h 3251912"/>
                <a:gd name="connsiteX21" fmla="*/ 3360340 w 5324985"/>
                <a:gd name="connsiteY21" fmla="*/ 2883976 h 3251912"/>
                <a:gd name="connsiteX22" fmla="*/ 3439663 w 5324985"/>
                <a:gd name="connsiteY22" fmla="*/ 2883396 h 3251912"/>
                <a:gd name="connsiteX23" fmla="*/ 3478529 w 5324985"/>
                <a:gd name="connsiteY23" fmla="*/ 2882471 h 3251912"/>
                <a:gd name="connsiteX24" fmla="*/ 3517271 w 5324985"/>
                <a:gd name="connsiteY24" fmla="*/ 2880616 h 3251912"/>
                <a:gd name="connsiteX25" fmla="*/ 3671260 w 5324985"/>
                <a:gd name="connsiteY25" fmla="*/ 2867878 h 3251912"/>
                <a:gd name="connsiteX26" fmla="*/ 4265268 w 5324985"/>
                <a:gd name="connsiteY26" fmla="*/ 2716283 h 3251912"/>
                <a:gd name="connsiteX27" fmla="*/ 4546395 w 5324985"/>
                <a:gd name="connsiteY27" fmla="*/ 2584724 h 3251912"/>
                <a:gd name="connsiteX28" fmla="*/ 4817837 w 5324985"/>
                <a:gd name="connsiteY28" fmla="*/ 2424674 h 3251912"/>
                <a:gd name="connsiteX29" fmla="*/ 5081677 w 5324985"/>
                <a:gd name="connsiteY29" fmla="*/ 2243548 h 3251912"/>
                <a:gd name="connsiteX30" fmla="*/ 5211881 w 5324985"/>
                <a:gd name="connsiteY30" fmla="*/ 2147658 h 3251912"/>
                <a:gd name="connsiteX31" fmla="*/ 5324985 w 5324985"/>
                <a:gd name="connsiteY31" fmla="*/ 2062128 h 3251912"/>
                <a:gd name="connsiteX32" fmla="*/ 5324985 w 5324985"/>
                <a:gd name="connsiteY32" fmla="*/ 2514993 h 3251912"/>
                <a:gd name="connsiteX33" fmla="*/ 5314867 w 5324985"/>
                <a:gd name="connsiteY33" fmla="*/ 2522881 h 3251912"/>
                <a:gd name="connsiteX34" fmla="*/ 5038276 w 5324985"/>
                <a:gd name="connsiteY34" fmla="*/ 2722421 h 3251912"/>
                <a:gd name="connsiteX35" fmla="*/ 4741701 w 5324985"/>
                <a:gd name="connsiteY35" fmla="*/ 2904937 h 3251912"/>
                <a:gd name="connsiteX36" fmla="*/ 4420728 w 5324985"/>
                <a:gd name="connsiteY36" fmla="*/ 3058848 h 3251912"/>
                <a:gd name="connsiteX37" fmla="*/ 3717481 w 5324985"/>
                <a:gd name="connsiteY37" fmla="*/ 3237079 h 3251912"/>
                <a:gd name="connsiteX38" fmla="*/ 3535661 w 5324985"/>
                <a:gd name="connsiteY38" fmla="*/ 3249934 h 3251912"/>
                <a:gd name="connsiteX39" fmla="*/ 3490175 w 5324985"/>
                <a:gd name="connsiteY39" fmla="*/ 3251555 h 3251912"/>
                <a:gd name="connsiteX40" fmla="*/ 3444813 w 5324985"/>
                <a:gd name="connsiteY40" fmla="*/ 3251787 h 3251912"/>
                <a:gd name="connsiteX41" fmla="*/ 3355681 w 5324985"/>
                <a:gd name="connsiteY41" fmla="*/ 3250745 h 3251912"/>
                <a:gd name="connsiteX42" fmla="*/ 3179011 w 5324985"/>
                <a:gd name="connsiteY42" fmla="*/ 3243795 h 3251912"/>
                <a:gd name="connsiteX43" fmla="*/ 3002217 w 5324985"/>
                <a:gd name="connsiteY43" fmla="*/ 3227814 h 3251912"/>
                <a:gd name="connsiteX44" fmla="*/ 2650103 w 5324985"/>
                <a:gd name="connsiteY44" fmla="*/ 3170836 h 3251912"/>
                <a:gd name="connsiteX45" fmla="*/ 2305836 w 5324985"/>
                <a:gd name="connsiteY45" fmla="*/ 3072514 h 3251912"/>
                <a:gd name="connsiteX46" fmla="*/ 1978611 w 5324985"/>
                <a:gd name="connsiteY46" fmla="*/ 2929952 h 3251912"/>
                <a:gd name="connsiteX47" fmla="*/ 1678235 w 5324985"/>
                <a:gd name="connsiteY47" fmla="*/ 2744424 h 3251912"/>
                <a:gd name="connsiteX48" fmla="*/ 1175688 w 5324985"/>
                <a:gd name="connsiteY48" fmla="*/ 2277018 h 3251912"/>
                <a:gd name="connsiteX49" fmla="*/ 971310 w 5324985"/>
                <a:gd name="connsiteY49" fmla="*/ 2012044 h 3251912"/>
                <a:gd name="connsiteX50" fmla="*/ 790717 w 5324985"/>
                <a:gd name="connsiteY50" fmla="*/ 1735723 h 3251912"/>
                <a:gd name="connsiteX51" fmla="*/ 706488 w 5324985"/>
                <a:gd name="connsiteY51" fmla="*/ 1598604 h 3251912"/>
                <a:gd name="connsiteX52" fmla="*/ 618951 w 5324985"/>
                <a:gd name="connsiteY52" fmla="*/ 1463802 h 3251912"/>
                <a:gd name="connsiteX53" fmla="*/ 436273 w 5324985"/>
                <a:gd name="connsiteY53" fmla="*/ 1195355 h 3251912"/>
                <a:gd name="connsiteX54" fmla="*/ 346896 w 5324985"/>
                <a:gd name="connsiteY54" fmla="*/ 1058816 h 3251912"/>
                <a:gd name="connsiteX55" fmla="*/ 261809 w 5324985"/>
                <a:gd name="connsiteY55" fmla="*/ 919264 h 3251912"/>
                <a:gd name="connsiteX56" fmla="*/ 118487 w 5324985"/>
                <a:gd name="connsiteY56" fmla="*/ 626498 h 3251912"/>
                <a:gd name="connsiteX57" fmla="*/ 28130 w 5324985"/>
                <a:gd name="connsiteY57" fmla="*/ 315781 h 3251912"/>
                <a:gd name="connsiteX58" fmla="*/ 6751 w 5324985"/>
                <a:gd name="connsiteY58" fmla="*/ 156195 h 32519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Lst>
              <a:rect l="l" t="t" r="r" b="b"/>
              <a:pathLst>
                <a:path w="5324985" h="3251912">
                  <a:moveTo>
                    <a:pt x="0" y="0"/>
                  </a:moveTo>
                  <a:lnTo>
                    <a:pt x="36826" y="0"/>
                  </a:lnTo>
                  <a:lnTo>
                    <a:pt x="45003" y="152909"/>
                  </a:lnTo>
                  <a:cubicBezTo>
                    <a:pt x="50351" y="205154"/>
                    <a:pt x="58290" y="257123"/>
                    <a:pt x="68956" y="308600"/>
                  </a:cubicBezTo>
                  <a:cubicBezTo>
                    <a:pt x="91393" y="411324"/>
                    <a:pt x="123882" y="511847"/>
                    <a:pt x="167774" y="607968"/>
                  </a:cubicBezTo>
                  <a:cubicBezTo>
                    <a:pt x="178195" y="632173"/>
                    <a:pt x="190333" y="655798"/>
                    <a:pt x="201857" y="679539"/>
                  </a:cubicBezTo>
                  <a:cubicBezTo>
                    <a:pt x="214363" y="702933"/>
                    <a:pt x="226255" y="726557"/>
                    <a:pt x="239741" y="749488"/>
                  </a:cubicBezTo>
                  <a:cubicBezTo>
                    <a:pt x="265488" y="795812"/>
                    <a:pt x="294176" y="840746"/>
                    <a:pt x="323724" y="885101"/>
                  </a:cubicBezTo>
                  <a:cubicBezTo>
                    <a:pt x="353149" y="929572"/>
                    <a:pt x="384657" y="972885"/>
                    <a:pt x="416412" y="1016081"/>
                  </a:cubicBezTo>
                  <a:cubicBezTo>
                    <a:pt x="448655" y="1058931"/>
                    <a:pt x="482127" y="1101202"/>
                    <a:pt x="515719" y="1143356"/>
                  </a:cubicBezTo>
                  <a:cubicBezTo>
                    <a:pt x="583027" y="1227782"/>
                    <a:pt x="653402" y="1310470"/>
                    <a:pt x="722427" y="1395127"/>
                  </a:cubicBezTo>
                  <a:cubicBezTo>
                    <a:pt x="757123" y="1437282"/>
                    <a:pt x="791697" y="1479783"/>
                    <a:pt x="825780" y="1522749"/>
                  </a:cubicBezTo>
                  <a:cubicBezTo>
                    <a:pt x="859742" y="1565367"/>
                    <a:pt x="893457" y="1610649"/>
                    <a:pt x="926314" y="1651992"/>
                  </a:cubicBezTo>
                  <a:cubicBezTo>
                    <a:pt x="958927" y="1694379"/>
                    <a:pt x="993132" y="1735492"/>
                    <a:pt x="1026848" y="1776836"/>
                  </a:cubicBezTo>
                  <a:cubicBezTo>
                    <a:pt x="1061545" y="1817485"/>
                    <a:pt x="1095996" y="1858133"/>
                    <a:pt x="1131918" y="1897393"/>
                  </a:cubicBezTo>
                  <a:cubicBezTo>
                    <a:pt x="1203273" y="1976376"/>
                    <a:pt x="1277447" y="2052463"/>
                    <a:pt x="1354688" y="2124728"/>
                  </a:cubicBezTo>
                  <a:cubicBezTo>
                    <a:pt x="1509411" y="2268911"/>
                    <a:pt x="1676396" y="2397575"/>
                    <a:pt x="1855027" y="2504236"/>
                  </a:cubicBezTo>
                  <a:cubicBezTo>
                    <a:pt x="1944528" y="2557277"/>
                    <a:pt x="2036357" y="2605917"/>
                    <a:pt x="2131618" y="2646913"/>
                  </a:cubicBezTo>
                  <a:cubicBezTo>
                    <a:pt x="2226267" y="2689068"/>
                    <a:pt x="2323981" y="2724622"/>
                    <a:pt x="2423534" y="2754732"/>
                  </a:cubicBezTo>
                  <a:cubicBezTo>
                    <a:pt x="2523087" y="2784958"/>
                    <a:pt x="2624602" y="2809394"/>
                    <a:pt x="2727588" y="2829197"/>
                  </a:cubicBezTo>
                  <a:cubicBezTo>
                    <a:pt x="2830698" y="2848653"/>
                    <a:pt x="2935522" y="2861971"/>
                    <a:pt x="3041083" y="2870890"/>
                  </a:cubicBezTo>
                  <a:cubicBezTo>
                    <a:pt x="3146644" y="2879922"/>
                    <a:pt x="3253307" y="2883860"/>
                    <a:pt x="3360340" y="2883976"/>
                  </a:cubicBezTo>
                  <a:cubicBezTo>
                    <a:pt x="3387067" y="2883976"/>
                    <a:pt x="3414162" y="2884439"/>
                    <a:pt x="3439663" y="2883396"/>
                  </a:cubicBezTo>
                  <a:lnTo>
                    <a:pt x="3478529" y="2882471"/>
                  </a:lnTo>
                  <a:lnTo>
                    <a:pt x="3517271" y="2880616"/>
                  </a:lnTo>
                  <a:cubicBezTo>
                    <a:pt x="3568887" y="2878417"/>
                    <a:pt x="3620257" y="2873552"/>
                    <a:pt x="3671260" y="2867878"/>
                  </a:cubicBezTo>
                  <a:cubicBezTo>
                    <a:pt x="3875515" y="2844253"/>
                    <a:pt x="4074253" y="2792486"/>
                    <a:pt x="4265268" y="2716283"/>
                  </a:cubicBezTo>
                  <a:cubicBezTo>
                    <a:pt x="4361020" y="2678529"/>
                    <a:pt x="4454444" y="2633710"/>
                    <a:pt x="4546395" y="2584724"/>
                  </a:cubicBezTo>
                  <a:cubicBezTo>
                    <a:pt x="4638470" y="2535967"/>
                    <a:pt x="4728827" y="2481885"/>
                    <a:pt x="4817837" y="2424674"/>
                  </a:cubicBezTo>
                  <a:cubicBezTo>
                    <a:pt x="4906846" y="2367348"/>
                    <a:pt x="4994385" y="2306317"/>
                    <a:pt x="5081677" y="2243548"/>
                  </a:cubicBezTo>
                  <a:cubicBezTo>
                    <a:pt x="5125201" y="2212164"/>
                    <a:pt x="5168603" y="2179969"/>
                    <a:pt x="5211881" y="2147658"/>
                  </a:cubicBezTo>
                  <a:lnTo>
                    <a:pt x="5324985" y="2062128"/>
                  </a:lnTo>
                  <a:lnTo>
                    <a:pt x="5324985" y="2514993"/>
                  </a:lnTo>
                  <a:lnTo>
                    <a:pt x="5314867" y="2522881"/>
                  </a:lnTo>
                  <a:cubicBezTo>
                    <a:pt x="5225490" y="2591325"/>
                    <a:pt x="5133783" y="2658379"/>
                    <a:pt x="5038276" y="2722421"/>
                  </a:cubicBezTo>
                  <a:cubicBezTo>
                    <a:pt x="4942892" y="2786348"/>
                    <a:pt x="4844810" y="2848422"/>
                    <a:pt x="4741701" y="2904937"/>
                  </a:cubicBezTo>
                  <a:cubicBezTo>
                    <a:pt x="4638592" y="2961337"/>
                    <a:pt x="4531929" y="3013683"/>
                    <a:pt x="4420728" y="3058848"/>
                  </a:cubicBezTo>
                  <a:cubicBezTo>
                    <a:pt x="4199063" y="3150338"/>
                    <a:pt x="3959621" y="3211485"/>
                    <a:pt x="3717481" y="3237079"/>
                  </a:cubicBezTo>
                  <a:cubicBezTo>
                    <a:pt x="3656914" y="3243101"/>
                    <a:pt x="3596227" y="3247966"/>
                    <a:pt x="3535661" y="3249934"/>
                  </a:cubicBezTo>
                  <a:lnTo>
                    <a:pt x="3490175" y="3251555"/>
                  </a:lnTo>
                  <a:lnTo>
                    <a:pt x="3444813" y="3251787"/>
                  </a:lnTo>
                  <a:cubicBezTo>
                    <a:pt x="3414162" y="3252250"/>
                    <a:pt x="3385105" y="3251324"/>
                    <a:pt x="3355681" y="3250745"/>
                  </a:cubicBezTo>
                  <a:cubicBezTo>
                    <a:pt x="3296954" y="3250050"/>
                    <a:pt x="3237860" y="3246692"/>
                    <a:pt x="3179011" y="3243795"/>
                  </a:cubicBezTo>
                  <a:cubicBezTo>
                    <a:pt x="3120039" y="3239164"/>
                    <a:pt x="3061067" y="3234878"/>
                    <a:pt x="3002217" y="3227814"/>
                  </a:cubicBezTo>
                  <a:cubicBezTo>
                    <a:pt x="2884397" y="3214496"/>
                    <a:pt x="2766699" y="3196314"/>
                    <a:pt x="2650103" y="3170836"/>
                  </a:cubicBezTo>
                  <a:cubicBezTo>
                    <a:pt x="2533510" y="3145358"/>
                    <a:pt x="2418263" y="3112583"/>
                    <a:pt x="2305836" y="3072514"/>
                  </a:cubicBezTo>
                  <a:cubicBezTo>
                    <a:pt x="2193410" y="3032328"/>
                    <a:pt x="2083926" y="2984383"/>
                    <a:pt x="1978611" y="2929952"/>
                  </a:cubicBezTo>
                  <a:cubicBezTo>
                    <a:pt x="1873663" y="2874711"/>
                    <a:pt x="1772884" y="2812985"/>
                    <a:pt x="1678235" y="2744424"/>
                  </a:cubicBezTo>
                  <a:cubicBezTo>
                    <a:pt x="1488201" y="2608001"/>
                    <a:pt x="1321708" y="2448068"/>
                    <a:pt x="1175688" y="2277018"/>
                  </a:cubicBezTo>
                  <a:cubicBezTo>
                    <a:pt x="1102985" y="2191086"/>
                    <a:pt x="1035309" y="2102377"/>
                    <a:pt x="971310" y="2012044"/>
                  </a:cubicBezTo>
                  <a:cubicBezTo>
                    <a:pt x="907188" y="1921714"/>
                    <a:pt x="847358" y="1829413"/>
                    <a:pt x="790717" y="1735723"/>
                  </a:cubicBezTo>
                  <a:cubicBezTo>
                    <a:pt x="761782" y="1688357"/>
                    <a:pt x="735300" y="1644002"/>
                    <a:pt x="706488" y="1598604"/>
                  </a:cubicBezTo>
                  <a:cubicBezTo>
                    <a:pt x="677922" y="1553555"/>
                    <a:pt x="648866" y="1508505"/>
                    <a:pt x="618951" y="1463802"/>
                  </a:cubicBezTo>
                  <a:lnTo>
                    <a:pt x="436273" y="1195355"/>
                  </a:lnTo>
                  <a:cubicBezTo>
                    <a:pt x="405990" y="1150189"/>
                    <a:pt x="376075" y="1104792"/>
                    <a:pt x="346896" y="1058816"/>
                  </a:cubicBezTo>
                  <a:cubicBezTo>
                    <a:pt x="317716" y="1012838"/>
                    <a:pt x="288782" y="966747"/>
                    <a:pt x="261809" y="919264"/>
                  </a:cubicBezTo>
                  <a:cubicBezTo>
                    <a:pt x="207742" y="824764"/>
                    <a:pt x="158088" y="727485"/>
                    <a:pt x="118487" y="626498"/>
                  </a:cubicBezTo>
                  <a:cubicBezTo>
                    <a:pt x="78151" y="525859"/>
                    <a:pt x="48237" y="421515"/>
                    <a:pt x="28130" y="315781"/>
                  </a:cubicBezTo>
                  <a:cubicBezTo>
                    <a:pt x="18506" y="262914"/>
                    <a:pt x="11425" y="209642"/>
                    <a:pt x="6751" y="156195"/>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Freeform: Shape 26">
              <a:extLst>
                <a:ext uri="{FF2B5EF4-FFF2-40B4-BE49-F238E27FC236}">
                  <a16:creationId xmlns:a16="http://schemas.microsoft.com/office/drawing/2014/main" id="{F7875715-EC2E-457F-851D-F6C817685FE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16467" y="-1"/>
              <a:ext cx="5275533" cy="2980757"/>
            </a:xfrm>
            <a:custGeom>
              <a:avLst/>
              <a:gdLst>
                <a:gd name="connsiteX0" fmla="*/ 0 w 5275533"/>
                <a:gd name="connsiteY0" fmla="*/ 0 h 2980757"/>
                <a:gd name="connsiteX1" fmla="*/ 201166 w 5275533"/>
                <a:gd name="connsiteY1" fmla="*/ 0 h 2980757"/>
                <a:gd name="connsiteX2" fmla="*/ 206734 w 5275533"/>
                <a:gd name="connsiteY2" fmla="*/ 89286 h 2980757"/>
                <a:gd name="connsiteX3" fmla="*/ 232051 w 5275533"/>
                <a:gd name="connsiteY3" fmla="*/ 226897 h 2980757"/>
                <a:gd name="connsiteX4" fmla="*/ 332707 w 5275533"/>
                <a:gd name="connsiteY4" fmla="*/ 487120 h 2980757"/>
                <a:gd name="connsiteX5" fmla="*/ 402959 w 5275533"/>
                <a:gd name="connsiteY5" fmla="*/ 609647 h 2980757"/>
                <a:gd name="connsiteX6" fmla="*/ 483631 w 5275533"/>
                <a:gd name="connsiteY6" fmla="*/ 728236 h 2980757"/>
                <a:gd name="connsiteX7" fmla="*/ 669986 w 5275533"/>
                <a:gd name="connsiteY7" fmla="*/ 957424 h 2980757"/>
                <a:gd name="connsiteX8" fmla="*/ 871667 w 5275533"/>
                <a:gd name="connsiteY8" fmla="*/ 1188348 h 2980757"/>
                <a:gd name="connsiteX9" fmla="*/ 971956 w 5275533"/>
                <a:gd name="connsiteY9" fmla="*/ 1308905 h 2980757"/>
                <a:gd name="connsiteX10" fmla="*/ 1020139 w 5275533"/>
                <a:gd name="connsiteY10" fmla="*/ 1368084 h 2980757"/>
                <a:gd name="connsiteX11" fmla="*/ 1067340 w 5275533"/>
                <a:gd name="connsiteY11" fmla="*/ 1424715 h 2980757"/>
                <a:gd name="connsiteX12" fmla="*/ 1472909 w 5275533"/>
                <a:gd name="connsiteY12" fmla="*/ 1843252 h 2980757"/>
                <a:gd name="connsiteX13" fmla="*/ 1688567 w 5275533"/>
                <a:gd name="connsiteY13" fmla="*/ 2031559 h 2980757"/>
                <a:gd name="connsiteX14" fmla="*/ 1914401 w 5275533"/>
                <a:gd name="connsiteY14" fmla="*/ 2205156 h 2980757"/>
                <a:gd name="connsiteX15" fmla="*/ 2418909 w 5275533"/>
                <a:gd name="connsiteY15" fmla="*/ 2479741 h 2980757"/>
                <a:gd name="connsiteX16" fmla="*/ 2701141 w 5275533"/>
                <a:gd name="connsiteY16" fmla="*/ 2557333 h 2980757"/>
                <a:gd name="connsiteX17" fmla="*/ 2773475 w 5275533"/>
                <a:gd name="connsiteY17" fmla="*/ 2570999 h 2980757"/>
                <a:gd name="connsiteX18" fmla="*/ 2846424 w 5275533"/>
                <a:gd name="connsiteY18" fmla="*/ 2582465 h 2980757"/>
                <a:gd name="connsiteX19" fmla="*/ 2993669 w 5275533"/>
                <a:gd name="connsiteY19" fmla="*/ 2598909 h 2980757"/>
                <a:gd name="connsiteX20" fmla="*/ 3067721 w 5275533"/>
                <a:gd name="connsiteY20" fmla="*/ 2604237 h 2980757"/>
                <a:gd name="connsiteX21" fmla="*/ 3142019 w 5275533"/>
                <a:gd name="connsiteY21" fmla="*/ 2607943 h 2980757"/>
                <a:gd name="connsiteX22" fmla="*/ 3216561 w 5275533"/>
                <a:gd name="connsiteY22" fmla="*/ 2609564 h 2980757"/>
                <a:gd name="connsiteX23" fmla="*/ 3291225 w 5275533"/>
                <a:gd name="connsiteY23" fmla="*/ 2609217 h 2980757"/>
                <a:gd name="connsiteX24" fmla="*/ 3328619 w 5275533"/>
                <a:gd name="connsiteY24" fmla="*/ 2608869 h 2980757"/>
                <a:gd name="connsiteX25" fmla="*/ 3364665 w 5275533"/>
                <a:gd name="connsiteY25" fmla="*/ 2607363 h 2980757"/>
                <a:gd name="connsiteX26" fmla="*/ 3400587 w 5275533"/>
                <a:gd name="connsiteY26" fmla="*/ 2605627 h 2980757"/>
                <a:gd name="connsiteX27" fmla="*/ 3436387 w 5275533"/>
                <a:gd name="connsiteY27" fmla="*/ 2602847 h 2980757"/>
                <a:gd name="connsiteX28" fmla="*/ 3578361 w 5275533"/>
                <a:gd name="connsiteY28" fmla="*/ 2586286 h 2980757"/>
                <a:gd name="connsiteX29" fmla="*/ 4119159 w 5275533"/>
                <a:gd name="connsiteY29" fmla="*/ 2418594 h 2980757"/>
                <a:gd name="connsiteX30" fmla="*/ 4618765 w 5275533"/>
                <a:gd name="connsiteY30" fmla="*/ 2124668 h 2980757"/>
                <a:gd name="connsiteX31" fmla="*/ 4739895 w 5275533"/>
                <a:gd name="connsiteY31" fmla="*/ 2038275 h 2980757"/>
                <a:gd name="connsiteX32" fmla="*/ 4861027 w 5275533"/>
                <a:gd name="connsiteY32" fmla="*/ 1948986 h 2980757"/>
                <a:gd name="connsiteX33" fmla="*/ 5106354 w 5275533"/>
                <a:gd name="connsiteY33" fmla="*/ 1763690 h 2980757"/>
                <a:gd name="connsiteX34" fmla="*/ 5275533 w 5275533"/>
                <a:gd name="connsiteY34" fmla="*/ 1641017 h 2980757"/>
                <a:gd name="connsiteX35" fmla="*/ 5275533 w 5275533"/>
                <a:gd name="connsiteY35" fmla="*/ 2257481 h 2980757"/>
                <a:gd name="connsiteX36" fmla="*/ 5168881 w 5275533"/>
                <a:gd name="connsiteY36" fmla="*/ 2332084 h 2980757"/>
                <a:gd name="connsiteX37" fmla="*/ 5036225 w 5275533"/>
                <a:gd name="connsiteY37" fmla="*/ 2421489 h 2980757"/>
                <a:gd name="connsiteX38" fmla="*/ 4899401 w 5275533"/>
                <a:gd name="connsiteY38" fmla="*/ 2508347 h 2980757"/>
                <a:gd name="connsiteX39" fmla="*/ 4612145 w 5275533"/>
                <a:gd name="connsiteY39" fmla="*/ 2671407 h 2980757"/>
                <a:gd name="connsiteX40" fmla="*/ 4303187 w 5275533"/>
                <a:gd name="connsiteY40" fmla="*/ 2810030 h 2980757"/>
                <a:gd name="connsiteX41" fmla="*/ 3630835 w 5275533"/>
                <a:gd name="connsiteY41" fmla="*/ 2969500 h 2980757"/>
                <a:gd name="connsiteX42" fmla="*/ 3457719 w 5275533"/>
                <a:gd name="connsiteY42" fmla="*/ 2979808 h 2980757"/>
                <a:gd name="connsiteX43" fmla="*/ 3414441 w 5275533"/>
                <a:gd name="connsiteY43" fmla="*/ 2980733 h 2980757"/>
                <a:gd name="connsiteX44" fmla="*/ 3371285 w 5275533"/>
                <a:gd name="connsiteY44" fmla="*/ 2980502 h 2980757"/>
                <a:gd name="connsiteX45" fmla="*/ 3328252 w 5275533"/>
                <a:gd name="connsiteY45" fmla="*/ 2980039 h 2980757"/>
                <a:gd name="connsiteX46" fmla="*/ 3286445 w 5275533"/>
                <a:gd name="connsiteY46" fmla="*/ 2978534 h 2980757"/>
                <a:gd name="connsiteX47" fmla="*/ 2952475 w 5275533"/>
                <a:gd name="connsiteY47" fmla="*/ 2953402 h 2980757"/>
                <a:gd name="connsiteX48" fmla="*/ 2620591 w 5275533"/>
                <a:gd name="connsiteY48" fmla="*/ 2898046 h 2980757"/>
                <a:gd name="connsiteX49" fmla="*/ 2294591 w 5275533"/>
                <a:gd name="connsiteY49" fmla="*/ 2811305 h 2980757"/>
                <a:gd name="connsiteX50" fmla="*/ 1670544 w 5275533"/>
                <a:gd name="connsiteY50" fmla="*/ 2550501 h 2980757"/>
                <a:gd name="connsiteX51" fmla="*/ 1144703 w 5275533"/>
                <a:gd name="connsiteY51" fmla="*/ 2144472 h 2980757"/>
                <a:gd name="connsiteX52" fmla="*/ 931497 w 5275533"/>
                <a:gd name="connsiteY52" fmla="*/ 1900114 h 2980757"/>
                <a:gd name="connsiteX53" fmla="*/ 745265 w 5275533"/>
                <a:gd name="connsiteY53" fmla="*/ 1641395 h 2980757"/>
                <a:gd name="connsiteX54" fmla="*/ 701741 w 5275533"/>
                <a:gd name="connsiteY54" fmla="*/ 1575500 h 2980757"/>
                <a:gd name="connsiteX55" fmla="*/ 660178 w 5275533"/>
                <a:gd name="connsiteY55" fmla="*/ 1511573 h 2980757"/>
                <a:gd name="connsiteX56" fmla="*/ 578158 w 5275533"/>
                <a:gd name="connsiteY56" fmla="*/ 1387656 h 2980757"/>
                <a:gd name="connsiteX57" fmla="*/ 408230 w 5275533"/>
                <a:gd name="connsiteY57" fmla="*/ 1134497 h 2980757"/>
                <a:gd name="connsiteX58" fmla="*/ 242349 w 5275533"/>
                <a:gd name="connsiteY58" fmla="*/ 866860 h 2980757"/>
                <a:gd name="connsiteX59" fmla="*/ 167562 w 5275533"/>
                <a:gd name="connsiteY59" fmla="*/ 724994 h 2980757"/>
                <a:gd name="connsiteX60" fmla="*/ 104054 w 5275533"/>
                <a:gd name="connsiteY60" fmla="*/ 576525 h 2980757"/>
                <a:gd name="connsiteX61" fmla="*/ 55381 w 5275533"/>
                <a:gd name="connsiteY61" fmla="*/ 422499 h 2980757"/>
                <a:gd name="connsiteX62" fmla="*/ 37236 w 5275533"/>
                <a:gd name="connsiteY62" fmla="*/ 343980 h 2980757"/>
                <a:gd name="connsiteX63" fmla="*/ 29267 w 5275533"/>
                <a:gd name="connsiteY63" fmla="*/ 304604 h 2980757"/>
                <a:gd name="connsiteX64" fmla="*/ 22646 w 5275533"/>
                <a:gd name="connsiteY64" fmla="*/ 265113 h 2980757"/>
                <a:gd name="connsiteX65" fmla="*/ 3903 w 5275533"/>
                <a:gd name="connsiteY65" fmla="*/ 106787 h 29807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Lst>
              <a:rect l="l" t="t" r="r" b="b"/>
              <a:pathLst>
                <a:path w="5275533" h="2980757">
                  <a:moveTo>
                    <a:pt x="0" y="0"/>
                  </a:moveTo>
                  <a:lnTo>
                    <a:pt x="201166" y="0"/>
                  </a:lnTo>
                  <a:lnTo>
                    <a:pt x="206734" y="89286"/>
                  </a:lnTo>
                  <a:cubicBezTo>
                    <a:pt x="212220" y="135755"/>
                    <a:pt x="220465" y="181731"/>
                    <a:pt x="232051" y="226897"/>
                  </a:cubicBezTo>
                  <a:cubicBezTo>
                    <a:pt x="254855" y="317344"/>
                    <a:pt x="290287" y="403854"/>
                    <a:pt x="332707" y="487120"/>
                  </a:cubicBezTo>
                  <a:cubicBezTo>
                    <a:pt x="354163" y="528696"/>
                    <a:pt x="377948" y="569461"/>
                    <a:pt x="402959" y="609647"/>
                  </a:cubicBezTo>
                  <a:cubicBezTo>
                    <a:pt x="428337" y="649717"/>
                    <a:pt x="455433" y="689209"/>
                    <a:pt x="483631" y="728236"/>
                  </a:cubicBezTo>
                  <a:cubicBezTo>
                    <a:pt x="540764" y="806061"/>
                    <a:pt x="604271" y="881569"/>
                    <a:pt x="669986" y="957424"/>
                  </a:cubicBezTo>
                  <a:cubicBezTo>
                    <a:pt x="735701" y="1033395"/>
                    <a:pt x="804359" y="1109366"/>
                    <a:pt x="871667" y="1188348"/>
                  </a:cubicBezTo>
                  <a:cubicBezTo>
                    <a:pt x="905383" y="1227723"/>
                    <a:pt x="938731" y="1268025"/>
                    <a:pt x="971956" y="1308905"/>
                  </a:cubicBezTo>
                  <a:lnTo>
                    <a:pt x="1020139" y="1368084"/>
                  </a:lnTo>
                  <a:cubicBezTo>
                    <a:pt x="1035954" y="1386962"/>
                    <a:pt x="1051035" y="1406302"/>
                    <a:pt x="1067340" y="1424715"/>
                  </a:cubicBezTo>
                  <a:cubicBezTo>
                    <a:pt x="1194602" y="1574573"/>
                    <a:pt x="1332652" y="1712503"/>
                    <a:pt x="1472909" y="1843252"/>
                  </a:cubicBezTo>
                  <a:cubicBezTo>
                    <a:pt x="1543406" y="1908337"/>
                    <a:pt x="1615128" y="1971221"/>
                    <a:pt x="1688567" y="2031559"/>
                  </a:cubicBezTo>
                  <a:cubicBezTo>
                    <a:pt x="1762006" y="2091895"/>
                    <a:pt x="1836793" y="2150263"/>
                    <a:pt x="1914401" y="2205156"/>
                  </a:cubicBezTo>
                  <a:cubicBezTo>
                    <a:pt x="2069003" y="2315176"/>
                    <a:pt x="2235742" y="2413498"/>
                    <a:pt x="2418909" y="2479741"/>
                  </a:cubicBezTo>
                  <a:cubicBezTo>
                    <a:pt x="2510249" y="2512863"/>
                    <a:pt x="2604898" y="2538225"/>
                    <a:pt x="2701141" y="2557333"/>
                  </a:cubicBezTo>
                  <a:cubicBezTo>
                    <a:pt x="2725293" y="2561850"/>
                    <a:pt x="2749201" y="2567062"/>
                    <a:pt x="2773475" y="2570999"/>
                  </a:cubicBezTo>
                  <a:lnTo>
                    <a:pt x="2846424" y="2582465"/>
                  </a:lnTo>
                  <a:cubicBezTo>
                    <a:pt x="2895343" y="2588602"/>
                    <a:pt x="2944261" y="2595088"/>
                    <a:pt x="2993669" y="2598909"/>
                  </a:cubicBezTo>
                  <a:cubicBezTo>
                    <a:pt x="3018313" y="2601110"/>
                    <a:pt x="3042956" y="2603195"/>
                    <a:pt x="3067721" y="2604237"/>
                  </a:cubicBezTo>
                  <a:cubicBezTo>
                    <a:pt x="3092487" y="2605394"/>
                    <a:pt x="3117130" y="2607247"/>
                    <a:pt x="3142019" y="2607943"/>
                  </a:cubicBezTo>
                  <a:lnTo>
                    <a:pt x="3216561" y="2609564"/>
                  </a:lnTo>
                  <a:cubicBezTo>
                    <a:pt x="3241326" y="2610142"/>
                    <a:pt x="3266337" y="2609333"/>
                    <a:pt x="3291225" y="2609217"/>
                  </a:cubicBezTo>
                  <a:lnTo>
                    <a:pt x="3328619" y="2608869"/>
                  </a:lnTo>
                  <a:cubicBezTo>
                    <a:pt x="3340757" y="2608522"/>
                    <a:pt x="3352649" y="2607827"/>
                    <a:pt x="3364665" y="2607363"/>
                  </a:cubicBezTo>
                  <a:cubicBezTo>
                    <a:pt x="3376679" y="2606784"/>
                    <a:pt x="3388695" y="2606438"/>
                    <a:pt x="3400587" y="2605627"/>
                  </a:cubicBezTo>
                  <a:lnTo>
                    <a:pt x="3436387" y="2602847"/>
                  </a:lnTo>
                  <a:cubicBezTo>
                    <a:pt x="3484079" y="2599257"/>
                    <a:pt x="3531404" y="2593235"/>
                    <a:pt x="3578361" y="2586286"/>
                  </a:cubicBezTo>
                  <a:cubicBezTo>
                    <a:pt x="3766310" y="2556871"/>
                    <a:pt x="3947025" y="2499314"/>
                    <a:pt x="4119159" y="2418594"/>
                  </a:cubicBezTo>
                  <a:cubicBezTo>
                    <a:pt x="4291907" y="2338801"/>
                    <a:pt x="4456317" y="2236657"/>
                    <a:pt x="4618765" y="2124668"/>
                  </a:cubicBezTo>
                  <a:cubicBezTo>
                    <a:pt x="4659346" y="2096759"/>
                    <a:pt x="4699682" y="2067575"/>
                    <a:pt x="4739895" y="2038275"/>
                  </a:cubicBezTo>
                  <a:cubicBezTo>
                    <a:pt x="4780355" y="2008976"/>
                    <a:pt x="4820691" y="1979212"/>
                    <a:pt x="4861027" y="1948986"/>
                  </a:cubicBezTo>
                  <a:lnTo>
                    <a:pt x="5106354" y="1763690"/>
                  </a:lnTo>
                  <a:lnTo>
                    <a:pt x="5275533" y="1641017"/>
                  </a:lnTo>
                  <a:lnTo>
                    <a:pt x="5275533" y="2257481"/>
                  </a:lnTo>
                  <a:lnTo>
                    <a:pt x="5168881" y="2332084"/>
                  </a:lnTo>
                  <a:cubicBezTo>
                    <a:pt x="5125235" y="2362079"/>
                    <a:pt x="5081099" y="2391958"/>
                    <a:pt x="5036225" y="2421489"/>
                  </a:cubicBezTo>
                  <a:cubicBezTo>
                    <a:pt x="4991231" y="2450790"/>
                    <a:pt x="4945867" y="2479857"/>
                    <a:pt x="4899401" y="2508347"/>
                  </a:cubicBezTo>
                  <a:cubicBezTo>
                    <a:pt x="4806959" y="2565440"/>
                    <a:pt x="4711574" y="2620798"/>
                    <a:pt x="4612145" y="2671407"/>
                  </a:cubicBezTo>
                  <a:cubicBezTo>
                    <a:pt x="4512836" y="2722247"/>
                    <a:pt x="4410095" y="2769496"/>
                    <a:pt x="4303187" y="2810030"/>
                  </a:cubicBezTo>
                  <a:cubicBezTo>
                    <a:pt x="4090349" y="2892256"/>
                    <a:pt x="3861694" y="2947728"/>
                    <a:pt x="3630835" y="2969500"/>
                  </a:cubicBezTo>
                  <a:cubicBezTo>
                    <a:pt x="3573089" y="2974712"/>
                    <a:pt x="3515343" y="2978649"/>
                    <a:pt x="3457719" y="2979808"/>
                  </a:cubicBezTo>
                  <a:lnTo>
                    <a:pt x="3414441" y="2980733"/>
                  </a:lnTo>
                  <a:cubicBezTo>
                    <a:pt x="3400097" y="2980850"/>
                    <a:pt x="3385630" y="2980502"/>
                    <a:pt x="3371285" y="2980502"/>
                  </a:cubicBezTo>
                  <a:lnTo>
                    <a:pt x="3328252" y="2980039"/>
                  </a:lnTo>
                  <a:lnTo>
                    <a:pt x="3286445" y="2978534"/>
                  </a:lnTo>
                  <a:cubicBezTo>
                    <a:pt x="3175121" y="2975174"/>
                    <a:pt x="3063553" y="2966837"/>
                    <a:pt x="2952475" y="2953402"/>
                  </a:cubicBezTo>
                  <a:cubicBezTo>
                    <a:pt x="2841275" y="2940664"/>
                    <a:pt x="2730319" y="2922365"/>
                    <a:pt x="2620591" y="2898046"/>
                  </a:cubicBezTo>
                  <a:cubicBezTo>
                    <a:pt x="2510984" y="2873494"/>
                    <a:pt x="2402235" y="2844426"/>
                    <a:pt x="2294591" y="2811305"/>
                  </a:cubicBezTo>
                  <a:cubicBezTo>
                    <a:pt x="2079669" y="2744483"/>
                    <a:pt x="1867198" y="2661331"/>
                    <a:pt x="1670544" y="2550501"/>
                  </a:cubicBezTo>
                  <a:cubicBezTo>
                    <a:pt x="1473767" y="2439903"/>
                    <a:pt x="1298079" y="2299657"/>
                    <a:pt x="1144703" y="2144472"/>
                  </a:cubicBezTo>
                  <a:cubicBezTo>
                    <a:pt x="1067586" y="2066996"/>
                    <a:pt x="997458" y="1984539"/>
                    <a:pt x="931497" y="1900114"/>
                  </a:cubicBezTo>
                  <a:cubicBezTo>
                    <a:pt x="865906" y="1815342"/>
                    <a:pt x="803500" y="1729295"/>
                    <a:pt x="745265" y="1641395"/>
                  </a:cubicBezTo>
                  <a:cubicBezTo>
                    <a:pt x="730307" y="1619623"/>
                    <a:pt x="716207" y="1597503"/>
                    <a:pt x="701741" y="1575500"/>
                  </a:cubicBezTo>
                  <a:lnTo>
                    <a:pt x="660178" y="1511573"/>
                  </a:lnTo>
                  <a:cubicBezTo>
                    <a:pt x="633574" y="1470229"/>
                    <a:pt x="605989" y="1429232"/>
                    <a:pt x="578158" y="1387656"/>
                  </a:cubicBezTo>
                  <a:lnTo>
                    <a:pt x="408230" y="1134497"/>
                  </a:lnTo>
                  <a:cubicBezTo>
                    <a:pt x="351220" y="1048219"/>
                    <a:pt x="294945" y="959392"/>
                    <a:pt x="242349" y="866860"/>
                  </a:cubicBezTo>
                  <a:cubicBezTo>
                    <a:pt x="216112" y="820536"/>
                    <a:pt x="190734" y="773402"/>
                    <a:pt x="167562" y="724994"/>
                  </a:cubicBezTo>
                  <a:cubicBezTo>
                    <a:pt x="144513" y="676469"/>
                    <a:pt x="123057" y="627019"/>
                    <a:pt x="104054" y="576525"/>
                  </a:cubicBezTo>
                  <a:cubicBezTo>
                    <a:pt x="85418" y="525917"/>
                    <a:pt x="68867" y="474613"/>
                    <a:pt x="55381" y="422499"/>
                  </a:cubicBezTo>
                  <a:cubicBezTo>
                    <a:pt x="49006" y="396442"/>
                    <a:pt x="42508" y="370269"/>
                    <a:pt x="37236" y="343980"/>
                  </a:cubicBezTo>
                  <a:lnTo>
                    <a:pt x="29267" y="304604"/>
                  </a:lnTo>
                  <a:lnTo>
                    <a:pt x="22646" y="265113"/>
                  </a:lnTo>
                  <a:cubicBezTo>
                    <a:pt x="14003" y="212420"/>
                    <a:pt x="7872" y="159582"/>
                    <a:pt x="3903" y="106787"/>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Freeform: Shape 27">
              <a:extLst>
                <a:ext uri="{FF2B5EF4-FFF2-40B4-BE49-F238E27FC236}">
                  <a16:creationId xmlns:a16="http://schemas.microsoft.com/office/drawing/2014/main" id="{F7E41CC6-0C83-40EE-80BB-79394D9E9B2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21214" y="-1"/>
              <a:ext cx="5270786" cy="2927775"/>
            </a:xfrm>
            <a:custGeom>
              <a:avLst/>
              <a:gdLst>
                <a:gd name="connsiteX0" fmla="*/ 0 w 5270786"/>
                <a:gd name="connsiteY0" fmla="*/ 0 h 2927775"/>
                <a:gd name="connsiteX1" fmla="*/ 613805 w 5270786"/>
                <a:gd name="connsiteY1" fmla="*/ 0 h 2927775"/>
                <a:gd name="connsiteX2" fmla="*/ 618487 w 5270786"/>
                <a:gd name="connsiteY2" fmla="*/ 85404 h 2927775"/>
                <a:gd name="connsiteX3" fmla="*/ 1054084 w 5270786"/>
                <a:gd name="connsiteY3" fmla="*/ 895200 h 2927775"/>
                <a:gd name="connsiteX4" fmla="*/ 1276976 w 5270786"/>
                <a:gd name="connsiteY4" fmla="*/ 1191325 h 2927775"/>
                <a:gd name="connsiteX5" fmla="*/ 3368450 w 5270786"/>
                <a:gd name="connsiteY5" fmla="*/ 2348843 h 2927775"/>
                <a:gd name="connsiteX6" fmla="*/ 4956151 w 5270786"/>
                <a:gd name="connsiteY6" fmla="*/ 1636730 h 2927775"/>
                <a:gd name="connsiteX7" fmla="*/ 5149372 w 5270786"/>
                <a:gd name="connsiteY7" fmla="*/ 1495325 h 2927775"/>
                <a:gd name="connsiteX8" fmla="*/ 5270786 w 5270786"/>
                <a:gd name="connsiteY8" fmla="*/ 1406110 h 2927775"/>
                <a:gd name="connsiteX9" fmla="*/ 5270786 w 5270786"/>
                <a:gd name="connsiteY9" fmla="*/ 2138641 h 2927775"/>
                <a:gd name="connsiteX10" fmla="*/ 5112925 w 5270786"/>
                <a:gd name="connsiteY10" fmla="*/ 2253730 h 2927775"/>
                <a:gd name="connsiteX11" fmla="*/ 3368327 w 5270786"/>
                <a:gd name="connsiteY11" fmla="*/ 2927775 h 2927775"/>
                <a:gd name="connsiteX12" fmla="*/ 769646 w 5270786"/>
                <a:gd name="connsiteY12" fmla="*/ 1516288 h 2927775"/>
                <a:gd name="connsiteX13" fmla="*/ 3149 w 5270786"/>
                <a:gd name="connsiteY13" fmla="*/ 85252 h 2927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5270786" h="2927775">
                  <a:moveTo>
                    <a:pt x="0" y="0"/>
                  </a:moveTo>
                  <a:lnTo>
                    <a:pt x="613805" y="0"/>
                  </a:lnTo>
                  <a:lnTo>
                    <a:pt x="618487" y="85404"/>
                  </a:lnTo>
                  <a:cubicBezTo>
                    <a:pt x="650052" y="360109"/>
                    <a:pt x="792650" y="556543"/>
                    <a:pt x="1054084" y="895200"/>
                  </a:cubicBezTo>
                  <a:cubicBezTo>
                    <a:pt x="1126174" y="988542"/>
                    <a:pt x="1200716" y="1085128"/>
                    <a:pt x="1276976" y="1191325"/>
                  </a:cubicBezTo>
                  <a:cubicBezTo>
                    <a:pt x="1859704" y="2002688"/>
                    <a:pt x="2485223" y="2348843"/>
                    <a:pt x="3368450" y="2348843"/>
                  </a:cubicBezTo>
                  <a:cubicBezTo>
                    <a:pt x="3948114" y="2348843"/>
                    <a:pt x="4373422" y="2066846"/>
                    <a:pt x="4956151" y="1636730"/>
                  </a:cubicBezTo>
                  <a:cubicBezTo>
                    <a:pt x="5021253" y="1588668"/>
                    <a:pt x="5086356" y="1541186"/>
                    <a:pt x="5149372" y="1495325"/>
                  </a:cubicBezTo>
                  <a:lnTo>
                    <a:pt x="5270786" y="1406110"/>
                  </a:lnTo>
                  <a:lnTo>
                    <a:pt x="5270786" y="2138641"/>
                  </a:lnTo>
                  <a:lnTo>
                    <a:pt x="5112925" y="2253730"/>
                  </a:lnTo>
                  <a:cubicBezTo>
                    <a:pt x="4598179" y="2621786"/>
                    <a:pt x="4074961" y="2927775"/>
                    <a:pt x="3368327" y="2927775"/>
                  </a:cubicBezTo>
                  <a:cubicBezTo>
                    <a:pt x="2170746" y="2927775"/>
                    <a:pt x="1393203" y="2384512"/>
                    <a:pt x="769646" y="1516288"/>
                  </a:cubicBezTo>
                  <a:cubicBezTo>
                    <a:pt x="418850" y="1027932"/>
                    <a:pt x="48120" y="683401"/>
                    <a:pt x="3149" y="85252"/>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Freeform: Shape 28">
              <a:extLst>
                <a:ext uri="{FF2B5EF4-FFF2-40B4-BE49-F238E27FC236}">
                  <a16:creationId xmlns:a16="http://schemas.microsoft.com/office/drawing/2014/main" id="{00603498-5DFE-4D26-BFB5-C9269C9BDB0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21214" y="-1"/>
              <a:ext cx="5270786" cy="2927775"/>
            </a:xfrm>
            <a:custGeom>
              <a:avLst/>
              <a:gdLst>
                <a:gd name="connsiteX0" fmla="*/ 0 w 5270786"/>
                <a:gd name="connsiteY0" fmla="*/ 0 h 2927775"/>
                <a:gd name="connsiteX1" fmla="*/ 736294 w 5270786"/>
                <a:gd name="connsiteY1" fmla="*/ 0 h 2927775"/>
                <a:gd name="connsiteX2" fmla="*/ 740298 w 5270786"/>
                <a:gd name="connsiteY2" fmla="*/ 72745 h 2927775"/>
                <a:gd name="connsiteX3" fmla="*/ 1153024 w 5270786"/>
                <a:gd name="connsiteY3" fmla="*/ 826989 h 2927775"/>
                <a:gd name="connsiteX4" fmla="*/ 1378368 w 5270786"/>
                <a:gd name="connsiteY4" fmla="*/ 1126356 h 2927775"/>
                <a:gd name="connsiteX5" fmla="*/ 2238056 w 5270786"/>
                <a:gd name="connsiteY5" fmla="*/ 1955322 h 2927775"/>
                <a:gd name="connsiteX6" fmla="*/ 3368327 w 5270786"/>
                <a:gd name="connsiteY6" fmla="*/ 2233033 h 2927775"/>
                <a:gd name="connsiteX7" fmla="*/ 4095360 w 5270786"/>
                <a:gd name="connsiteY7" fmla="*/ 2056192 h 2927775"/>
                <a:gd name="connsiteX8" fmla="*/ 4880506 w 5270786"/>
                <a:gd name="connsiteY8" fmla="*/ 1545587 h 2927775"/>
                <a:gd name="connsiteX9" fmla="*/ 5074340 w 5270786"/>
                <a:gd name="connsiteY9" fmla="*/ 1403721 h 2927775"/>
                <a:gd name="connsiteX10" fmla="*/ 5270786 w 5270786"/>
                <a:gd name="connsiteY10" fmla="*/ 1259367 h 2927775"/>
                <a:gd name="connsiteX11" fmla="*/ 5270786 w 5270786"/>
                <a:gd name="connsiteY11" fmla="*/ 2138641 h 2927775"/>
                <a:gd name="connsiteX12" fmla="*/ 5112925 w 5270786"/>
                <a:gd name="connsiteY12" fmla="*/ 2253730 h 2927775"/>
                <a:gd name="connsiteX13" fmla="*/ 3368327 w 5270786"/>
                <a:gd name="connsiteY13" fmla="*/ 2927775 h 2927775"/>
                <a:gd name="connsiteX14" fmla="*/ 769646 w 5270786"/>
                <a:gd name="connsiteY14" fmla="*/ 1516288 h 2927775"/>
                <a:gd name="connsiteX15" fmla="*/ 3149 w 5270786"/>
                <a:gd name="connsiteY15" fmla="*/ 85252 h 2927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5270786" h="2927775">
                  <a:moveTo>
                    <a:pt x="0" y="0"/>
                  </a:moveTo>
                  <a:lnTo>
                    <a:pt x="736294" y="0"/>
                  </a:lnTo>
                  <a:lnTo>
                    <a:pt x="740298" y="72745"/>
                  </a:lnTo>
                  <a:cubicBezTo>
                    <a:pt x="768839" y="319371"/>
                    <a:pt x="898885" y="497858"/>
                    <a:pt x="1153024" y="826989"/>
                  </a:cubicBezTo>
                  <a:cubicBezTo>
                    <a:pt x="1225727" y="921142"/>
                    <a:pt x="1300882" y="1018537"/>
                    <a:pt x="1378368" y="1126356"/>
                  </a:cubicBezTo>
                  <a:cubicBezTo>
                    <a:pt x="1652384" y="1507833"/>
                    <a:pt x="1933512" y="1779060"/>
                    <a:pt x="2238056" y="1955322"/>
                  </a:cubicBezTo>
                  <a:cubicBezTo>
                    <a:pt x="2560868" y="2142238"/>
                    <a:pt x="2930637" y="2233033"/>
                    <a:pt x="3368327" y="2233033"/>
                  </a:cubicBezTo>
                  <a:cubicBezTo>
                    <a:pt x="3616720" y="2233033"/>
                    <a:pt x="3847703" y="2176866"/>
                    <a:pt x="4095360" y="2056192"/>
                  </a:cubicBezTo>
                  <a:cubicBezTo>
                    <a:pt x="4349636" y="1932276"/>
                    <a:pt x="4601340" y="1751613"/>
                    <a:pt x="4880506" y="1545587"/>
                  </a:cubicBezTo>
                  <a:cubicBezTo>
                    <a:pt x="4945974" y="1497295"/>
                    <a:pt x="5011199" y="1449697"/>
                    <a:pt x="5074340" y="1403721"/>
                  </a:cubicBezTo>
                  <a:lnTo>
                    <a:pt x="5270786" y="1259367"/>
                  </a:lnTo>
                  <a:lnTo>
                    <a:pt x="5270786" y="2138641"/>
                  </a:lnTo>
                  <a:lnTo>
                    <a:pt x="5112925" y="2253730"/>
                  </a:lnTo>
                  <a:cubicBezTo>
                    <a:pt x="4598179" y="2621786"/>
                    <a:pt x="4074961" y="2927775"/>
                    <a:pt x="3368327" y="2927775"/>
                  </a:cubicBezTo>
                  <a:cubicBezTo>
                    <a:pt x="2170746" y="2927775"/>
                    <a:pt x="1393203" y="2384512"/>
                    <a:pt x="769646" y="1516288"/>
                  </a:cubicBezTo>
                  <a:cubicBezTo>
                    <a:pt x="418850" y="1027932"/>
                    <a:pt x="48120" y="683401"/>
                    <a:pt x="3149" y="85252"/>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 name="Otsikko 1">
            <a:extLst>
              <a:ext uri="{FF2B5EF4-FFF2-40B4-BE49-F238E27FC236}">
                <a16:creationId xmlns:a16="http://schemas.microsoft.com/office/drawing/2014/main" id="{4E11A425-B4DF-95BE-90FC-4493B8435CD0}"/>
              </a:ext>
            </a:extLst>
          </p:cNvPr>
          <p:cNvSpPr>
            <a:spLocks noGrp="1"/>
          </p:cNvSpPr>
          <p:nvPr>
            <p:ph type="title"/>
          </p:nvPr>
        </p:nvSpPr>
        <p:spPr>
          <a:xfrm>
            <a:off x="1436914" y="864157"/>
            <a:ext cx="9375112" cy="1614562"/>
          </a:xfrm>
        </p:spPr>
        <p:txBody>
          <a:bodyPr>
            <a:normAutofit/>
          </a:bodyPr>
          <a:lstStyle/>
          <a:p>
            <a:pPr algn="ctr"/>
            <a:r>
              <a:rPr lang="fi-FI" sz="3600" dirty="0">
                <a:solidFill>
                  <a:schemeClr val="tx2"/>
                </a:solidFill>
              </a:rPr>
              <a:t>Luvatta laitoksesta poistuneen lapsen palauttaminen</a:t>
            </a:r>
            <a:br>
              <a:rPr lang="fi-FI" sz="3600" dirty="0">
                <a:solidFill>
                  <a:schemeClr val="tx2"/>
                </a:solidFill>
              </a:rPr>
            </a:br>
            <a:r>
              <a:rPr lang="fi-FI" sz="3600" dirty="0">
                <a:solidFill>
                  <a:schemeClr val="tx2"/>
                </a:solidFill>
              </a:rPr>
              <a:t>( </a:t>
            </a:r>
            <a:r>
              <a:rPr lang="fi-FI" sz="3600" i="1" dirty="0">
                <a:solidFill>
                  <a:schemeClr val="tx2"/>
                </a:solidFill>
              </a:rPr>
              <a:t>”hatkoilta” takaisin laitokseen hakeminen </a:t>
            </a:r>
            <a:r>
              <a:rPr lang="fi-FI" sz="3600" dirty="0">
                <a:solidFill>
                  <a:schemeClr val="tx2"/>
                </a:solidFill>
              </a:rPr>
              <a:t>)</a:t>
            </a:r>
          </a:p>
        </p:txBody>
      </p:sp>
      <p:sp>
        <p:nvSpPr>
          <p:cNvPr id="3" name="Sisällön paikkamerkki 2">
            <a:extLst>
              <a:ext uri="{FF2B5EF4-FFF2-40B4-BE49-F238E27FC236}">
                <a16:creationId xmlns:a16="http://schemas.microsoft.com/office/drawing/2014/main" id="{C4B044C5-86CD-A023-5B69-63ADD780E1BE}"/>
              </a:ext>
            </a:extLst>
          </p:cNvPr>
          <p:cNvSpPr>
            <a:spLocks noGrp="1"/>
          </p:cNvSpPr>
          <p:nvPr>
            <p:ph idx="1"/>
          </p:nvPr>
        </p:nvSpPr>
        <p:spPr>
          <a:xfrm>
            <a:off x="1034980" y="2992448"/>
            <a:ext cx="10008158" cy="3538979"/>
          </a:xfrm>
        </p:spPr>
        <p:txBody>
          <a:bodyPr anchor="t">
            <a:normAutofit/>
          </a:bodyPr>
          <a:lstStyle/>
          <a:p>
            <a:r>
              <a:rPr lang="fi-FI" sz="2000" dirty="0">
                <a:solidFill>
                  <a:schemeClr val="tx2"/>
                </a:solidFill>
              </a:rPr>
              <a:t>Mikäli lähdet laitoksesta ilman lupaa eli ”</a:t>
            </a:r>
            <a:r>
              <a:rPr lang="fi-FI" sz="2000" dirty="0" err="1">
                <a:solidFill>
                  <a:schemeClr val="tx2"/>
                </a:solidFill>
              </a:rPr>
              <a:t>hatkaat</a:t>
            </a:r>
            <a:r>
              <a:rPr lang="fi-FI" sz="2000" dirty="0">
                <a:solidFill>
                  <a:schemeClr val="tx2"/>
                </a:solidFill>
              </a:rPr>
              <a:t>” tai jätä palaamatta laitokseen sovittuna aikana, täytyy laitoksen ohjaajien heti alkaa selvittämään, missä olet ja oletko turvassa.</a:t>
            </a:r>
          </a:p>
          <a:p>
            <a:r>
              <a:rPr lang="fi-FI" sz="2000" dirty="0">
                <a:solidFill>
                  <a:schemeClr val="tx2"/>
                </a:solidFill>
              </a:rPr>
              <a:t>Ohjaajien velvollisuus on yrittää saada sinut laitokseen takaisin mahdollisimman pian.</a:t>
            </a:r>
          </a:p>
          <a:p>
            <a:r>
              <a:rPr lang="fi-FI" sz="2000" dirty="0">
                <a:solidFill>
                  <a:schemeClr val="tx2"/>
                </a:solidFill>
              </a:rPr>
              <a:t>Ohjaajat voivat pyytää apua esimerkiksi poliisilta sinun etsimiseksi ja palauttamiseksi.</a:t>
            </a:r>
          </a:p>
          <a:p>
            <a:r>
              <a:rPr lang="fi-FI" sz="2000" dirty="0">
                <a:solidFill>
                  <a:schemeClr val="tx2"/>
                </a:solidFill>
              </a:rPr>
              <a:t>Kun sinut löydetään, sinut tuodaan takaisin laitokseen, vaikka et itse haluaisi tulla.</a:t>
            </a:r>
          </a:p>
          <a:p>
            <a:r>
              <a:rPr lang="fi-FI" sz="2000" dirty="0">
                <a:solidFill>
                  <a:schemeClr val="tx2"/>
                </a:solidFill>
              </a:rPr>
              <a:t>Tarkoitus ei ole rangaista sinua, vaan varmistaa sinun turvallisuus ja sen, että saat tarvitsemasi tuen.</a:t>
            </a:r>
          </a:p>
          <a:p>
            <a:endParaRPr lang="fi-FI" sz="2000" dirty="0">
              <a:solidFill>
                <a:schemeClr val="tx2"/>
              </a:solidFill>
            </a:endParaRPr>
          </a:p>
        </p:txBody>
      </p:sp>
      <p:grpSp>
        <p:nvGrpSpPr>
          <p:cNvPr id="31" name="Group 30">
            <a:extLst>
              <a:ext uri="{FF2B5EF4-FFF2-40B4-BE49-F238E27FC236}">
                <a16:creationId xmlns:a16="http://schemas.microsoft.com/office/drawing/2014/main" id="{B63ACBA3-DEFD-4C6D-BBA0-64468FA99C2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rot="10800000">
            <a:off x="9058275" y="4146310"/>
            <a:ext cx="3142400" cy="2716805"/>
            <a:chOff x="-305" y="-4155"/>
            <a:chExt cx="2514948" cy="2174333"/>
          </a:xfrm>
          <a:solidFill>
            <a:schemeClr val="bg1">
              <a:alpha val="30000"/>
            </a:schemeClr>
          </a:solidFill>
        </p:grpSpPr>
        <p:sp>
          <p:nvSpPr>
            <p:cNvPr id="32" name="Freeform: Shape 31">
              <a:extLst>
                <a:ext uri="{FF2B5EF4-FFF2-40B4-BE49-F238E27FC236}">
                  <a16:creationId xmlns:a16="http://schemas.microsoft.com/office/drawing/2014/main" id="{62F7819D-2B89-4D80-A1C3-8B318116BAA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0"/>
              <a:ext cx="2514948" cy="2170178"/>
            </a:xfrm>
            <a:custGeom>
              <a:avLst/>
              <a:gdLst>
                <a:gd name="connsiteX0" fmla="*/ 2466091 w 2514948"/>
                <a:gd name="connsiteY0" fmla="*/ 0 h 2170178"/>
                <a:gd name="connsiteX1" fmla="*/ 2514948 w 2514948"/>
                <a:gd name="connsiteY1" fmla="*/ 0 h 2170178"/>
                <a:gd name="connsiteX2" fmla="*/ 2512286 w 2514948"/>
                <a:gd name="connsiteY2" fmla="*/ 12375 h 2170178"/>
                <a:gd name="connsiteX3" fmla="*/ 2394961 w 2514948"/>
                <a:gd name="connsiteY3" fmla="*/ 368660 h 2170178"/>
                <a:gd name="connsiteX4" fmla="*/ 2289734 w 2514948"/>
                <a:gd name="connsiteY4" fmla="*/ 598078 h 2170178"/>
                <a:gd name="connsiteX5" fmla="*/ 2163747 w 2514948"/>
                <a:gd name="connsiteY5" fmla="*/ 819078 h 2170178"/>
                <a:gd name="connsiteX6" fmla="*/ 1852241 w 2514948"/>
                <a:gd name="connsiteY6" fmla="*/ 1228932 h 2170178"/>
                <a:gd name="connsiteX7" fmla="*/ 1668235 w 2514948"/>
                <a:gd name="connsiteY7" fmla="*/ 1413844 h 2170178"/>
                <a:gd name="connsiteX8" fmla="*/ 1619510 w 2514948"/>
                <a:gd name="connsiteY8" fmla="*/ 1457722 h 2170178"/>
                <a:gd name="connsiteX9" fmla="*/ 1569835 w 2514948"/>
                <a:gd name="connsiteY9" fmla="*/ 1500704 h 2170178"/>
                <a:gd name="connsiteX10" fmla="*/ 1467169 w 2514948"/>
                <a:gd name="connsiteY10" fmla="*/ 1583266 h 2170178"/>
                <a:gd name="connsiteX11" fmla="*/ 1018393 w 2514948"/>
                <a:gd name="connsiteY11" fmla="*/ 1867576 h 2170178"/>
                <a:gd name="connsiteX12" fmla="*/ 255857 w 2514948"/>
                <a:gd name="connsiteY12" fmla="*/ 2133049 h 2170178"/>
                <a:gd name="connsiteX13" fmla="*/ 0 w 2514948"/>
                <a:gd name="connsiteY13" fmla="*/ 2170178 h 2170178"/>
                <a:gd name="connsiteX14" fmla="*/ 0 w 2514948"/>
                <a:gd name="connsiteY14" fmla="*/ 1940056 h 2170178"/>
                <a:gd name="connsiteX15" fmla="*/ 201609 w 2514948"/>
                <a:gd name="connsiteY15" fmla="*/ 1902856 h 2170178"/>
                <a:gd name="connsiteX16" fmla="*/ 440974 w 2514948"/>
                <a:gd name="connsiteY16" fmla="*/ 1838472 h 2170178"/>
                <a:gd name="connsiteX17" fmla="*/ 674558 w 2514948"/>
                <a:gd name="connsiteY17" fmla="*/ 1756359 h 2170178"/>
                <a:gd name="connsiteX18" fmla="*/ 901222 w 2514948"/>
                <a:gd name="connsiteY18" fmla="*/ 1657142 h 2170178"/>
                <a:gd name="connsiteX19" fmla="*/ 1330943 w 2514948"/>
                <a:gd name="connsiteY19" fmla="*/ 1413396 h 2170178"/>
                <a:gd name="connsiteX20" fmla="*/ 1432566 w 2514948"/>
                <a:gd name="connsiteY20" fmla="*/ 1343193 h 2170178"/>
                <a:gd name="connsiteX21" fmla="*/ 1482527 w 2514948"/>
                <a:gd name="connsiteY21" fmla="*/ 1306926 h 2170178"/>
                <a:gd name="connsiteX22" fmla="*/ 1531821 w 2514948"/>
                <a:gd name="connsiteY22" fmla="*/ 1269765 h 2170178"/>
                <a:gd name="connsiteX23" fmla="*/ 1721986 w 2514948"/>
                <a:gd name="connsiteY23" fmla="*/ 1112073 h 2170178"/>
                <a:gd name="connsiteX24" fmla="*/ 2061460 w 2514948"/>
                <a:gd name="connsiteY24" fmla="*/ 754336 h 2170178"/>
                <a:gd name="connsiteX25" fmla="*/ 2206218 w 2514948"/>
                <a:gd name="connsiteY25" fmla="*/ 554827 h 2170178"/>
                <a:gd name="connsiteX26" fmla="*/ 2329455 w 2514948"/>
                <a:gd name="connsiteY26" fmla="*/ 341886 h 2170178"/>
                <a:gd name="connsiteX27" fmla="*/ 2356757 w 2514948"/>
                <a:gd name="connsiteY27" fmla="*/ 286815 h 2170178"/>
                <a:gd name="connsiteX28" fmla="*/ 2370030 w 2514948"/>
                <a:gd name="connsiteY28" fmla="*/ 259056 h 2170178"/>
                <a:gd name="connsiteX29" fmla="*/ 2382637 w 2514948"/>
                <a:gd name="connsiteY29" fmla="*/ 231028 h 2170178"/>
                <a:gd name="connsiteX30" fmla="*/ 2406716 w 2514948"/>
                <a:gd name="connsiteY30" fmla="*/ 174525 h 2170178"/>
                <a:gd name="connsiteX31" fmla="*/ 2429278 w 2514948"/>
                <a:gd name="connsiteY31" fmla="*/ 117393 h 21701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Lst>
              <a:rect l="l" t="t" r="r" b="b"/>
              <a:pathLst>
                <a:path w="2514948" h="2170178">
                  <a:moveTo>
                    <a:pt x="2466091" y="0"/>
                  </a:moveTo>
                  <a:lnTo>
                    <a:pt x="2514948" y="0"/>
                  </a:lnTo>
                  <a:lnTo>
                    <a:pt x="2512286" y="12375"/>
                  </a:lnTo>
                  <a:cubicBezTo>
                    <a:pt x="2481760" y="133161"/>
                    <a:pt x="2442526" y="252239"/>
                    <a:pt x="2394961" y="368660"/>
                  </a:cubicBezTo>
                  <a:cubicBezTo>
                    <a:pt x="2363109" y="446208"/>
                    <a:pt x="2328603" y="523039"/>
                    <a:pt x="2289734" y="598078"/>
                  </a:cubicBezTo>
                  <a:cubicBezTo>
                    <a:pt x="2251436" y="673387"/>
                    <a:pt x="2209251" y="747083"/>
                    <a:pt x="2163747" y="819078"/>
                  </a:cubicBezTo>
                  <a:cubicBezTo>
                    <a:pt x="2072646" y="962979"/>
                    <a:pt x="1968652" y="1100611"/>
                    <a:pt x="1852241" y="1228932"/>
                  </a:cubicBezTo>
                  <a:cubicBezTo>
                    <a:pt x="1793748" y="1292868"/>
                    <a:pt x="1732698" y="1354923"/>
                    <a:pt x="1668235" y="1413844"/>
                  </a:cubicBezTo>
                  <a:cubicBezTo>
                    <a:pt x="1652214" y="1428709"/>
                    <a:pt x="1636100" y="1443395"/>
                    <a:pt x="1619510" y="1457722"/>
                  </a:cubicBezTo>
                  <a:cubicBezTo>
                    <a:pt x="1603015" y="1472140"/>
                    <a:pt x="1586805" y="1486825"/>
                    <a:pt x="1569835" y="1500704"/>
                  </a:cubicBezTo>
                  <a:cubicBezTo>
                    <a:pt x="1536276" y="1528911"/>
                    <a:pt x="1501865" y="1556223"/>
                    <a:pt x="1467169" y="1583266"/>
                  </a:cubicBezTo>
                  <a:cubicBezTo>
                    <a:pt x="1327719" y="1690722"/>
                    <a:pt x="1177085" y="1785910"/>
                    <a:pt x="1018393" y="1867576"/>
                  </a:cubicBezTo>
                  <a:cubicBezTo>
                    <a:pt x="780425" y="1990142"/>
                    <a:pt x="522567" y="2080875"/>
                    <a:pt x="255857" y="2133049"/>
                  </a:cubicBezTo>
                  <a:lnTo>
                    <a:pt x="0" y="2170178"/>
                  </a:lnTo>
                  <a:lnTo>
                    <a:pt x="0" y="1940056"/>
                  </a:lnTo>
                  <a:lnTo>
                    <a:pt x="201609" y="1902856"/>
                  </a:lnTo>
                  <a:cubicBezTo>
                    <a:pt x="282186" y="1884231"/>
                    <a:pt x="362102" y="1863008"/>
                    <a:pt x="440974" y="1838472"/>
                  </a:cubicBezTo>
                  <a:cubicBezTo>
                    <a:pt x="519848" y="1814027"/>
                    <a:pt x="597771" y="1786627"/>
                    <a:pt x="674558" y="1756359"/>
                  </a:cubicBezTo>
                  <a:cubicBezTo>
                    <a:pt x="751250" y="1726003"/>
                    <a:pt x="826900" y="1692870"/>
                    <a:pt x="901222" y="1657142"/>
                  </a:cubicBezTo>
                  <a:cubicBezTo>
                    <a:pt x="1049865" y="1585774"/>
                    <a:pt x="1193581" y="1504376"/>
                    <a:pt x="1330943" y="1413396"/>
                  </a:cubicBezTo>
                  <a:cubicBezTo>
                    <a:pt x="1365165" y="1390563"/>
                    <a:pt x="1399293" y="1367370"/>
                    <a:pt x="1432566" y="1343193"/>
                  </a:cubicBezTo>
                  <a:cubicBezTo>
                    <a:pt x="1449441" y="1331373"/>
                    <a:pt x="1465936" y="1319104"/>
                    <a:pt x="1482527" y="1306926"/>
                  </a:cubicBezTo>
                  <a:cubicBezTo>
                    <a:pt x="1499210" y="1294837"/>
                    <a:pt x="1515611" y="1282391"/>
                    <a:pt x="1531821" y="1269765"/>
                  </a:cubicBezTo>
                  <a:cubicBezTo>
                    <a:pt x="1596947" y="1219350"/>
                    <a:pt x="1660652" y="1167055"/>
                    <a:pt x="1721986" y="1112073"/>
                  </a:cubicBezTo>
                  <a:cubicBezTo>
                    <a:pt x="1844940" y="1002469"/>
                    <a:pt x="1958983" y="882926"/>
                    <a:pt x="2061460" y="754336"/>
                  </a:cubicBezTo>
                  <a:cubicBezTo>
                    <a:pt x="2112652" y="690042"/>
                    <a:pt x="2161094" y="623510"/>
                    <a:pt x="2206218" y="554827"/>
                  </a:cubicBezTo>
                  <a:cubicBezTo>
                    <a:pt x="2250583" y="485787"/>
                    <a:pt x="2292484" y="415046"/>
                    <a:pt x="2329455" y="341886"/>
                  </a:cubicBezTo>
                  <a:cubicBezTo>
                    <a:pt x="2339030" y="323709"/>
                    <a:pt x="2347941" y="305261"/>
                    <a:pt x="2356757" y="286815"/>
                  </a:cubicBezTo>
                  <a:lnTo>
                    <a:pt x="2370030" y="259056"/>
                  </a:lnTo>
                  <a:lnTo>
                    <a:pt x="2382637" y="231028"/>
                  </a:lnTo>
                  <a:cubicBezTo>
                    <a:pt x="2390885" y="212312"/>
                    <a:pt x="2399227" y="193598"/>
                    <a:pt x="2406716" y="174525"/>
                  </a:cubicBezTo>
                  <a:cubicBezTo>
                    <a:pt x="2414206" y="155452"/>
                    <a:pt x="2422453" y="136646"/>
                    <a:pt x="2429278" y="117393"/>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Freeform: Shape 32">
              <a:extLst>
                <a:ext uri="{FF2B5EF4-FFF2-40B4-BE49-F238E27FC236}">
                  <a16:creationId xmlns:a16="http://schemas.microsoft.com/office/drawing/2014/main" id="{B7065990-2350-41B3-858B-20EF8744F26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4155"/>
              <a:ext cx="2493062" cy="1947896"/>
            </a:xfrm>
            <a:custGeom>
              <a:avLst/>
              <a:gdLst>
                <a:gd name="connsiteX0" fmla="*/ 1896911 w 2493062"/>
                <a:gd name="connsiteY0" fmla="*/ 0 h 1947896"/>
                <a:gd name="connsiteX1" fmla="*/ 2493062 w 2493062"/>
                <a:gd name="connsiteY1" fmla="*/ 0 h 1947896"/>
                <a:gd name="connsiteX2" fmla="*/ 2435315 w 2493062"/>
                <a:gd name="connsiteY2" fmla="*/ 178165 h 1947896"/>
                <a:gd name="connsiteX3" fmla="*/ 93066 w 2493062"/>
                <a:gd name="connsiteY3" fmla="*/ 1935859 h 1947896"/>
                <a:gd name="connsiteX4" fmla="*/ 0 w 2493062"/>
                <a:gd name="connsiteY4" fmla="*/ 1947896 h 1947896"/>
                <a:gd name="connsiteX5" fmla="*/ 0 w 2493062"/>
                <a:gd name="connsiteY5" fmla="*/ 1404756 h 1947896"/>
                <a:gd name="connsiteX6" fmla="*/ 17392 w 2493062"/>
                <a:gd name="connsiteY6" fmla="*/ 1402364 h 1947896"/>
                <a:gd name="connsiteX7" fmla="*/ 464249 w 2493062"/>
                <a:gd name="connsiteY7" fmla="*/ 1281208 h 1947896"/>
                <a:gd name="connsiteX8" fmla="*/ 1260556 w 2493062"/>
                <a:gd name="connsiteY8" fmla="*/ 833835 h 1947896"/>
                <a:gd name="connsiteX9" fmla="*/ 1807924 w 2493062"/>
                <a:gd name="connsiteY9" fmla="*/ 193222 h 1947896"/>
                <a:gd name="connsiteX10" fmla="*/ 1874357 w 2493062"/>
                <a:gd name="connsiteY10" fmla="*/ 58333 h 19478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493062" h="1947896">
                  <a:moveTo>
                    <a:pt x="1896911" y="0"/>
                  </a:moveTo>
                  <a:lnTo>
                    <a:pt x="2493062" y="0"/>
                  </a:lnTo>
                  <a:lnTo>
                    <a:pt x="2435315" y="178165"/>
                  </a:lnTo>
                  <a:cubicBezTo>
                    <a:pt x="2088122" y="1071812"/>
                    <a:pt x="1129732" y="1758033"/>
                    <a:pt x="93066" y="1935859"/>
                  </a:cubicBezTo>
                  <a:lnTo>
                    <a:pt x="0" y="1947896"/>
                  </a:lnTo>
                  <a:lnTo>
                    <a:pt x="0" y="1404756"/>
                  </a:lnTo>
                  <a:lnTo>
                    <a:pt x="17392" y="1402364"/>
                  </a:lnTo>
                  <a:cubicBezTo>
                    <a:pt x="167719" y="1375030"/>
                    <a:pt x="318070" y="1334398"/>
                    <a:pt x="464249" y="1281208"/>
                  </a:cubicBezTo>
                  <a:cubicBezTo>
                    <a:pt x="753480" y="1176081"/>
                    <a:pt x="1028869" y="1021346"/>
                    <a:pt x="1260556" y="833835"/>
                  </a:cubicBezTo>
                  <a:cubicBezTo>
                    <a:pt x="1491960" y="646594"/>
                    <a:pt x="1681177" y="425056"/>
                    <a:pt x="1807924" y="193222"/>
                  </a:cubicBezTo>
                  <a:cubicBezTo>
                    <a:pt x="1832328" y="148578"/>
                    <a:pt x="1854477" y="103599"/>
                    <a:pt x="1874357" y="58333"/>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Freeform: Shape 33">
              <a:extLst>
                <a:ext uri="{FF2B5EF4-FFF2-40B4-BE49-F238E27FC236}">
                  <a16:creationId xmlns:a16="http://schemas.microsoft.com/office/drawing/2014/main" id="{58DA7EC7-CAA0-4665-AA29-BFBA806ECAB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0"/>
              <a:ext cx="2501089" cy="1972702"/>
            </a:xfrm>
            <a:custGeom>
              <a:avLst/>
              <a:gdLst>
                <a:gd name="connsiteX0" fmla="*/ 2318728 w 2501089"/>
                <a:gd name="connsiteY0" fmla="*/ 0 h 1972702"/>
                <a:gd name="connsiteX1" fmla="*/ 2501089 w 2501089"/>
                <a:gd name="connsiteY1" fmla="*/ 0 h 1972702"/>
                <a:gd name="connsiteX2" fmla="*/ 2453909 w 2501089"/>
                <a:gd name="connsiteY2" fmla="*/ 167837 h 1972702"/>
                <a:gd name="connsiteX3" fmla="*/ 2361125 w 2501089"/>
                <a:gd name="connsiteY3" fmla="*/ 392084 h 1972702"/>
                <a:gd name="connsiteX4" fmla="*/ 1768255 w 2501089"/>
                <a:gd name="connsiteY4" fmla="*/ 1167644 h 1972702"/>
                <a:gd name="connsiteX5" fmla="*/ 1375125 w 2501089"/>
                <a:gd name="connsiteY5" fmla="*/ 1471474 h 1972702"/>
                <a:gd name="connsiteX6" fmla="*/ 935735 w 2501089"/>
                <a:gd name="connsiteY6" fmla="*/ 1712713 h 1972702"/>
                <a:gd name="connsiteX7" fmla="*/ 212353 w 2501089"/>
                <a:gd name="connsiteY7" fmla="*/ 1940294 h 1972702"/>
                <a:gd name="connsiteX8" fmla="*/ 0 w 2501089"/>
                <a:gd name="connsiteY8" fmla="*/ 1972702 h 1972702"/>
                <a:gd name="connsiteX9" fmla="*/ 0 w 2501089"/>
                <a:gd name="connsiteY9" fmla="*/ 1732181 h 1972702"/>
                <a:gd name="connsiteX10" fmla="*/ 161195 w 2501089"/>
                <a:gd name="connsiteY10" fmla="*/ 1706590 h 1972702"/>
                <a:gd name="connsiteX11" fmla="*/ 388463 w 2501089"/>
                <a:gd name="connsiteY11" fmla="*/ 1652268 h 1972702"/>
                <a:gd name="connsiteX12" fmla="*/ 826716 w 2501089"/>
                <a:gd name="connsiteY12" fmla="*/ 1493950 h 1972702"/>
                <a:gd name="connsiteX13" fmla="*/ 1609847 w 2501089"/>
                <a:gd name="connsiteY13" fmla="*/ 1007535 h 1972702"/>
                <a:gd name="connsiteX14" fmla="*/ 1929982 w 2501089"/>
                <a:gd name="connsiteY14" fmla="*/ 682930 h 1972702"/>
                <a:gd name="connsiteX15" fmla="*/ 2183093 w 2501089"/>
                <a:gd name="connsiteY15" fmla="*/ 310149 h 1972702"/>
                <a:gd name="connsiteX16" fmla="*/ 2280286 w 2501089"/>
                <a:gd name="connsiteY16" fmla="*/ 108435 h 19727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2501089" h="1972702">
                  <a:moveTo>
                    <a:pt x="2318728" y="0"/>
                  </a:moveTo>
                  <a:lnTo>
                    <a:pt x="2501089" y="0"/>
                  </a:lnTo>
                  <a:lnTo>
                    <a:pt x="2453909" y="167837"/>
                  </a:lnTo>
                  <a:cubicBezTo>
                    <a:pt x="2427555" y="244153"/>
                    <a:pt x="2396627" y="319103"/>
                    <a:pt x="2361125" y="392084"/>
                  </a:cubicBezTo>
                  <a:cubicBezTo>
                    <a:pt x="2218453" y="684005"/>
                    <a:pt x="2011698" y="945211"/>
                    <a:pt x="1768255" y="1167644"/>
                  </a:cubicBezTo>
                  <a:cubicBezTo>
                    <a:pt x="1646250" y="1278860"/>
                    <a:pt x="1514385" y="1380316"/>
                    <a:pt x="1375125" y="1471474"/>
                  </a:cubicBezTo>
                  <a:cubicBezTo>
                    <a:pt x="1235677" y="1562542"/>
                    <a:pt x="1088928" y="1643672"/>
                    <a:pt x="935735" y="1712713"/>
                  </a:cubicBezTo>
                  <a:cubicBezTo>
                    <a:pt x="705659" y="1815533"/>
                    <a:pt x="462359" y="1892212"/>
                    <a:pt x="212353" y="1940294"/>
                  </a:cubicBezTo>
                  <a:lnTo>
                    <a:pt x="0" y="1972702"/>
                  </a:lnTo>
                  <a:lnTo>
                    <a:pt x="0" y="1732181"/>
                  </a:lnTo>
                  <a:lnTo>
                    <a:pt x="161195" y="1706590"/>
                  </a:lnTo>
                  <a:cubicBezTo>
                    <a:pt x="237638" y="1691378"/>
                    <a:pt x="313477" y="1673222"/>
                    <a:pt x="388463" y="1652268"/>
                  </a:cubicBezTo>
                  <a:cubicBezTo>
                    <a:pt x="538529" y="1610539"/>
                    <a:pt x="684898" y="1556543"/>
                    <a:pt x="826716" y="1493950"/>
                  </a:cubicBezTo>
                  <a:cubicBezTo>
                    <a:pt x="1111207" y="1370107"/>
                    <a:pt x="1376832" y="1205881"/>
                    <a:pt x="1609847" y="1007535"/>
                  </a:cubicBezTo>
                  <a:cubicBezTo>
                    <a:pt x="1725975" y="908049"/>
                    <a:pt x="1833571" y="799519"/>
                    <a:pt x="1929982" y="682930"/>
                  </a:cubicBezTo>
                  <a:cubicBezTo>
                    <a:pt x="2026581" y="566520"/>
                    <a:pt x="2111806" y="441692"/>
                    <a:pt x="2183093" y="310149"/>
                  </a:cubicBezTo>
                  <a:cubicBezTo>
                    <a:pt x="2218738" y="244422"/>
                    <a:pt x="2251396" y="177150"/>
                    <a:pt x="2280286" y="108435"/>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sz="800"/>
            </a:p>
          </p:txBody>
        </p:sp>
        <p:sp>
          <p:nvSpPr>
            <p:cNvPr id="35" name="Freeform: Shape 34">
              <a:extLst>
                <a:ext uri="{FF2B5EF4-FFF2-40B4-BE49-F238E27FC236}">
                  <a16:creationId xmlns:a16="http://schemas.microsoft.com/office/drawing/2014/main" id="{B1132A14-489F-4CED-B626-2A1711C987C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2491105" cy="1943661"/>
            </a:xfrm>
            <a:custGeom>
              <a:avLst/>
              <a:gdLst>
                <a:gd name="connsiteX0" fmla="*/ 1995408 w 2491105"/>
                <a:gd name="connsiteY0" fmla="*/ 0 h 1943661"/>
                <a:gd name="connsiteX1" fmla="*/ 2491105 w 2491105"/>
                <a:gd name="connsiteY1" fmla="*/ 0 h 1943661"/>
                <a:gd name="connsiteX2" fmla="*/ 2434705 w 2491105"/>
                <a:gd name="connsiteY2" fmla="*/ 174009 h 1943661"/>
                <a:gd name="connsiteX3" fmla="*/ 92457 w 2491105"/>
                <a:gd name="connsiteY3" fmla="*/ 1931703 h 1943661"/>
                <a:gd name="connsiteX4" fmla="*/ 0 w 2491105"/>
                <a:gd name="connsiteY4" fmla="*/ 1943661 h 1943661"/>
                <a:gd name="connsiteX5" fmla="*/ 0 w 2491105"/>
                <a:gd name="connsiteY5" fmla="*/ 1491489 h 1943661"/>
                <a:gd name="connsiteX6" fmla="*/ 34107 w 2491105"/>
                <a:gd name="connsiteY6" fmla="*/ 1486836 h 1943661"/>
                <a:gd name="connsiteX7" fmla="*/ 497577 w 2491105"/>
                <a:gd name="connsiteY7" fmla="*/ 1360598 h 1943661"/>
                <a:gd name="connsiteX8" fmla="*/ 1321566 w 2491105"/>
                <a:gd name="connsiteY8" fmla="*/ 897645 h 1943661"/>
                <a:gd name="connsiteX9" fmla="*/ 1891495 w 2491105"/>
                <a:gd name="connsiteY9" fmla="*/ 230078 h 1943661"/>
                <a:gd name="connsiteX10" fmla="*/ 1961469 w 2491105"/>
                <a:gd name="connsiteY10" fmla="*/ 87885 h 19436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491105" h="1943661">
                  <a:moveTo>
                    <a:pt x="1995408" y="0"/>
                  </a:moveTo>
                  <a:lnTo>
                    <a:pt x="2491105" y="0"/>
                  </a:lnTo>
                  <a:lnTo>
                    <a:pt x="2434705" y="174009"/>
                  </a:lnTo>
                  <a:cubicBezTo>
                    <a:pt x="2087512" y="1067655"/>
                    <a:pt x="1129122" y="1753877"/>
                    <a:pt x="92457" y="1931703"/>
                  </a:cubicBezTo>
                  <a:lnTo>
                    <a:pt x="0" y="1943661"/>
                  </a:lnTo>
                  <a:lnTo>
                    <a:pt x="0" y="1491489"/>
                  </a:lnTo>
                  <a:lnTo>
                    <a:pt x="34107" y="1486836"/>
                  </a:lnTo>
                  <a:cubicBezTo>
                    <a:pt x="189055" y="1458696"/>
                    <a:pt x="343908" y="1416565"/>
                    <a:pt x="497577" y="1360598"/>
                  </a:cubicBezTo>
                  <a:cubicBezTo>
                    <a:pt x="796856" y="1251889"/>
                    <a:pt x="1081725" y="1091781"/>
                    <a:pt x="1321566" y="897645"/>
                  </a:cubicBezTo>
                  <a:cubicBezTo>
                    <a:pt x="1565577" y="700195"/>
                    <a:pt x="1757355" y="475523"/>
                    <a:pt x="1891495" y="230078"/>
                  </a:cubicBezTo>
                  <a:cubicBezTo>
                    <a:pt x="1917197" y="183033"/>
                    <a:pt x="1940526" y="135619"/>
                    <a:pt x="1961469" y="87885"/>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Tree>
    <p:extLst>
      <p:ext uri="{BB962C8B-B14F-4D97-AF65-F5344CB8AC3E}">
        <p14:creationId xmlns:p14="http://schemas.microsoft.com/office/powerpoint/2010/main" val="43841031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D038248A-211C-4EEC-8401-C761B929FB5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C30A849F-66D9-40C8-BEC8-35AFF8F4568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p>
        </p:txBody>
      </p:sp>
      <p:sp>
        <p:nvSpPr>
          <p:cNvPr id="2" name="Otsikko 1">
            <a:extLst>
              <a:ext uri="{FF2B5EF4-FFF2-40B4-BE49-F238E27FC236}">
                <a16:creationId xmlns:a16="http://schemas.microsoft.com/office/drawing/2014/main" id="{8E8F7112-A44E-11D4-BF64-0EC3F7E325B7}"/>
              </a:ext>
            </a:extLst>
          </p:cNvPr>
          <p:cNvSpPr>
            <a:spLocks noGrp="1"/>
          </p:cNvSpPr>
          <p:nvPr>
            <p:ph type="title"/>
          </p:nvPr>
        </p:nvSpPr>
        <p:spPr>
          <a:xfrm>
            <a:off x="1179226" y="582805"/>
            <a:ext cx="9833548" cy="864158"/>
          </a:xfrm>
        </p:spPr>
        <p:txBody>
          <a:bodyPr anchor="b">
            <a:normAutofit fontScale="90000"/>
          </a:bodyPr>
          <a:lstStyle/>
          <a:p>
            <a:pPr algn="ctr"/>
            <a:r>
              <a:rPr lang="fi-FI" sz="3600" dirty="0">
                <a:solidFill>
                  <a:schemeClr val="tx2"/>
                </a:solidFill>
              </a:rPr>
              <a:t>Lapsikohtainen arviointi</a:t>
            </a:r>
            <a:br>
              <a:rPr lang="fi-FI" sz="3600" dirty="0">
                <a:solidFill>
                  <a:schemeClr val="tx2"/>
                </a:solidFill>
              </a:rPr>
            </a:br>
            <a:r>
              <a:rPr lang="fi-FI" sz="3600" dirty="0">
                <a:solidFill>
                  <a:schemeClr val="tx2"/>
                </a:solidFill>
              </a:rPr>
              <a:t>(</a:t>
            </a:r>
            <a:r>
              <a:rPr lang="fi-FI" sz="3600" i="1" dirty="0">
                <a:solidFill>
                  <a:schemeClr val="tx2"/>
                </a:solidFill>
              </a:rPr>
              <a:t>jälkikeskustelu</a:t>
            </a:r>
            <a:r>
              <a:rPr lang="fi-FI" sz="3600" dirty="0">
                <a:solidFill>
                  <a:schemeClr val="tx2"/>
                </a:solidFill>
              </a:rPr>
              <a:t>)</a:t>
            </a:r>
          </a:p>
        </p:txBody>
      </p:sp>
      <p:grpSp>
        <p:nvGrpSpPr>
          <p:cNvPr id="12" name="Group 11">
            <a:extLst>
              <a:ext uri="{FF2B5EF4-FFF2-40B4-BE49-F238E27FC236}">
                <a16:creationId xmlns:a16="http://schemas.microsoft.com/office/drawing/2014/main" id="{04542298-A2B1-480F-A11C-A40EDD19B857}"/>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8289890" y="0"/>
            <a:ext cx="3902110" cy="2382977"/>
            <a:chOff x="6867015" y="-1"/>
            <a:chExt cx="5324985" cy="3251912"/>
          </a:xfrm>
          <a:solidFill>
            <a:schemeClr val="accent5">
              <a:alpha val="10000"/>
            </a:schemeClr>
          </a:solidFill>
        </p:grpSpPr>
        <p:sp>
          <p:nvSpPr>
            <p:cNvPr id="13" name="Freeform: Shape 12">
              <a:extLst>
                <a:ext uri="{FF2B5EF4-FFF2-40B4-BE49-F238E27FC236}">
                  <a16:creationId xmlns:a16="http://schemas.microsoft.com/office/drawing/2014/main" id="{74AEB45E-B965-46A0-8557-C646B5011B9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867015" y="-1"/>
              <a:ext cx="5324985" cy="3251912"/>
            </a:xfrm>
            <a:custGeom>
              <a:avLst/>
              <a:gdLst>
                <a:gd name="connsiteX0" fmla="*/ 0 w 5324985"/>
                <a:gd name="connsiteY0" fmla="*/ 0 h 3251912"/>
                <a:gd name="connsiteX1" fmla="*/ 36826 w 5324985"/>
                <a:gd name="connsiteY1" fmla="*/ 0 h 3251912"/>
                <a:gd name="connsiteX2" fmla="*/ 45003 w 5324985"/>
                <a:gd name="connsiteY2" fmla="*/ 152909 h 3251912"/>
                <a:gd name="connsiteX3" fmla="*/ 68956 w 5324985"/>
                <a:gd name="connsiteY3" fmla="*/ 308600 h 3251912"/>
                <a:gd name="connsiteX4" fmla="*/ 167774 w 5324985"/>
                <a:gd name="connsiteY4" fmla="*/ 607968 h 3251912"/>
                <a:gd name="connsiteX5" fmla="*/ 201857 w 5324985"/>
                <a:gd name="connsiteY5" fmla="*/ 679539 h 3251912"/>
                <a:gd name="connsiteX6" fmla="*/ 239741 w 5324985"/>
                <a:gd name="connsiteY6" fmla="*/ 749488 h 3251912"/>
                <a:gd name="connsiteX7" fmla="*/ 323724 w 5324985"/>
                <a:gd name="connsiteY7" fmla="*/ 885101 h 3251912"/>
                <a:gd name="connsiteX8" fmla="*/ 416412 w 5324985"/>
                <a:gd name="connsiteY8" fmla="*/ 1016081 h 3251912"/>
                <a:gd name="connsiteX9" fmla="*/ 515719 w 5324985"/>
                <a:gd name="connsiteY9" fmla="*/ 1143356 h 3251912"/>
                <a:gd name="connsiteX10" fmla="*/ 722427 w 5324985"/>
                <a:gd name="connsiteY10" fmla="*/ 1395127 h 3251912"/>
                <a:gd name="connsiteX11" fmla="*/ 825780 w 5324985"/>
                <a:gd name="connsiteY11" fmla="*/ 1522749 h 3251912"/>
                <a:gd name="connsiteX12" fmla="*/ 926314 w 5324985"/>
                <a:gd name="connsiteY12" fmla="*/ 1651992 h 3251912"/>
                <a:gd name="connsiteX13" fmla="*/ 1026848 w 5324985"/>
                <a:gd name="connsiteY13" fmla="*/ 1776836 h 3251912"/>
                <a:gd name="connsiteX14" fmla="*/ 1131918 w 5324985"/>
                <a:gd name="connsiteY14" fmla="*/ 1897393 h 3251912"/>
                <a:gd name="connsiteX15" fmla="*/ 1354688 w 5324985"/>
                <a:gd name="connsiteY15" fmla="*/ 2124728 h 3251912"/>
                <a:gd name="connsiteX16" fmla="*/ 1855027 w 5324985"/>
                <a:gd name="connsiteY16" fmla="*/ 2504236 h 3251912"/>
                <a:gd name="connsiteX17" fmla="*/ 2131618 w 5324985"/>
                <a:gd name="connsiteY17" fmla="*/ 2646913 h 3251912"/>
                <a:gd name="connsiteX18" fmla="*/ 2423534 w 5324985"/>
                <a:gd name="connsiteY18" fmla="*/ 2754732 h 3251912"/>
                <a:gd name="connsiteX19" fmla="*/ 2727588 w 5324985"/>
                <a:gd name="connsiteY19" fmla="*/ 2829197 h 3251912"/>
                <a:gd name="connsiteX20" fmla="*/ 3041083 w 5324985"/>
                <a:gd name="connsiteY20" fmla="*/ 2870890 h 3251912"/>
                <a:gd name="connsiteX21" fmla="*/ 3360340 w 5324985"/>
                <a:gd name="connsiteY21" fmla="*/ 2883976 h 3251912"/>
                <a:gd name="connsiteX22" fmla="*/ 3439663 w 5324985"/>
                <a:gd name="connsiteY22" fmla="*/ 2883396 h 3251912"/>
                <a:gd name="connsiteX23" fmla="*/ 3478529 w 5324985"/>
                <a:gd name="connsiteY23" fmla="*/ 2882471 h 3251912"/>
                <a:gd name="connsiteX24" fmla="*/ 3517271 w 5324985"/>
                <a:gd name="connsiteY24" fmla="*/ 2880616 h 3251912"/>
                <a:gd name="connsiteX25" fmla="*/ 3671260 w 5324985"/>
                <a:gd name="connsiteY25" fmla="*/ 2867878 h 3251912"/>
                <a:gd name="connsiteX26" fmla="*/ 4265268 w 5324985"/>
                <a:gd name="connsiteY26" fmla="*/ 2716283 h 3251912"/>
                <a:gd name="connsiteX27" fmla="*/ 4546395 w 5324985"/>
                <a:gd name="connsiteY27" fmla="*/ 2584724 h 3251912"/>
                <a:gd name="connsiteX28" fmla="*/ 4817837 w 5324985"/>
                <a:gd name="connsiteY28" fmla="*/ 2424674 h 3251912"/>
                <a:gd name="connsiteX29" fmla="*/ 5081677 w 5324985"/>
                <a:gd name="connsiteY29" fmla="*/ 2243548 h 3251912"/>
                <a:gd name="connsiteX30" fmla="*/ 5211881 w 5324985"/>
                <a:gd name="connsiteY30" fmla="*/ 2147658 h 3251912"/>
                <a:gd name="connsiteX31" fmla="*/ 5324985 w 5324985"/>
                <a:gd name="connsiteY31" fmla="*/ 2062128 h 3251912"/>
                <a:gd name="connsiteX32" fmla="*/ 5324985 w 5324985"/>
                <a:gd name="connsiteY32" fmla="*/ 2514993 h 3251912"/>
                <a:gd name="connsiteX33" fmla="*/ 5314867 w 5324985"/>
                <a:gd name="connsiteY33" fmla="*/ 2522881 h 3251912"/>
                <a:gd name="connsiteX34" fmla="*/ 5038276 w 5324985"/>
                <a:gd name="connsiteY34" fmla="*/ 2722421 h 3251912"/>
                <a:gd name="connsiteX35" fmla="*/ 4741701 w 5324985"/>
                <a:gd name="connsiteY35" fmla="*/ 2904937 h 3251912"/>
                <a:gd name="connsiteX36" fmla="*/ 4420728 w 5324985"/>
                <a:gd name="connsiteY36" fmla="*/ 3058848 h 3251912"/>
                <a:gd name="connsiteX37" fmla="*/ 3717481 w 5324985"/>
                <a:gd name="connsiteY37" fmla="*/ 3237079 h 3251912"/>
                <a:gd name="connsiteX38" fmla="*/ 3535661 w 5324985"/>
                <a:gd name="connsiteY38" fmla="*/ 3249934 h 3251912"/>
                <a:gd name="connsiteX39" fmla="*/ 3490175 w 5324985"/>
                <a:gd name="connsiteY39" fmla="*/ 3251555 h 3251912"/>
                <a:gd name="connsiteX40" fmla="*/ 3444813 w 5324985"/>
                <a:gd name="connsiteY40" fmla="*/ 3251787 h 3251912"/>
                <a:gd name="connsiteX41" fmla="*/ 3355681 w 5324985"/>
                <a:gd name="connsiteY41" fmla="*/ 3250745 h 3251912"/>
                <a:gd name="connsiteX42" fmla="*/ 3179011 w 5324985"/>
                <a:gd name="connsiteY42" fmla="*/ 3243795 h 3251912"/>
                <a:gd name="connsiteX43" fmla="*/ 3002217 w 5324985"/>
                <a:gd name="connsiteY43" fmla="*/ 3227814 h 3251912"/>
                <a:gd name="connsiteX44" fmla="*/ 2650103 w 5324985"/>
                <a:gd name="connsiteY44" fmla="*/ 3170836 h 3251912"/>
                <a:gd name="connsiteX45" fmla="*/ 2305836 w 5324985"/>
                <a:gd name="connsiteY45" fmla="*/ 3072514 h 3251912"/>
                <a:gd name="connsiteX46" fmla="*/ 1978611 w 5324985"/>
                <a:gd name="connsiteY46" fmla="*/ 2929952 h 3251912"/>
                <a:gd name="connsiteX47" fmla="*/ 1678235 w 5324985"/>
                <a:gd name="connsiteY47" fmla="*/ 2744424 h 3251912"/>
                <a:gd name="connsiteX48" fmla="*/ 1175688 w 5324985"/>
                <a:gd name="connsiteY48" fmla="*/ 2277018 h 3251912"/>
                <a:gd name="connsiteX49" fmla="*/ 971310 w 5324985"/>
                <a:gd name="connsiteY49" fmla="*/ 2012044 h 3251912"/>
                <a:gd name="connsiteX50" fmla="*/ 790717 w 5324985"/>
                <a:gd name="connsiteY50" fmla="*/ 1735723 h 3251912"/>
                <a:gd name="connsiteX51" fmla="*/ 706488 w 5324985"/>
                <a:gd name="connsiteY51" fmla="*/ 1598604 h 3251912"/>
                <a:gd name="connsiteX52" fmla="*/ 618951 w 5324985"/>
                <a:gd name="connsiteY52" fmla="*/ 1463802 h 3251912"/>
                <a:gd name="connsiteX53" fmla="*/ 436273 w 5324985"/>
                <a:gd name="connsiteY53" fmla="*/ 1195355 h 3251912"/>
                <a:gd name="connsiteX54" fmla="*/ 346896 w 5324985"/>
                <a:gd name="connsiteY54" fmla="*/ 1058816 h 3251912"/>
                <a:gd name="connsiteX55" fmla="*/ 261809 w 5324985"/>
                <a:gd name="connsiteY55" fmla="*/ 919264 h 3251912"/>
                <a:gd name="connsiteX56" fmla="*/ 118487 w 5324985"/>
                <a:gd name="connsiteY56" fmla="*/ 626498 h 3251912"/>
                <a:gd name="connsiteX57" fmla="*/ 28130 w 5324985"/>
                <a:gd name="connsiteY57" fmla="*/ 315781 h 3251912"/>
                <a:gd name="connsiteX58" fmla="*/ 6751 w 5324985"/>
                <a:gd name="connsiteY58" fmla="*/ 156195 h 32519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Lst>
              <a:rect l="l" t="t" r="r" b="b"/>
              <a:pathLst>
                <a:path w="5324985" h="3251912">
                  <a:moveTo>
                    <a:pt x="0" y="0"/>
                  </a:moveTo>
                  <a:lnTo>
                    <a:pt x="36826" y="0"/>
                  </a:lnTo>
                  <a:lnTo>
                    <a:pt x="45003" y="152909"/>
                  </a:lnTo>
                  <a:cubicBezTo>
                    <a:pt x="50351" y="205154"/>
                    <a:pt x="58290" y="257123"/>
                    <a:pt x="68956" y="308600"/>
                  </a:cubicBezTo>
                  <a:cubicBezTo>
                    <a:pt x="91393" y="411324"/>
                    <a:pt x="123882" y="511847"/>
                    <a:pt x="167774" y="607968"/>
                  </a:cubicBezTo>
                  <a:cubicBezTo>
                    <a:pt x="178195" y="632173"/>
                    <a:pt x="190333" y="655798"/>
                    <a:pt x="201857" y="679539"/>
                  </a:cubicBezTo>
                  <a:cubicBezTo>
                    <a:pt x="214363" y="702933"/>
                    <a:pt x="226255" y="726557"/>
                    <a:pt x="239741" y="749488"/>
                  </a:cubicBezTo>
                  <a:cubicBezTo>
                    <a:pt x="265488" y="795812"/>
                    <a:pt x="294176" y="840746"/>
                    <a:pt x="323724" y="885101"/>
                  </a:cubicBezTo>
                  <a:cubicBezTo>
                    <a:pt x="353149" y="929572"/>
                    <a:pt x="384657" y="972885"/>
                    <a:pt x="416412" y="1016081"/>
                  </a:cubicBezTo>
                  <a:cubicBezTo>
                    <a:pt x="448655" y="1058931"/>
                    <a:pt x="482127" y="1101202"/>
                    <a:pt x="515719" y="1143356"/>
                  </a:cubicBezTo>
                  <a:cubicBezTo>
                    <a:pt x="583027" y="1227782"/>
                    <a:pt x="653402" y="1310470"/>
                    <a:pt x="722427" y="1395127"/>
                  </a:cubicBezTo>
                  <a:cubicBezTo>
                    <a:pt x="757123" y="1437282"/>
                    <a:pt x="791697" y="1479783"/>
                    <a:pt x="825780" y="1522749"/>
                  </a:cubicBezTo>
                  <a:cubicBezTo>
                    <a:pt x="859742" y="1565367"/>
                    <a:pt x="893457" y="1610649"/>
                    <a:pt x="926314" y="1651992"/>
                  </a:cubicBezTo>
                  <a:cubicBezTo>
                    <a:pt x="958927" y="1694379"/>
                    <a:pt x="993132" y="1735492"/>
                    <a:pt x="1026848" y="1776836"/>
                  </a:cubicBezTo>
                  <a:cubicBezTo>
                    <a:pt x="1061545" y="1817485"/>
                    <a:pt x="1095996" y="1858133"/>
                    <a:pt x="1131918" y="1897393"/>
                  </a:cubicBezTo>
                  <a:cubicBezTo>
                    <a:pt x="1203273" y="1976376"/>
                    <a:pt x="1277447" y="2052463"/>
                    <a:pt x="1354688" y="2124728"/>
                  </a:cubicBezTo>
                  <a:cubicBezTo>
                    <a:pt x="1509411" y="2268911"/>
                    <a:pt x="1676396" y="2397575"/>
                    <a:pt x="1855027" y="2504236"/>
                  </a:cubicBezTo>
                  <a:cubicBezTo>
                    <a:pt x="1944528" y="2557277"/>
                    <a:pt x="2036357" y="2605917"/>
                    <a:pt x="2131618" y="2646913"/>
                  </a:cubicBezTo>
                  <a:cubicBezTo>
                    <a:pt x="2226267" y="2689068"/>
                    <a:pt x="2323981" y="2724622"/>
                    <a:pt x="2423534" y="2754732"/>
                  </a:cubicBezTo>
                  <a:cubicBezTo>
                    <a:pt x="2523087" y="2784958"/>
                    <a:pt x="2624602" y="2809394"/>
                    <a:pt x="2727588" y="2829197"/>
                  </a:cubicBezTo>
                  <a:cubicBezTo>
                    <a:pt x="2830698" y="2848653"/>
                    <a:pt x="2935522" y="2861971"/>
                    <a:pt x="3041083" y="2870890"/>
                  </a:cubicBezTo>
                  <a:cubicBezTo>
                    <a:pt x="3146644" y="2879922"/>
                    <a:pt x="3253307" y="2883860"/>
                    <a:pt x="3360340" y="2883976"/>
                  </a:cubicBezTo>
                  <a:cubicBezTo>
                    <a:pt x="3387067" y="2883976"/>
                    <a:pt x="3414162" y="2884439"/>
                    <a:pt x="3439663" y="2883396"/>
                  </a:cubicBezTo>
                  <a:lnTo>
                    <a:pt x="3478529" y="2882471"/>
                  </a:lnTo>
                  <a:lnTo>
                    <a:pt x="3517271" y="2880616"/>
                  </a:lnTo>
                  <a:cubicBezTo>
                    <a:pt x="3568887" y="2878417"/>
                    <a:pt x="3620257" y="2873552"/>
                    <a:pt x="3671260" y="2867878"/>
                  </a:cubicBezTo>
                  <a:cubicBezTo>
                    <a:pt x="3875515" y="2844253"/>
                    <a:pt x="4074253" y="2792486"/>
                    <a:pt x="4265268" y="2716283"/>
                  </a:cubicBezTo>
                  <a:cubicBezTo>
                    <a:pt x="4361020" y="2678529"/>
                    <a:pt x="4454444" y="2633710"/>
                    <a:pt x="4546395" y="2584724"/>
                  </a:cubicBezTo>
                  <a:cubicBezTo>
                    <a:pt x="4638470" y="2535967"/>
                    <a:pt x="4728827" y="2481885"/>
                    <a:pt x="4817837" y="2424674"/>
                  </a:cubicBezTo>
                  <a:cubicBezTo>
                    <a:pt x="4906846" y="2367348"/>
                    <a:pt x="4994385" y="2306317"/>
                    <a:pt x="5081677" y="2243548"/>
                  </a:cubicBezTo>
                  <a:cubicBezTo>
                    <a:pt x="5125201" y="2212164"/>
                    <a:pt x="5168603" y="2179969"/>
                    <a:pt x="5211881" y="2147658"/>
                  </a:cubicBezTo>
                  <a:lnTo>
                    <a:pt x="5324985" y="2062128"/>
                  </a:lnTo>
                  <a:lnTo>
                    <a:pt x="5324985" y="2514993"/>
                  </a:lnTo>
                  <a:lnTo>
                    <a:pt x="5314867" y="2522881"/>
                  </a:lnTo>
                  <a:cubicBezTo>
                    <a:pt x="5225490" y="2591325"/>
                    <a:pt x="5133783" y="2658379"/>
                    <a:pt x="5038276" y="2722421"/>
                  </a:cubicBezTo>
                  <a:cubicBezTo>
                    <a:pt x="4942892" y="2786348"/>
                    <a:pt x="4844810" y="2848422"/>
                    <a:pt x="4741701" y="2904937"/>
                  </a:cubicBezTo>
                  <a:cubicBezTo>
                    <a:pt x="4638592" y="2961337"/>
                    <a:pt x="4531929" y="3013683"/>
                    <a:pt x="4420728" y="3058848"/>
                  </a:cubicBezTo>
                  <a:cubicBezTo>
                    <a:pt x="4199063" y="3150338"/>
                    <a:pt x="3959621" y="3211485"/>
                    <a:pt x="3717481" y="3237079"/>
                  </a:cubicBezTo>
                  <a:cubicBezTo>
                    <a:pt x="3656914" y="3243101"/>
                    <a:pt x="3596227" y="3247966"/>
                    <a:pt x="3535661" y="3249934"/>
                  </a:cubicBezTo>
                  <a:lnTo>
                    <a:pt x="3490175" y="3251555"/>
                  </a:lnTo>
                  <a:lnTo>
                    <a:pt x="3444813" y="3251787"/>
                  </a:lnTo>
                  <a:cubicBezTo>
                    <a:pt x="3414162" y="3252250"/>
                    <a:pt x="3385105" y="3251324"/>
                    <a:pt x="3355681" y="3250745"/>
                  </a:cubicBezTo>
                  <a:cubicBezTo>
                    <a:pt x="3296954" y="3250050"/>
                    <a:pt x="3237860" y="3246692"/>
                    <a:pt x="3179011" y="3243795"/>
                  </a:cubicBezTo>
                  <a:cubicBezTo>
                    <a:pt x="3120039" y="3239164"/>
                    <a:pt x="3061067" y="3234878"/>
                    <a:pt x="3002217" y="3227814"/>
                  </a:cubicBezTo>
                  <a:cubicBezTo>
                    <a:pt x="2884397" y="3214496"/>
                    <a:pt x="2766699" y="3196314"/>
                    <a:pt x="2650103" y="3170836"/>
                  </a:cubicBezTo>
                  <a:cubicBezTo>
                    <a:pt x="2533510" y="3145358"/>
                    <a:pt x="2418263" y="3112583"/>
                    <a:pt x="2305836" y="3072514"/>
                  </a:cubicBezTo>
                  <a:cubicBezTo>
                    <a:pt x="2193410" y="3032328"/>
                    <a:pt x="2083926" y="2984383"/>
                    <a:pt x="1978611" y="2929952"/>
                  </a:cubicBezTo>
                  <a:cubicBezTo>
                    <a:pt x="1873663" y="2874711"/>
                    <a:pt x="1772884" y="2812985"/>
                    <a:pt x="1678235" y="2744424"/>
                  </a:cubicBezTo>
                  <a:cubicBezTo>
                    <a:pt x="1488201" y="2608001"/>
                    <a:pt x="1321708" y="2448068"/>
                    <a:pt x="1175688" y="2277018"/>
                  </a:cubicBezTo>
                  <a:cubicBezTo>
                    <a:pt x="1102985" y="2191086"/>
                    <a:pt x="1035309" y="2102377"/>
                    <a:pt x="971310" y="2012044"/>
                  </a:cubicBezTo>
                  <a:cubicBezTo>
                    <a:pt x="907188" y="1921714"/>
                    <a:pt x="847358" y="1829413"/>
                    <a:pt x="790717" y="1735723"/>
                  </a:cubicBezTo>
                  <a:cubicBezTo>
                    <a:pt x="761782" y="1688357"/>
                    <a:pt x="735300" y="1644002"/>
                    <a:pt x="706488" y="1598604"/>
                  </a:cubicBezTo>
                  <a:cubicBezTo>
                    <a:pt x="677922" y="1553555"/>
                    <a:pt x="648866" y="1508505"/>
                    <a:pt x="618951" y="1463802"/>
                  </a:cubicBezTo>
                  <a:lnTo>
                    <a:pt x="436273" y="1195355"/>
                  </a:lnTo>
                  <a:cubicBezTo>
                    <a:pt x="405990" y="1150189"/>
                    <a:pt x="376075" y="1104792"/>
                    <a:pt x="346896" y="1058816"/>
                  </a:cubicBezTo>
                  <a:cubicBezTo>
                    <a:pt x="317716" y="1012838"/>
                    <a:pt x="288782" y="966747"/>
                    <a:pt x="261809" y="919264"/>
                  </a:cubicBezTo>
                  <a:cubicBezTo>
                    <a:pt x="207742" y="824764"/>
                    <a:pt x="158088" y="727485"/>
                    <a:pt x="118487" y="626498"/>
                  </a:cubicBezTo>
                  <a:cubicBezTo>
                    <a:pt x="78151" y="525859"/>
                    <a:pt x="48237" y="421515"/>
                    <a:pt x="28130" y="315781"/>
                  </a:cubicBezTo>
                  <a:cubicBezTo>
                    <a:pt x="18506" y="262914"/>
                    <a:pt x="11425" y="209642"/>
                    <a:pt x="6751" y="156195"/>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Freeform: Shape 13">
              <a:extLst>
                <a:ext uri="{FF2B5EF4-FFF2-40B4-BE49-F238E27FC236}">
                  <a16:creationId xmlns:a16="http://schemas.microsoft.com/office/drawing/2014/main" id="{921A22C7-11AD-44B0-9BF7-6E3A458215D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16467" y="-1"/>
              <a:ext cx="5275533" cy="2980757"/>
            </a:xfrm>
            <a:custGeom>
              <a:avLst/>
              <a:gdLst>
                <a:gd name="connsiteX0" fmla="*/ 0 w 5275533"/>
                <a:gd name="connsiteY0" fmla="*/ 0 h 2980757"/>
                <a:gd name="connsiteX1" fmla="*/ 201166 w 5275533"/>
                <a:gd name="connsiteY1" fmla="*/ 0 h 2980757"/>
                <a:gd name="connsiteX2" fmla="*/ 206734 w 5275533"/>
                <a:gd name="connsiteY2" fmla="*/ 89286 h 2980757"/>
                <a:gd name="connsiteX3" fmla="*/ 232051 w 5275533"/>
                <a:gd name="connsiteY3" fmla="*/ 226897 h 2980757"/>
                <a:gd name="connsiteX4" fmla="*/ 332707 w 5275533"/>
                <a:gd name="connsiteY4" fmla="*/ 487120 h 2980757"/>
                <a:gd name="connsiteX5" fmla="*/ 402959 w 5275533"/>
                <a:gd name="connsiteY5" fmla="*/ 609647 h 2980757"/>
                <a:gd name="connsiteX6" fmla="*/ 483631 w 5275533"/>
                <a:gd name="connsiteY6" fmla="*/ 728236 h 2980757"/>
                <a:gd name="connsiteX7" fmla="*/ 669986 w 5275533"/>
                <a:gd name="connsiteY7" fmla="*/ 957424 h 2980757"/>
                <a:gd name="connsiteX8" fmla="*/ 871667 w 5275533"/>
                <a:gd name="connsiteY8" fmla="*/ 1188348 h 2980757"/>
                <a:gd name="connsiteX9" fmla="*/ 971956 w 5275533"/>
                <a:gd name="connsiteY9" fmla="*/ 1308905 h 2980757"/>
                <a:gd name="connsiteX10" fmla="*/ 1020139 w 5275533"/>
                <a:gd name="connsiteY10" fmla="*/ 1368084 h 2980757"/>
                <a:gd name="connsiteX11" fmla="*/ 1067340 w 5275533"/>
                <a:gd name="connsiteY11" fmla="*/ 1424715 h 2980757"/>
                <a:gd name="connsiteX12" fmla="*/ 1472909 w 5275533"/>
                <a:gd name="connsiteY12" fmla="*/ 1843252 h 2980757"/>
                <a:gd name="connsiteX13" fmla="*/ 1688567 w 5275533"/>
                <a:gd name="connsiteY13" fmla="*/ 2031559 h 2980757"/>
                <a:gd name="connsiteX14" fmla="*/ 1914401 w 5275533"/>
                <a:gd name="connsiteY14" fmla="*/ 2205156 h 2980757"/>
                <a:gd name="connsiteX15" fmla="*/ 2418909 w 5275533"/>
                <a:gd name="connsiteY15" fmla="*/ 2479741 h 2980757"/>
                <a:gd name="connsiteX16" fmla="*/ 2701141 w 5275533"/>
                <a:gd name="connsiteY16" fmla="*/ 2557333 h 2980757"/>
                <a:gd name="connsiteX17" fmla="*/ 2773475 w 5275533"/>
                <a:gd name="connsiteY17" fmla="*/ 2570999 h 2980757"/>
                <a:gd name="connsiteX18" fmla="*/ 2846424 w 5275533"/>
                <a:gd name="connsiteY18" fmla="*/ 2582465 h 2980757"/>
                <a:gd name="connsiteX19" fmla="*/ 2993669 w 5275533"/>
                <a:gd name="connsiteY19" fmla="*/ 2598909 h 2980757"/>
                <a:gd name="connsiteX20" fmla="*/ 3067721 w 5275533"/>
                <a:gd name="connsiteY20" fmla="*/ 2604237 h 2980757"/>
                <a:gd name="connsiteX21" fmla="*/ 3142019 w 5275533"/>
                <a:gd name="connsiteY21" fmla="*/ 2607943 h 2980757"/>
                <a:gd name="connsiteX22" fmla="*/ 3216561 w 5275533"/>
                <a:gd name="connsiteY22" fmla="*/ 2609564 h 2980757"/>
                <a:gd name="connsiteX23" fmla="*/ 3291225 w 5275533"/>
                <a:gd name="connsiteY23" fmla="*/ 2609217 h 2980757"/>
                <a:gd name="connsiteX24" fmla="*/ 3328619 w 5275533"/>
                <a:gd name="connsiteY24" fmla="*/ 2608869 h 2980757"/>
                <a:gd name="connsiteX25" fmla="*/ 3364665 w 5275533"/>
                <a:gd name="connsiteY25" fmla="*/ 2607363 h 2980757"/>
                <a:gd name="connsiteX26" fmla="*/ 3400587 w 5275533"/>
                <a:gd name="connsiteY26" fmla="*/ 2605627 h 2980757"/>
                <a:gd name="connsiteX27" fmla="*/ 3436387 w 5275533"/>
                <a:gd name="connsiteY27" fmla="*/ 2602847 h 2980757"/>
                <a:gd name="connsiteX28" fmla="*/ 3578361 w 5275533"/>
                <a:gd name="connsiteY28" fmla="*/ 2586286 h 2980757"/>
                <a:gd name="connsiteX29" fmla="*/ 4119159 w 5275533"/>
                <a:gd name="connsiteY29" fmla="*/ 2418594 h 2980757"/>
                <a:gd name="connsiteX30" fmla="*/ 4618765 w 5275533"/>
                <a:gd name="connsiteY30" fmla="*/ 2124668 h 2980757"/>
                <a:gd name="connsiteX31" fmla="*/ 4739895 w 5275533"/>
                <a:gd name="connsiteY31" fmla="*/ 2038275 h 2980757"/>
                <a:gd name="connsiteX32" fmla="*/ 4861027 w 5275533"/>
                <a:gd name="connsiteY32" fmla="*/ 1948986 h 2980757"/>
                <a:gd name="connsiteX33" fmla="*/ 5106354 w 5275533"/>
                <a:gd name="connsiteY33" fmla="*/ 1763690 h 2980757"/>
                <a:gd name="connsiteX34" fmla="*/ 5275533 w 5275533"/>
                <a:gd name="connsiteY34" fmla="*/ 1641017 h 2980757"/>
                <a:gd name="connsiteX35" fmla="*/ 5275533 w 5275533"/>
                <a:gd name="connsiteY35" fmla="*/ 2257481 h 2980757"/>
                <a:gd name="connsiteX36" fmla="*/ 5168881 w 5275533"/>
                <a:gd name="connsiteY36" fmla="*/ 2332084 h 2980757"/>
                <a:gd name="connsiteX37" fmla="*/ 5036225 w 5275533"/>
                <a:gd name="connsiteY37" fmla="*/ 2421489 h 2980757"/>
                <a:gd name="connsiteX38" fmla="*/ 4899401 w 5275533"/>
                <a:gd name="connsiteY38" fmla="*/ 2508347 h 2980757"/>
                <a:gd name="connsiteX39" fmla="*/ 4612145 w 5275533"/>
                <a:gd name="connsiteY39" fmla="*/ 2671407 h 2980757"/>
                <a:gd name="connsiteX40" fmla="*/ 4303187 w 5275533"/>
                <a:gd name="connsiteY40" fmla="*/ 2810030 h 2980757"/>
                <a:gd name="connsiteX41" fmla="*/ 3630835 w 5275533"/>
                <a:gd name="connsiteY41" fmla="*/ 2969500 h 2980757"/>
                <a:gd name="connsiteX42" fmla="*/ 3457719 w 5275533"/>
                <a:gd name="connsiteY42" fmla="*/ 2979808 h 2980757"/>
                <a:gd name="connsiteX43" fmla="*/ 3414441 w 5275533"/>
                <a:gd name="connsiteY43" fmla="*/ 2980733 h 2980757"/>
                <a:gd name="connsiteX44" fmla="*/ 3371285 w 5275533"/>
                <a:gd name="connsiteY44" fmla="*/ 2980502 h 2980757"/>
                <a:gd name="connsiteX45" fmla="*/ 3328252 w 5275533"/>
                <a:gd name="connsiteY45" fmla="*/ 2980039 h 2980757"/>
                <a:gd name="connsiteX46" fmla="*/ 3286445 w 5275533"/>
                <a:gd name="connsiteY46" fmla="*/ 2978534 h 2980757"/>
                <a:gd name="connsiteX47" fmla="*/ 2952475 w 5275533"/>
                <a:gd name="connsiteY47" fmla="*/ 2953402 h 2980757"/>
                <a:gd name="connsiteX48" fmla="*/ 2620591 w 5275533"/>
                <a:gd name="connsiteY48" fmla="*/ 2898046 h 2980757"/>
                <a:gd name="connsiteX49" fmla="*/ 2294591 w 5275533"/>
                <a:gd name="connsiteY49" fmla="*/ 2811305 h 2980757"/>
                <a:gd name="connsiteX50" fmla="*/ 1670544 w 5275533"/>
                <a:gd name="connsiteY50" fmla="*/ 2550501 h 2980757"/>
                <a:gd name="connsiteX51" fmla="*/ 1144703 w 5275533"/>
                <a:gd name="connsiteY51" fmla="*/ 2144472 h 2980757"/>
                <a:gd name="connsiteX52" fmla="*/ 931497 w 5275533"/>
                <a:gd name="connsiteY52" fmla="*/ 1900114 h 2980757"/>
                <a:gd name="connsiteX53" fmla="*/ 745265 w 5275533"/>
                <a:gd name="connsiteY53" fmla="*/ 1641395 h 2980757"/>
                <a:gd name="connsiteX54" fmla="*/ 701741 w 5275533"/>
                <a:gd name="connsiteY54" fmla="*/ 1575500 h 2980757"/>
                <a:gd name="connsiteX55" fmla="*/ 660178 w 5275533"/>
                <a:gd name="connsiteY55" fmla="*/ 1511573 h 2980757"/>
                <a:gd name="connsiteX56" fmla="*/ 578158 w 5275533"/>
                <a:gd name="connsiteY56" fmla="*/ 1387656 h 2980757"/>
                <a:gd name="connsiteX57" fmla="*/ 408230 w 5275533"/>
                <a:gd name="connsiteY57" fmla="*/ 1134497 h 2980757"/>
                <a:gd name="connsiteX58" fmla="*/ 242349 w 5275533"/>
                <a:gd name="connsiteY58" fmla="*/ 866860 h 2980757"/>
                <a:gd name="connsiteX59" fmla="*/ 167562 w 5275533"/>
                <a:gd name="connsiteY59" fmla="*/ 724994 h 2980757"/>
                <a:gd name="connsiteX60" fmla="*/ 104054 w 5275533"/>
                <a:gd name="connsiteY60" fmla="*/ 576525 h 2980757"/>
                <a:gd name="connsiteX61" fmla="*/ 55381 w 5275533"/>
                <a:gd name="connsiteY61" fmla="*/ 422499 h 2980757"/>
                <a:gd name="connsiteX62" fmla="*/ 37236 w 5275533"/>
                <a:gd name="connsiteY62" fmla="*/ 343980 h 2980757"/>
                <a:gd name="connsiteX63" fmla="*/ 29267 w 5275533"/>
                <a:gd name="connsiteY63" fmla="*/ 304604 h 2980757"/>
                <a:gd name="connsiteX64" fmla="*/ 22646 w 5275533"/>
                <a:gd name="connsiteY64" fmla="*/ 265113 h 2980757"/>
                <a:gd name="connsiteX65" fmla="*/ 3903 w 5275533"/>
                <a:gd name="connsiteY65" fmla="*/ 106787 h 29807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Lst>
              <a:rect l="l" t="t" r="r" b="b"/>
              <a:pathLst>
                <a:path w="5275533" h="2980757">
                  <a:moveTo>
                    <a:pt x="0" y="0"/>
                  </a:moveTo>
                  <a:lnTo>
                    <a:pt x="201166" y="0"/>
                  </a:lnTo>
                  <a:lnTo>
                    <a:pt x="206734" y="89286"/>
                  </a:lnTo>
                  <a:cubicBezTo>
                    <a:pt x="212220" y="135755"/>
                    <a:pt x="220465" y="181731"/>
                    <a:pt x="232051" y="226897"/>
                  </a:cubicBezTo>
                  <a:cubicBezTo>
                    <a:pt x="254855" y="317344"/>
                    <a:pt x="290287" y="403854"/>
                    <a:pt x="332707" y="487120"/>
                  </a:cubicBezTo>
                  <a:cubicBezTo>
                    <a:pt x="354163" y="528696"/>
                    <a:pt x="377948" y="569461"/>
                    <a:pt x="402959" y="609647"/>
                  </a:cubicBezTo>
                  <a:cubicBezTo>
                    <a:pt x="428337" y="649717"/>
                    <a:pt x="455433" y="689209"/>
                    <a:pt x="483631" y="728236"/>
                  </a:cubicBezTo>
                  <a:cubicBezTo>
                    <a:pt x="540764" y="806061"/>
                    <a:pt x="604271" y="881569"/>
                    <a:pt x="669986" y="957424"/>
                  </a:cubicBezTo>
                  <a:cubicBezTo>
                    <a:pt x="735701" y="1033395"/>
                    <a:pt x="804359" y="1109366"/>
                    <a:pt x="871667" y="1188348"/>
                  </a:cubicBezTo>
                  <a:cubicBezTo>
                    <a:pt x="905383" y="1227723"/>
                    <a:pt x="938731" y="1268025"/>
                    <a:pt x="971956" y="1308905"/>
                  </a:cubicBezTo>
                  <a:lnTo>
                    <a:pt x="1020139" y="1368084"/>
                  </a:lnTo>
                  <a:cubicBezTo>
                    <a:pt x="1035954" y="1386962"/>
                    <a:pt x="1051035" y="1406302"/>
                    <a:pt x="1067340" y="1424715"/>
                  </a:cubicBezTo>
                  <a:cubicBezTo>
                    <a:pt x="1194602" y="1574573"/>
                    <a:pt x="1332652" y="1712503"/>
                    <a:pt x="1472909" y="1843252"/>
                  </a:cubicBezTo>
                  <a:cubicBezTo>
                    <a:pt x="1543406" y="1908337"/>
                    <a:pt x="1615128" y="1971221"/>
                    <a:pt x="1688567" y="2031559"/>
                  </a:cubicBezTo>
                  <a:cubicBezTo>
                    <a:pt x="1762006" y="2091895"/>
                    <a:pt x="1836793" y="2150263"/>
                    <a:pt x="1914401" y="2205156"/>
                  </a:cubicBezTo>
                  <a:cubicBezTo>
                    <a:pt x="2069003" y="2315176"/>
                    <a:pt x="2235742" y="2413498"/>
                    <a:pt x="2418909" y="2479741"/>
                  </a:cubicBezTo>
                  <a:cubicBezTo>
                    <a:pt x="2510249" y="2512863"/>
                    <a:pt x="2604898" y="2538225"/>
                    <a:pt x="2701141" y="2557333"/>
                  </a:cubicBezTo>
                  <a:cubicBezTo>
                    <a:pt x="2725293" y="2561850"/>
                    <a:pt x="2749201" y="2567062"/>
                    <a:pt x="2773475" y="2570999"/>
                  </a:cubicBezTo>
                  <a:lnTo>
                    <a:pt x="2846424" y="2582465"/>
                  </a:lnTo>
                  <a:cubicBezTo>
                    <a:pt x="2895343" y="2588602"/>
                    <a:pt x="2944261" y="2595088"/>
                    <a:pt x="2993669" y="2598909"/>
                  </a:cubicBezTo>
                  <a:cubicBezTo>
                    <a:pt x="3018313" y="2601110"/>
                    <a:pt x="3042956" y="2603195"/>
                    <a:pt x="3067721" y="2604237"/>
                  </a:cubicBezTo>
                  <a:cubicBezTo>
                    <a:pt x="3092487" y="2605394"/>
                    <a:pt x="3117130" y="2607247"/>
                    <a:pt x="3142019" y="2607943"/>
                  </a:cubicBezTo>
                  <a:lnTo>
                    <a:pt x="3216561" y="2609564"/>
                  </a:lnTo>
                  <a:cubicBezTo>
                    <a:pt x="3241326" y="2610142"/>
                    <a:pt x="3266337" y="2609333"/>
                    <a:pt x="3291225" y="2609217"/>
                  </a:cubicBezTo>
                  <a:lnTo>
                    <a:pt x="3328619" y="2608869"/>
                  </a:lnTo>
                  <a:cubicBezTo>
                    <a:pt x="3340757" y="2608522"/>
                    <a:pt x="3352649" y="2607827"/>
                    <a:pt x="3364665" y="2607363"/>
                  </a:cubicBezTo>
                  <a:cubicBezTo>
                    <a:pt x="3376679" y="2606784"/>
                    <a:pt x="3388695" y="2606438"/>
                    <a:pt x="3400587" y="2605627"/>
                  </a:cubicBezTo>
                  <a:lnTo>
                    <a:pt x="3436387" y="2602847"/>
                  </a:lnTo>
                  <a:cubicBezTo>
                    <a:pt x="3484079" y="2599257"/>
                    <a:pt x="3531404" y="2593235"/>
                    <a:pt x="3578361" y="2586286"/>
                  </a:cubicBezTo>
                  <a:cubicBezTo>
                    <a:pt x="3766310" y="2556871"/>
                    <a:pt x="3947025" y="2499314"/>
                    <a:pt x="4119159" y="2418594"/>
                  </a:cubicBezTo>
                  <a:cubicBezTo>
                    <a:pt x="4291907" y="2338801"/>
                    <a:pt x="4456317" y="2236657"/>
                    <a:pt x="4618765" y="2124668"/>
                  </a:cubicBezTo>
                  <a:cubicBezTo>
                    <a:pt x="4659346" y="2096759"/>
                    <a:pt x="4699682" y="2067575"/>
                    <a:pt x="4739895" y="2038275"/>
                  </a:cubicBezTo>
                  <a:cubicBezTo>
                    <a:pt x="4780355" y="2008976"/>
                    <a:pt x="4820691" y="1979212"/>
                    <a:pt x="4861027" y="1948986"/>
                  </a:cubicBezTo>
                  <a:lnTo>
                    <a:pt x="5106354" y="1763690"/>
                  </a:lnTo>
                  <a:lnTo>
                    <a:pt x="5275533" y="1641017"/>
                  </a:lnTo>
                  <a:lnTo>
                    <a:pt x="5275533" y="2257481"/>
                  </a:lnTo>
                  <a:lnTo>
                    <a:pt x="5168881" y="2332084"/>
                  </a:lnTo>
                  <a:cubicBezTo>
                    <a:pt x="5125235" y="2362079"/>
                    <a:pt x="5081099" y="2391958"/>
                    <a:pt x="5036225" y="2421489"/>
                  </a:cubicBezTo>
                  <a:cubicBezTo>
                    <a:pt x="4991231" y="2450790"/>
                    <a:pt x="4945867" y="2479857"/>
                    <a:pt x="4899401" y="2508347"/>
                  </a:cubicBezTo>
                  <a:cubicBezTo>
                    <a:pt x="4806959" y="2565440"/>
                    <a:pt x="4711574" y="2620798"/>
                    <a:pt x="4612145" y="2671407"/>
                  </a:cubicBezTo>
                  <a:cubicBezTo>
                    <a:pt x="4512836" y="2722247"/>
                    <a:pt x="4410095" y="2769496"/>
                    <a:pt x="4303187" y="2810030"/>
                  </a:cubicBezTo>
                  <a:cubicBezTo>
                    <a:pt x="4090349" y="2892256"/>
                    <a:pt x="3861694" y="2947728"/>
                    <a:pt x="3630835" y="2969500"/>
                  </a:cubicBezTo>
                  <a:cubicBezTo>
                    <a:pt x="3573089" y="2974712"/>
                    <a:pt x="3515343" y="2978649"/>
                    <a:pt x="3457719" y="2979808"/>
                  </a:cubicBezTo>
                  <a:lnTo>
                    <a:pt x="3414441" y="2980733"/>
                  </a:lnTo>
                  <a:cubicBezTo>
                    <a:pt x="3400097" y="2980850"/>
                    <a:pt x="3385630" y="2980502"/>
                    <a:pt x="3371285" y="2980502"/>
                  </a:cubicBezTo>
                  <a:lnTo>
                    <a:pt x="3328252" y="2980039"/>
                  </a:lnTo>
                  <a:lnTo>
                    <a:pt x="3286445" y="2978534"/>
                  </a:lnTo>
                  <a:cubicBezTo>
                    <a:pt x="3175121" y="2975174"/>
                    <a:pt x="3063553" y="2966837"/>
                    <a:pt x="2952475" y="2953402"/>
                  </a:cubicBezTo>
                  <a:cubicBezTo>
                    <a:pt x="2841275" y="2940664"/>
                    <a:pt x="2730319" y="2922365"/>
                    <a:pt x="2620591" y="2898046"/>
                  </a:cubicBezTo>
                  <a:cubicBezTo>
                    <a:pt x="2510984" y="2873494"/>
                    <a:pt x="2402235" y="2844426"/>
                    <a:pt x="2294591" y="2811305"/>
                  </a:cubicBezTo>
                  <a:cubicBezTo>
                    <a:pt x="2079669" y="2744483"/>
                    <a:pt x="1867198" y="2661331"/>
                    <a:pt x="1670544" y="2550501"/>
                  </a:cubicBezTo>
                  <a:cubicBezTo>
                    <a:pt x="1473767" y="2439903"/>
                    <a:pt x="1298079" y="2299657"/>
                    <a:pt x="1144703" y="2144472"/>
                  </a:cubicBezTo>
                  <a:cubicBezTo>
                    <a:pt x="1067586" y="2066996"/>
                    <a:pt x="997458" y="1984539"/>
                    <a:pt x="931497" y="1900114"/>
                  </a:cubicBezTo>
                  <a:cubicBezTo>
                    <a:pt x="865906" y="1815342"/>
                    <a:pt x="803500" y="1729295"/>
                    <a:pt x="745265" y="1641395"/>
                  </a:cubicBezTo>
                  <a:cubicBezTo>
                    <a:pt x="730307" y="1619623"/>
                    <a:pt x="716207" y="1597503"/>
                    <a:pt x="701741" y="1575500"/>
                  </a:cubicBezTo>
                  <a:lnTo>
                    <a:pt x="660178" y="1511573"/>
                  </a:lnTo>
                  <a:cubicBezTo>
                    <a:pt x="633574" y="1470229"/>
                    <a:pt x="605989" y="1429232"/>
                    <a:pt x="578158" y="1387656"/>
                  </a:cubicBezTo>
                  <a:lnTo>
                    <a:pt x="408230" y="1134497"/>
                  </a:lnTo>
                  <a:cubicBezTo>
                    <a:pt x="351220" y="1048219"/>
                    <a:pt x="294945" y="959392"/>
                    <a:pt x="242349" y="866860"/>
                  </a:cubicBezTo>
                  <a:cubicBezTo>
                    <a:pt x="216112" y="820536"/>
                    <a:pt x="190734" y="773402"/>
                    <a:pt x="167562" y="724994"/>
                  </a:cubicBezTo>
                  <a:cubicBezTo>
                    <a:pt x="144513" y="676469"/>
                    <a:pt x="123057" y="627019"/>
                    <a:pt x="104054" y="576525"/>
                  </a:cubicBezTo>
                  <a:cubicBezTo>
                    <a:pt x="85418" y="525917"/>
                    <a:pt x="68867" y="474613"/>
                    <a:pt x="55381" y="422499"/>
                  </a:cubicBezTo>
                  <a:cubicBezTo>
                    <a:pt x="49006" y="396442"/>
                    <a:pt x="42508" y="370269"/>
                    <a:pt x="37236" y="343980"/>
                  </a:cubicBezTo>
                  <a:lnTo>
                    <a:pt x="29267" y="304604"/>
                  </a:lnTo>
                  <a:lnTo>
                    <a:pt x="22646" y="265113"/>
                  </a:lnTo>
                  <a:cubicBezTo>
                    <a:pt x="14003" y="212420"/>
                    <a:pt x="7872" y="159582"/>
                    <a:pt x="3903" y="106787"/>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Freeform: Shape 14">
              <a:extLst>
                <a:ext uri="{FF2B5EF4-FFF2-40B4-BE49-F238E27FC236}">
                  <a16:creationId xmlns:a16="http://schemas.microsoft.com/office/drawing/2014/main" id="{87049D82-B7F3-4192-8337-4BDB16955E9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21214" y="-1"/>
              <a:ext cx="5270786" cy="2927775"/>
            </a:xfrm>
            <a:custGeom>
              <a:avLst/>
              <a:gdLst>
                <a:gd name="connsiteX0" fmla="*/ 0 w 5270786"/>
                <a:gd name="connsiteY0" fmla="*/ 0 h 2927775"/>
                <a:gd name="connsiteX1" fmla="*/ 613805 w 5270786"/>
                <a:gd name="connsiteY1" fmla="*/ 0 h 2927775"/>
                <a:gd name="connsiteX2" fmla="*/ 618487 w 5270786"/>
                <a:gd name="connsiteY2" fmla="*/ 85404 h 2927775"/>
                <a:gd name="connsiteX3" fmla="*/ 1054084 w 5270786"/>
                <a:gd name="connsiteY3" fmla="*/ 895200 h 2927775"/>
                <a:gd name="connsiteX4" fmla="*/ 1276976 w 5270786"/>
                <a:gd name="connsiteY4" fmla="*/ 1191325 h 2927775"/>
                <a:gd name="connsiteX5" fmla="*/ 3368450 w 5270786"/>
                <a:gd name="connsiteY5" fmla="*/ 2348843 h 2927775"/>
                <a:gd name="connsiteX6" fmla="*/ 4956151 w 5270786"/>
                <a:gd name="connsiteY6" fmla="*/ 1636730 h 2927775"/>
                <a:gd name="connsiteX7" fmla="*/ 5149372 w 5270786"/>
                <a:gd name="connsiteY7" fmla="*/ 1495325 h 2927775"/>
                <a:gd name="connsiteX8" fmla="*/ 5270786 w 5270786"/>
                <a:gd name="connsiteY8" fmla="*/ 1406110 h 2927775"/>
                <a:gd name="connsiteX9" fmla="*/ 5270786 w 5270786"/>
                <a:gd name="connsiteY9" fmla="*/ 2138641 h 2927775"/>
                <a:gd name="connsiteX10" fmla="*/ 5112925 w 5270786"/>
                <a:gd name="connsiteY10" fmla="*/ 2253730 h 2927775"/>
                <a:gd name="connsiteX11" fmla="*/ 3368327 w 5270786"/>
                <a:gd name="connsiteY11" fmla="*/ 2927775 h 2927775"/>
                <a:gd name="connsiteX12" fmla="*/ 769646 w 5270786"/>
                <a:gd name="connsiteY12" fmla="*/ 1516288 h 2927775"/>
                <a:gd name="connsiteX13" fmla="*/ 3149 w 5270786"/>
                <a:gd name="connsiteY13" fmla="*/ 85252 h 2927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5270786" h="2927775">
                  <a:moveTo>
                    <a:pt x="0" y="0"/>
                  </a:moveTo>
                  <a:lnTo>
                    <a:pt x="613805" y="0"/>
                  </a:lnTo>
                  <a:lnTo>
                    <a:pt x="618487" y="85404"/>
                  </a:lnTo>
                  <a:cubicBezTo>
                    <a:pt x="650052" y="360109"/>
                    <a:pt x="792650" y="556543"/>
                    <a:pt x="1054084" y="895200"/>
                  </a:cubicBezTo>
                  <a:cubicBezTo>
                    <a:pt x="1126174" y="988542"/>
                    <a:pt x="1200716" y="1085128"/>
                    <a:pt x="1276976" y="1191325"/>
                  </a:cubicBezTo>
                  <a:cubicBezTo>
                    <a:pt x="1859704" y="2002688"/>
                    <a:pt x="2485223" y="2348843"/>
                    <a:pt x="3368450" y="2348843"/>
                  </a:cubicBezTo>
                  <a:cubicBezTo>
                    <a:pt x="3948114" y="2348843"/>
                    <a:pt x="4373422" y="2066846"/>
                    <a:pt x="4956151" y="1636730"/>
                  </a:cubicBezTo>
                  <a:cubicBezTo>
                    <a:pt x="5021253" y="1588668"/>
                    <a:pt x="5086356" y="1541186"/>
                    <a:pt x="5149372" y="1495325"/>
                  </a:cubicBezTo>
                  <a:lnTo>
                    <a:pt x="5270786" y="1406110"/>
                  </a:lnTo>
                  <a:lnTo>
                    <a:pt x="5270786" y="2138641"/>
                  </a:lnTo>
                  <a:lnTo>
                    <a:pt x="5112925" y="2253730"/>
                  </a:lnTo>
                  <a:cubicBezTo>
                    <a:pt x="4598179" y="2621786"/>
                    <a:pt x="4074961" y="2927775"/>
                    <a:pt x="3368327" y="2927775"/>
                  </a:cubicBezTo>
                  <a:cubicBezTo>
                    <a:pt x="2170746" y="2927775"/>
                    <a:pt x="1393203" y="2384512"/>
                    <a:pt x="769646" y="1516288"/>
                  </a:cubicBezTo>
                  <a:cubicBezTo>
                    <a:pt x="418850" y="1027932"/>
                    <a:pt x="48120" y="683401"/>
                    <a:pt x="3149" y="8525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Freeform: Shape 15">
              <a:extLst>
                <a:ext uri="{FF2B5EF4-FFF2-40B4-BE49-F238E27FC236}">
                  <a16:creationId xmlns:a16="http://schemas.microsoft.com/office/drawing/2014/main" id="{24A7FAD9-577C-4D2E-A3B5-C6D0A39D47F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21214" y="-1"/>
              <a:ext cx="5270786" cy="2927775"/>
            </a:xfrm>
            <a:custGeom>
              <a:avLst/>
              <a:gdLst>
                <a:gd name="connsiteX0" fmla="*/ 0 w 5270786"/>
                <a:gd name="connsiteY0" fmla="*/ 0 h 2927775"/>
                <a:gd name="connsiteX1" fmla="*/ 736294 w 5270786"/>
                <a:gd name="connsiteY1" fmla="*/ 0 h 2927775"/>
                <a:gd name="connsiteX2" fmla="*/ 740298 w 5270786"/>
                <a:gd name="connsiteY2" fmla="*/ 72745 h 2927775"/>
                <a:gd name="connsiteX3" fmla="*/ 1153024 w 5270786"/>
                <a:gd name="connsiteY3" fmla="*/ 826989 h 2927775"/>
                <a:gd name="connsiteX4" fmla="*/ 1378368 w 5270786"/>
                <a:gd name="connsiteY4" fmla="*/ 1126356 h 2927775"/>
                <a:gd name="connsiteX5" fmla="*/ 2238056 w 5270786"/>
                <a:gd name="connsiteY5" fmla="*/ 1955322 h 2927775"/>
                <a:gd name="connsiteX6" fmla="*/ 3368327 w 5270786"/>
                <a:gd name="connsiteY6" fmla="*/ 2233033 h 2927775"/>
                <a:gd name="connsiteX7" fmla="*/ 4095360 w 5270786"/>
                <a:gd name="connsiteY7" fmla="*/ 2056192 h 2927775"/>
                <a:gd name="connsiteX8" fmla="*/ 4880506 w 5270786"/>
                <a:gd name="connsiteY8" fmla="*/ 1545587 h 2927775"/>
                <a:gd name="connsiteX9" fmla="*/ 5074340 w 5270786"/>
                <a:gd name="connsiteY9" fmla="*/ 1403721 h 2927775"/>
                <a:gd name="connsiteX10" fmla="*/ 5270786 w 5270786"/>
                <a:gd name="connsiteY10" fmla="*/ 1259367 h 2927775"/>
                <a:gd name="connsiteX11" fmla="*/ 5270786 w 5270786"/>
                <a:gd name="connsiteY11" fmla="*/ 2138641 h 2927775"/>
                <a:gd name="connsiteX12" fmla="*/ 5112925 w 5270786"/>
                <a:gd name="connsiteY12" fmla="*/ 2253730 h 2927775"/>
                <a:gd name="connsiteX13" fmla="*/ 3368327 w 5270786"/>
                <a:gd name="connsiteY13" fmla="*/ 2927775 h 2927775"/>
                <a:gd name="connsiteX14" fmla="*/ 769646 w 5270786"/>
                <a:gd name="connsiteY14" fmla="*/ 1516288 h 2927775"/>
                <a:gd name="connsiteX15" fmla="*/ 3149 w 5270786"/>
                <a:gd name="connsiteY15" fmla="*/ 85252 h 2927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5270786" h="2927775">
                  <a:moveTo>
                    <a:pt x="0" y="0"/>
                  </a:moveTo>
                  <a:lnTo>
                    <a:pt x="736294" y="0"/>
                  </a:lnTo>
                  <a:lnTo>
                    <a:pt x="740298" y="72745"/>
                  </a:lnTo>
                  <a:cubicBezTo>
                    <a:pt x="768839" y="319371"/>
                    <a:pt x="898885" y="497858"/>
                    <a:pt x="1153024" y="826989"/>
                  </a:cubicBezTo>
                  <a:cubicBezTo>
                    <a:pt x="1225727" y="921142"/>
                    <a:pt x="1300882" y="1018537"/>
                    <a:pt x="1378368" y="1126356"/>
                  </a:cubicBezTo>
                  <a:cubicBezTo>
                    <a:pt x="1652384" y="1507833"/>
                    <a:pt x="1933512" y="1779060"/>
                    <a:pt x="2238056" y="1955322"/>
                  </a:cubicBezTo>
                  <a:cubicBezTo>
                    <a:pt x="2560868" y="2142238"/>
                    <a:pt x="2930637" y="2233033"/>
                    <a:pt x="3368327" y="2233033"/>
                  </a:cubicBezTo>
                  <a:cubicBezTo>
                    <a:pt x="3616720" y="2233033"/>
                    <a:pt x="3847703" y="2176866"/>
                    <a:pt x="4095360" y="2056192"/>
                  </a:cubicBezTo>
                  <a:cubicBezTo>
                    <a:pt x="4349636" y="1932276"/>
                    <a:pt x="4601340" y="1751613"/>
                    <a:pt x="4880506" y="1545587"/>
                  </a:cubicBezTo>
                  <a:cubicBezTo>
                    <a:pt x="4945974" y="1497295"/>
                    <a:pt x="5011199" y="1449697"/>
                    <a:pt x="5074340" y="1403721"/>
                  </a:cubicBezTo>
                  <a:lnTo>
                    <a:pt x="5270786" y="1259367"/>
                  </a:lnTo>
                  <a:lnTo>
                    <a:pt x="5270786" y="2138641"/>
                  </a:lnTo>
                  <a:lnTo>
                    <a:pt x="5112925" y="2253730"/>
                  </a:lnTo>
                  <a:cubicBezTo>
                    <a:pt x="4598179" y="2621786"/>
                    <a:pt x="4074961" y="2927775"/>
                    <a:pt x="3368327" y="2927775"/>
                  </a:cubicBezTo>
                  <a:cubicBezTo>
                    <a:pt x="2170746" y="2927775"/>
                    <a:pt x="1393203" y="2384512"/>
                    <a:pt x="769646" y="1516288"/>
                  </a:cubicBezTo>
                  <a:cubicBezTo>
                    <a:pt x="418850" y="1027932"/>
                    <a:pt x="48120" y="683401"/>
                    <a:pt x="3149" y="8525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3" name="Sisällön paikkamerkki 2">
            <a:extLst>
              <a:ext uri="{FF2B5EF4-FFF2-40B4-BE49-F238E27FC236}">
                <a16:creationId xmlns:a16="http://schemas.microsoft.com/office/drawing/2014/main" id="{CF2E1C53-C22B-6134-BC36-F3CEAE6D48AA}"/>
              </a:ext>
            </a:extLst>
          </p:cNvPr>
          <p:cNvSpPr>
            <a:spLocks noGrp="1"/>
          </p:cNvSpPr>
          <p:nvPr>
            <p:ph idx="1"/>
          </p:nvPr>
        </p:nvSpPr>
        <p:spPr>
          <a:xfrm>
            <a:off x="1179226" y="1598381"/>
            <a:ext cx="9833548" cy="4676814"/>
          </a:xfrm>
        </p:spPr>
        <p:txBody>
          <a:bodyPr>
            <a:normAutofit lnSpcReduction="10000"/>
          </a:bodyPr>
          <a:lstStyle/>
          <a:p>
            <a:r>
              <a:rPr lang="fi-FI" sz="1800" dirty="0">
                <a:solidFill>
                  <a:schemeClr val="tx2"/>
                </a:solidFill>
              </a:rPr>
              <a:t>Mikäli sinuun on kohdistettu jokin rajoitustoimenpide (esimerkiksi ohjaajat ovat hakeneet sinut takaisin laitokseen </a:t>
            </a:r>
            <a:r>
              <a:rPr lang="fi-FI" sz="1800" dirty="0" err="1">
                <a:solidFill>
                  <a:schemeClr val="tx2"/>
                </a:solidFill>
              </a:rPr>
              <a:t>hatkan</a:t>
            </a:r>
            <a:r>
              <a:rPr lang="fi-FI" sz="1800" dirty="0">
                <a:solidFill>
                  <a:schemeClr val="tx2"/>
                </a:solidFill>
              </a:rPr>
              <a:t> jälkeen), tulee tilanteen jälkeen kanssasi tehdä yhdessä lapsikohtainen arviointi heti kun se on mahdollista.</a:t>
            </a:r>
          </a:p>
          <a:p>
            <a:r>
              <a:rPr lang="fi-FI" sz="1800" dirty="0">
                <a:solidFill>
                  <a:schemeClr val="tx2"/>
                </a:solidFill>
              </a:rPr>
              <a:t>Lapsikohtainen arviointi tarkoittaa, että ohjaajat pysähtyvät miettimään kanssasi tilannettasi, miten tilanne ajautui siihen, että rajoitustoimenpidettä tarvittiin ja mitä tilanteesta voisi oppia.</a:t>
            </a:r>
          </a:p>
          <a:p>
            <a:r>
              <a:rPr lang="fi-FI" sz="1800" dirty="0">
                <a:solidFill>
                  <a:schemeClr val="tx2"/>
                </a:solidFill>
              </a:rPr>
              <a:t>Näkemyksesi tulee kuulla: mitä mielestäsi tilanteessa tapahtui, miltä sinusta tuntui ja miksi toimit niin kuin toimit. </a:t>
            </a:r>
          </a:p>
          <a:p>
            <a:r>
              <a:rPr lang="fi-FI" sz="1800" dirty="0">
                <a:solidFill>
                  <a:schemeClr val="tx2"/>
                </a:solidFill>
              </a:rPr>
              <a:t>Ohjaaja arvioi yhdessä kanssasi, oliko rajoitustoimenpide oikeasti tarpeellinen ja tehtiinkö se oikein ja lain mukaisesti ja millaista oli tilanteeseen osallistuneiden ohjaajien toiminta.</a:t>
            </a:r>
          </a:p>
          <a:p>
            <a:r>
              <a:rPr lang="fi-FI" sz="1800" dirty="0">
                <a:solidFill>
                  <a:schemeClr val="tx2"/>
                </a:solidFill>
              </a:rPr>
              <a:t>Arvioinnissa myös pohditaan, miten vastaavia tilanteita voitaisiin jatkossa ehkäistä, ettei sinun tarvitsi esimerkiksi lähteä laitoksesta luvatta.</a:t>
            </a:r>
          </a:p>
          <a:p>
            <a:r>
              <a:rPr lang="fi-FI" sz="1800" dirty="0">
                <a:solidFill>
                  <a:schemeClr val="tx2"/>
                </a:solidFill>
              </a:rPr>
              <a:t>Arvioinnissa päätetään myös se, tarvitsetko nyt jotain lisätukea, apua tai muutoksia arkeesi.</a:t>
            </a:r>
          </a:p>
          <a:p>
            <a:r>
              <a:rPr lang="fi-FI" sz="1800" dirty="0">
                <a:solidFill>
                  <a:schemeClr val="tx2"/>
                </a:solidFill>
              </a:rPr>
              <a:t>Arvioinnissa kanssasi käydään myös läpi muutoksenhaku- ja oikeussuojakeinot eli sen voiko tehdystä rajoitustoimenpiteestä valittaa ja miten ja mihin valitus tehdään.</a:t>
            </a:r>
          </a:p>
          <a:p>
            <a:r>
              <a:rPr lang="fi-FI" sz="1800" dirty="0">
                <a:solidFill>
                  <a:schemeClr val="tx2"/>
                </a:solidFill>
              </a:rPr>
              <a:t>Saat luettavaksesi rajoituksesta tehdyn päätöksen sekä </a:t>
            </a:r>
          </a:p>
        </p:txBody>
      </p:sp>
      <p:grpSp>
        <p:nvGrpSpPr>
          <p:cNvPr id="18" name="Group 17">
            <a:extLst>
              <a:ext uri="{FF2B5EF4-FFF2-40B4-BE49-F238E27FC236}">
                <a16:creationId xmlns:a16="http://schemas.microsoft.com/office/drawing/2014/main" id="{2A5C9C35-2375-49EB-B99C-17C87D42FE7C}"/>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rot="10800000" flipH="1">
            <a:off x="0" y="4682671"/>
            <a:ext cx="2898948" cy="2175328"/>
            <a:chOff x="-305" y="-1"/>
            <a:chExt cx="3832880" cy="2876136"/>
          </a:xfrm>
        </p:grpSpPr>
        <p:sp>
          <p:nvSpPr>
            <p:cNvPr id="19" name="Freeform: Shape 18">
              <a:extLst>
                <a:ext uri="{FF2B5EF4-FFF2-40B4-BE49-F238E27FC236}">
                  <a16:creationId xmlns:a16="http://schemas.microsoft.com/office/drawing/2014/main" id="{7BE7B8C5-3FC9-47E9-B555-AFCB849A41E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3815424" cy="2653659"/>
            </a:xfrm>
            <a:custGeom>
              <a:avLst/>
              <a:gdLst>
                <a:gd name="connsiteX0" fmla="*/ 3203055 w 3815424"/>
                <a:gd name="connsiteY0" fmla="*/ 0 h 2653659"/>
                <a:gd name="connsiteX1" fmla="*/ 3815424 w 3815424"/>
                <a:gd name="connsiteY1" fmla="*/ 0 h 2653659"/>
                <a:gd name="connsiteX2" fmla="*/ 3801025 w 3815424"/>
                <a:gd name="connsiteY2" fmla="*/ 214243 h 2653659"/>
                <a:gd name="connsiteX3" fmla="*/ 587142 w 3815424"/>
                <a:gd name="connsiteY3" fmla="*/ 2653659 h 2653659"/>
                <a:gd name="connsiteX4" fmla="*/ 53389 w 3815424"/>
                <a:gd name="connsiteY4" fmla="*/ 2605041 h 2653659"/>
                <a:gd name="connsiteX5" fmla="*/ 0 w 3815424"/>
                <a:gd name="connsiteY5" fmla="*/ 2593136 h 2653659"/>
                <a:gd name="connsiteX6" fmla="*/ 0 w 3815424"/>
                <a:gd name="connsiteY6" fmla="*/ 1994836 h 2653659"/>
                <a:gd name="connsiteX7" fmla="*/ 159710 w 3815424"/>
                <a:gd name="connsiteY7" fmla="*/ 2035054 h 2653659"/>
                <a:gd name="connsiteX8" fmla="*/ 587142 w 3815424"/>
                <a:gd name="connsiteY8" fmla="*/ 2075152 h 2653659"/>
                <a:gd name="connsiteX9" fmla="*/ 1549283 w 3815424"/>
                <a:gd name="connsiteY9" fmla="*/ 1900153 h 2653659"/>
                <a:gd name="connsiteX10" fmla="*/ 2406698 w 3815424"/>
                <a:gd name="connsiteY10" fmla="*/ 1418450 h 2653659"/>
                <a:gd name="connsiteX11" fmla="*/ 2996069 w 3815424"/>
                <a:gd name="connsiteY11" fmla="*/ 728678 h 2653659"/>
                <a:gd name="connsiteX12" fmla="*/ 3193967 w 3815424"/>
                <a:gd name="connsiteY12" fmla="*/ 137719 h 26536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815424" h="2653659">
                  <a:moveTo>
                    <a:pt x="3203055" y="0"/>
                  </a:moveTo>
                  <a:lnTo>
                    <a:pt x="3815424" y="0"/>
                  </a:lnTo>
                  <a:lnTo>
                    <a:pt x="3801025" y="214243"/>
                  </a:lnTo>
                  <a:cubicBezTo>
                    <a:pt x="3616317" y="1584467"/>
                    <a:pt x="2091637" y="2653659"/>
                    <a:pt x="587142" y="2653659"/>
                  </a:cubicBezTo>
                  <a:cubicBezTo>
                    <a:pt x="400192" y="2653659"/>
                    <a:pt x="222112" y="2636953"/>
                    <a:pt x="53389" y="2605041"/>
                  </a:cubicBezTo>
                  <a:lnTo>
                    <a:pt x="0" y="2593136"/>
                  </a:lnTo>
                  <a:lnTo>
                    <a:pt x="0" y="1994836"/>
                  </a:lnTo>
                  <a:lnTo>
                    <a:pt x="159710" y="2035054"/>
                  </a:lnTo>
                  <a:cubicBezTo>
                    <a:pt x="295467" y="2061726"/>
                    <a:pt x="438268" y="2075152"/>
                    <a:pt x="587142" y="2075152"/>
                  </a:cubicBezTo>
                  <a:cubicBezTo>
                    <a:pt x="901731" y="2075152"/>
                    <a:pt x="1234490" y="2014697"/>
                    <a:pt x="1549283" y="1900153"/>
                  </a:cubicBezTo>
                  <a:cubicBezTo>
                    <a:pt x="1860709" y="1786959"/>
                    <a:pt x="2157231" y="1620350"/>
                    <a:pt x="2406698" y="1418450"/>
                  </a:cubicBezTo>
                  <a:cubicBezTo>
                    <a:pt x="2655859" y="1216840"/>
                    <a:pt x="2859596" y="978302"/>
                    <a:pt x="2996069" y="728678"/>
                  </a:cubicBezTo>
                  <a:cubicBezTo>
                    <a:pt x="3101178" y="536396"/>
                    <a:pt x="3167417" y="338366"/>
                    <a:pt x="3193967" y="13771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Freeform: Shape 19">
              <a:extLst>
                <a:ext uri="{FF2B5EF4-FFF2-40B4-BE49-F238E27FC236}">
                  <a16:creationId xmlns:a16="http://schemas.microsoft.com/office/drawing/2014/main" id="{615B6EFE-6DC2-4A72-AC12-BCCC3638A65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3815424" cy="2653660"/>
            </a:xfrm>
            <a:custGeom>
              <a:avLst/>
              <a:gdLst>
                <a:gd name="connsiteX0" fmla="*/ 3305038 w 3815424"/>
                <a:gd name="connsiteY0" fmla="*/ 0 h 2653660"/>
                <a:gd name="connsiteX1" fmla="*/ 3815424 w 3815424"/>
                <a:gd name="connsiteY1" fmla="*/ 0 h 2653660"/>
                <a:gd name="connsiteX2" fmla="*/ 3801025 w 3815424"/>
                <a:gd name="connsiteY2" fmla="*/ 214244 h 2653660"/>
                <a:gd name="connsiteX3" fmla="*/ 587142 w 3815424"/>
                <a:gd name="connsiteY3" fmla="*/ 2653660 h 2653660"/>
                <a:gd name="connsiteX4" fmla="*/ 53389 w 3815424"/>
                <a:gd name="connsiteY4" fmla="*/ 2605042 h 2653660"/>
                <a:gd name="connsiteX5" fmla="*/ 0 w 3815424"/>
                <a:gd name="connsiteY5" fmla="*/ 2593137 h 2653660"/>
                <a:gd name="connsiteX6" fmla="*/ 0 w 3815424"/>
                <a:gd name="connsiteY6" fmla="*/ 2094444 h 2653660"/>
                <a:gd name="connsiteX7" fmla="*/ 137675 w 3815424"/>
                <a:gd name="connsiteY7" fmla="*/ 2129195 h 2653660"/>
                <a:gd name="connsiteX8" fmla="*/ 587142 w 3815424"/>
                <a:gd name="connsiteY8" fmla="*/ 2171571 h 2653660"/>
                <a:gd name="connsiteX9" fmla="*/ 1585826 w 3815424"/>
                <a:gd name="connsiteY9" fmla="*/ 1990112 h 2653660"/>
                <a:gd name="connsiteX10" fmla="*/ 2473046 w 3815424"/>
                <a:gd name="connsiteY10" fmla="*/ 1491633 h 2653660"/>
                <a:gd name="connsiteX11" fmla="*/ 3086710 w 3815424"/>
                <a:gd name="connsiteY11" fmla="*/ 772838 h 2653660"/>
                <a:gd name="connsiteX12" fmla="*/ 3295217 w 3815424"/>
                <a:gd name="connsiteY12" fmla="*/ 149229 h 26536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815424" h="2653660">
                  <a:moveTo>
                    <a:pt x="3305038" y="0"/>
                  </a:moveTo>
                  <a:lnTo>
                    <a:pt x="3815424" y="0"/>
                  </a:lnTo>
                  <a:lnTo>
                    <a:pt x="3801025" y="214244"/>
                  </a:lnTo>
                  <a:cubicBezTo>
                    <a:pt x="3616317" y="1584467"/>
                    <a:pt x="2091637" y="2653660"/>
                    <a:pt x="587142" y="2653660"/>
                  </a:cubicBezTo>
                  <a:cubicBezTo>
                    <a:pt x="400192" y="2653660"/>
                    <a:pt x="222112" y="2636954"/>
                    <a:pt x="53389" y="2605042"/>
                  </a:cubicBezTo>
                  <a:lnTo>
                    <a:pt x="0" y="2593137"/>
                  </a:lnTo>
                  <a:lnTo>
                    <a:pt x="0" y="2094444"/>
                  </a:lnTo>
                  <a:lnTo>
                    <a:pt x="137675" y="2129195"/>
                  </a:lnTo>
                  <a:cubicBezTo>
                    <a:pt x="280616" y="2157374"/>
                    <a:pt x="430766" y="2171571"/>
                    <a:pt x="587142" y="2171571"/>
                  </a:cubicBezTo>
                  <a:cubicBezTo>
                    <a:pt x="918879" y="2171571"/>
                    <a:pt x="1254904" y="2110634"/>
                    <a:pt x="1585826" y="1990112"/>
                  </a:cubicBezTo>
                  <a:cubicBezTo>
                    <a:pt x="1908071" y="1873061"/>
                    <a:pt x="2214800" y="1700666"/>
                    <a:pt x="2473046" y="1491633"/>
                  </a:cubicBezTo>
                  <a:cubicBezTo>
                    <a:pt x="2735782" y="1279031"/>
                    <a:pt x="2942276" y="1037118"/>
                    <a:pt x="3086710" y="772838"/>
                  </a:cubicBezTo>
                  <a:cubicBezTo>
                    <a:pt x="3197408" y="570216"/>
                    <a:pt x="3267226" y="361248"/>
                    <a:pt x="3295217" y="14922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Freeform: Shape 20">
              <a:extLst>
                <a:ext uri="{FF2B5EF4-FFF2-40B4-BE49-F238E27FC236}">
                  <a16:creationId xmlns:a16="http://schemas.microsoft.com/office/drawing/2014/main" id="{AE8C1B65-6799-4DD1-B262-01901DA1266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3815986" cy="2675935"/>
            </a:xfrm>
            <a:custGeom>
              <a:avLst/>
              <a:gdLst>
                <a:gd name="connsiteX0" fmla="*/ 3648768 w 3815986"/>
                <a:gd name="connsiteY0" fmla="*/ 0 h 2675935"/>
                <a:gd name="connsiteX1" fmla="*/ 3815986 w 3815986"/>
                <a:gd name="connsiteY1" fmla="*/ 0 h 2675935"/>
                <a:gd name="connsiteX2" fmla="*/ 3804695 w 3815986"/>
                <a:gd name="connsiteY2" fmla="*/ 200084 h 2675935"/>
                <a:gd name="connsiteX3" fmla="*/ 3762590 w 3815986"/>
                <a:gd name="connsiteY3" fmla="*/ 455543 h 2675935"/>
                <a:gd name="connsiteX4" fmla="*/ 3592332 w 3815986"/>
                <a:gd name="connsiteY4" fmla="*/ 947274 h 2675935"/>
                <a:gd name="connsiteX5" fmla="*/ 2953967 w 3815986"/>
                <a:gd name="connsiteY5" fmla="*/ 1782349 h 2675935"/>
                <a:gd name="connsiteX6" fmla="*/ 2530669 w 3815986"/>
                <a:gd name="connsiteY6" fmla="*/ 2109494 h 2675935"/>
                <a:gd name="connsiteX7" fmla="*/ 2057561 w 3815986"/>
                <a:gd name="connsiteY7" fmla="*/ 2369245 h 2675935"/>
                <a:gd name="connsiteX8" fmla="*/ 1007330 w 3815986"/>
                <a:gd name="connsiteY8" fmla="*/ 2655701 h 2675935"/>
                <a:gd name="connsiteX9" fmla="*/ 732765 w 3815986"/>
                <a:gd name="connsiteY9" fmla="*/ 2674696 h 2675935"/>
                <a:gd name="connsiteX10" fmla="*/ 457666 w 3815986"/>
                <a:gd name="connsiteY10" fmla="*/ 2670839 h 2675935"/>
                <a:gd name="connsiteX11" fmla="*/ 183574 w 3815986"/>
                <a:gd name="connsiteY11" fmla="*/ 2643312 h 2675935"/>
                <a:gd name="connsiteX12" fmla="*/ 0 w 3815986"/>
                <a:gd name="connsiteY12" fmla="*/ 2607798 h 2675935"/>
                <a:gd name="connsiteX13" fmla="*/ 0 w 3815986"/>
                <a:gd name="connsiteY13" fmla="*/ 2356652 h 2675935"/>
                <a:gd name="connsiteX14" fmla="*/ 222195 w 3815986"/>
                <a:gd name="connsiteY14" fmla="*/ 2396940 h 2675935"/>
                <a:gd name="connsiteX15" fmla="*/ 472364 w 3815986"/>
                <a:gd name="connsiteY15" fmla="*/ 2419092 h 2675935"/>
                <a:gd name="connsiteX16" fmla="*/ 974972 w 3815986"/>
                <a:gd name="connsiteY16" fmla="*/ 2402122 h 2675935"/>
                <a:gd name="connsiteX17" fmla="*/ 1468292 w 3815986"/>
                <a:gd name="connsiteY17" fmla="*/ 2304162 h 2675935"/>
                <a:gd name="connsiteX18" fmla="*/ 1940176 w 3815986"/>
                <a:gd name="connsiteY18" fmla="*/ 2133695 h 2675935"/>
                <a:gd name="connsiteX19" fmla="*/ 2783403 w 3815986"/>
                <a:gd name="connsiteY19" fmla="*/ 1609954 h 2675935"/>
                <a:gd name="connsiteX20" fmla="*/ 3128104 w 3815986"/>
                <a:gd name="connsiteY20" fmla="*/ 1260439 h 2675935"/>
                <a:gd name="connsiteX21" fmla="*/ 3400639 w 3815986"/>
                <a:gd name="connsiteY21" fmla="*/ 859052 h 2675935"/>
                <a:gd name="connsiteX22" fmla="*/ 3585595 w 3815986"/>
                <a:gd name="connsiteY22" fmla="*/ 415336 h 2675935"/>
                <a:gd name="connsiteX23" fmla="*/ 3635918 w 3815986"/>
                <a:gd name="connsiteY23" fmla="*/ 181137 h 26759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3815986" h="2675935">
                  <a:moveTo>
                    <a:pt x="3648768" y="0"/>
                  </a:moveTo>
                  <a:lnTo>
                    <a:pt x="3815986" y="0"/>
                  </a:lnTo>
                  <a:lnTo>
                    <a:pt x="3804695" y="200084"/>
                  </a:lnTo>
                  <a:cubicBezTo>
                    <a:pt x="3795228" y="285751"/>
                    <a:pt x="3781167" y="371032"/>
                    <a:pt x="3762590" y="455543"/>
                  </a:cubicBezTo>
                  <a:cubicBezTo>
                    <a:pt x="3725537" y="624467"/>
                    <a:pt x="3668784" y="790112"/>
                    <a:pt x="3592332" y="947274"/>
                  </a:cubicBezTo>
                  <a:cubicBezTo>
                    <a:pt x="3438712" y="1261596"/>
                    <a:pt x="3216091" y="1542847"/>
                    <a:pt x="2953967" y="1782349"/>
                  </a:cubicBezTo>
                  <a:cubicBezTo>
                    <a:pt x="2822599" y="1902099"/>
                    <a:pt x="2680615" y="2011341"/>
                    <a:pt x="2530669" y="2109494"/>
                  </a:cubicBezTo>
                  <a:cubicBezTo>
                    <a:pt x="2380520" y="2207551"/>
                    <a:pt x="2222510" y="2294906"/>
                    <a:pt x="2057561" y="2369245"/>
                  </a:cubicBezTo>
                  <a:cubicBezTo>
                    <a:pt x="1727252" y="2516859"/>
                    <a:pt x="1371629" y="2614434"/>
                    <a:pt x="1007330" y="2655701"/>
                  </a:cubicBezTo>
                  <a:cubicBezTo>
                    <a:pt x="916281" y="2665873"/>
                    <a:pt x="824568" y="2672188"/>
                    <a:pt x="732765" y="2674696"/>
                  </a:cubicBezTo>
                  <a:cubicBezTo>
                    <a:pt x="640963" y="2677203"/>
                    <a:pt x="549072" y="2675901"/>
                    <a:pt x="457666" y="2670839"/>
                  </a:cubicBezTo>
                  <a:cubicBezTo>
                    <a:pt x="366106" y="2665584"/>
                    <a:pt x="274572" y="2656521"/>
                    <a:pt x="183574" y="2643312"/>
                  </a:cubicBezTo>
                  <a:lnTo>
                    <a:pt x="0" y="2607798"/>
                  </a:lnTo>
                  <a:lnTo>
                    <a:pt x="0" y="2356652"/>
                  </a:lnTo>
                  <a:lnTo>
                    <a:pt x="222195" y="2396940"/>
                  </a:lnTo>
                  <a:cubicBezTo>
                    <a:pt x="304990" y="2407980"/>
                    <a:pt x="388511" y="2415283"/>
                    <a:pt x="472364" y="2419092"/>
                  </a:cubicBezTo>
                  <a:cubicBezTo>
                    <a:pt x="640376" y="2427095"/>
                    <a:pt x="808184" y="2421791"/>
                    <a:pt x="974972" y="2402122"/>
                  </a:cubicBezTo>
                  <a:cubicBezTo>
                    <a:pt x="1141658" y="2382358"/>
                    <a:pt x="1306812" y="2349286"/>
                    <a:pt x="1468292" y="2304162"/>
                  </a:cubicBezTo>
                  <a:cubicBezTo>
                    <a:pt x="1629874" y="2259231"/>
                    <a:pt x="1787475" y="2201091"/>
                    <a:pt x="1940176" y="2133695"/>
                  </a:cubicBezTo>
                  <a:cubicBezTo>
                    <a:pt x="2246498" y="2000349"/>
                    <a:pt x="2532507" y="1823520"/>
                    <a:pt x="2783403" y="1609954"/>
                  </a:cubicBezTo>
                  <a:cubicBezTo>
                    <a:pt x="2908442" y="1502833"/>
                    <a:pt x="3024295" y="1385975"/>
                    <a:pt x="3128104" y="1260439"/>
                  </a:cubicBezTo>
                  <a:cubicBezTo>
                    <a:pt x="3232116" y="1135096"/>
                    <a:pt x="3323881" y="1000689"/>
                    <a:pt x="3400639" y="859052"/>
                  </a:cubicBezTo>
                  <a:cubicBezTo>
                    <a:pt x="3477399" y="717510"/>
                    <a:pt x="3541296" y="569316"/>
                    <a:pt x="3585595" y="415336"/>
                  </a:cubicBezTo>
                  <a:cubicBezTo>
                    <a:pt x="3607796" y="338540"/>
                    <a:pt x="3624638" y="260224"/>
                    <a:pt x="3635918" y="181137"/>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Freeform: Shape 21">
              <a:extLst>
                <a:ext uri="{FF2B5EF4-FFF2-40B4-BE49-F238E27FC236}">
                  <a16:creationId xmlns:a16="http://schemas.microsoft.com/office/drawing/2014/main" id="{03829674-8FAF-4E90-9FB7-C6CE17839B5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3832270" cy="2876136"/>
            </a:xfrm>
            <a:custGeom>
              <a:avLst/>
              <a:gdLst>
                <a:gd name="connsiteX0" fmla="*/ 3800718 w 3832270"/>
                <a:gd name="connsiteY0" fmla="*/ 0 h 2876136"/>
                <a:gd name="connsiteX1" fmla="*/ 3832270 w 3832270"/>
                <a:gd name="connsiteY1" fmla="*/ 0 h 2876136"/>
                <a:gd name="connsiteX2" fmla="*/ 3824562 w 3832270"/>
                <a:gd name="connsiteY2" fmla="*/ 143769 h 2876136"/>
                <a:gd name="connsiteX3" fmla="*/ 3628155 w 3832270"/>
                <a:gd name="connsiteY3" fmla="*/ 922055 h 2876136"/>
                <a:gd name="connsiteX4" fmla="*/ 3514853 w 3832270"/>
                <a:gd name="connsiteY4" fmla="*/ 1169078 h 2876136"/>
                <a:gd name="connsiteX5" fmla="*/ 3379198 w 3832270"/>
                <a:gd name="connsiteY5" fmla="*/ 1407037 h 2876136"/>
                <a:gd name="connsiteX6" fmla="*/ 3043787 w 3832270"/>
                <a:gd name="connsiteY6" fmla="*/ 1848342 h 2876136"/>
                <a:gd name="connsiteX7" fmla="*/ 2845661 w 3832270"/>
                <a:gd name="connsiteY7" fmla="*/ 2047444 h 2876136"/>
                <a:gd name="connsiteX8" fmla="*/ 2793197 w 3832270"/>
                <a:gd name="connsiteY8" fmla="*/ 2094689 h 2876136"/>
                <a:gd name="connsiteX9" fmla="*/ 2739710 w 3832270"/>
                <a:gd name="connsiteY9" fmla="*/ 2140969 h 2876136"/>
                <a:gd name="connsiteX10" fmla="*/ 2629166 w 3832270"/>
                <a:gd name="connsiteY10" fmla="*/ 2229867 h 2876136"/>
                <a:gd name="connsiteX11" fmla="*/ 2145952 w 3832270"/>
                <a:gd name="connsiteY11" fmla="*/ 2535994 h 2876136"/>
                <a:gd name="connsiteX12" fmla="*/ 1034987 w 3832270"/>
                <a:gd name="connsiteY12" fmla="*/ 2863910 h 2876136"/>
                <a:gd name="connsiteX13" fmla="*/ 741909 w 3832270"/>
                <a:gd name="connsiteY13" fmla="*/ 2875939 h 2876136"/>
                <a:gd name="connsiteX14" fmla="*/ 450208 w 3832270"/>
                <a:gd name="connsiteY14" fmla="*/ 2857451 h 2876136"/>
                <a:gd name="connsiteX15" fmla="*/ 22215 w 3832270"/>
                <a:gd name="connsiteY15" fmla="*/ 2775923 h 2876136"/>
                <a:gd name="connsiteX16" fmla="*/ 0 w 3832270"/>
                <a:gd name="connsiteY16" fmla="*/ 2769256 h 2876136"/>
                <a:gd name="connsiteX17" fmla="*/ 0 w 3832270"/>
                <a:gd name="connsiteY17" fmla="*/ 2590612 h 2876136"/>
                <a:gd name="connsiteX18" fmla="*/ 199046 w 3832270"/>
                <a:gd name="connsiteY18" fmla="*/ 2627410 h 2876136"/>
                <a:gd name="connsiteX19" fmla="*/ 468174 w 3832270"/>
                <a:gd name="connsiteY19" fmla="*/ 2649670 h 2876136"/>
                <a:gd name="connsiteX20" fmla="*/ 1003650 w 3832270"/>
                <a:gd name="connsiteY20" fmla="*/ 2622480 h 2876136"/>
                <a:gd name="connsiteX21" fmla="*/ 1266489 w 3832270"/>
                <a:gd name="connsiteY21" fmla="*/ 2573982 h 2876136"/>
                <a:gd name="connsiteX22" fmla="*/ 1524223 w 3832270"/>
                <a:gd name="connsiteY22" fmla="*/ 2504657 h 2876136"/>
                <a:gd name="connsiteX23" fmla="*/ 1775731 w 3832270"/>
                <a:gd name="connsiteY23" fmla="*/ 2416243 h 2876136"/>
                <a:gd name="connsiteX24" fmla="*/ 2019789 w 3832270"/>
                <a:gd name="connsiteY24" fmla="*/ 2309412 h 2876136"/>
                <a:gd name="connsiteX25" fmla="*/ 2482486 w 3832270"/>
                <a:gd name="connsiteY25" fmla="*/ 2046962 h 2876136"/>
                <a:gd name="connsiteX26" fmla="*/ 2591908 w 3832270"/>
                <a:gd name="connsiteY26" fmla="*/ 1971371 h 2876136"/>
                <a:gd name="connsiteX27" fmla="*/ 2645702 w 3832270"/>
                <a:gd name="connsiteY27" fmla="*/ 1932321 h 2876136"/>
                <a:gd name="connsiteX28" fmla="*/ 2698779 w 3832270"/>
                <a:gd name="connsiteY28" fmla="*/ 1892309 h 2876136"/>
                <a:gd name="connsiteX29" fmla="*/ 2903537 w 3832270"/>
                <a:gd name="connsiteY29" fmla="*/ 1722516 h 2876136"/>
                <a:gd name="connsiteX30" fmla="*/ 3269061 w 3832270"/>
                <a:gd name="connsiteY30" fmla="*/ 1337327 h 2876136"/>
                <a:gd name="connsiteX31" fmla="*/ 3424928 w 3832270"/>
                <a:gd name="connsiteY31" fmla="*/ 1122508 h 2876136"/>
                <a:gd name="connsiteX32" fmla="*/ 3557622 w 3832270"/>
                <a:gd name="connsiteY32" fmla="*/ 893226 h 2876136"/>
                <a:gd name="connsiteX33" fmla="*/ 3587019 w 3832270"/>
                <a:gd name="connsiteY33" fmla="*/ 833929 h 2876136"/>
                <a:gd name="connsiteX34" fmla="*/ 3601310 w 3832270"/>
                <a:gd name="connsiteY34" fmla="*/ 804040 h 2876136"/>
                <a:gd name="connsiteX35" fmla="*/ 3614885 w 3832270"/>
                <a:gd name="connsiteY35" fmla="*/ 773861 h 2876136"/>
                <a:gd name="connsiteX36" fmla="*/ 3640812 w 3832270"/>
                <a:gd name="connsiteY36" fmla="*/ 713022 h 2876136"/>
                <a:gd name="connsiteX37" fmla="*/ 3665105 w 3832270"/>
                <a:gd name="connsiteY37" fmla="*/ 651506 h 2876136"/>
                <a:gd name="connsiteX38" fmla="*/ 3744110 w 3832270"/>
                <a:gd name="connsiteY38" fmla="*/ 399567 h 2876136"/>
                <a:gd name="connsiteX39" fmla="*/ 3792123 w 3832270"/>
                <a:gd name="connsiteY39" fmla="*/ 140444 h 28761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3832270" h="2876136">
                  <a:moveTo>
                    <a:pt x="3800718" y="0"/>
                  </a:moveTo>
                  <a:lnTo>
                    <a:pt x="3832270" y="0"/>
                  </a:lnTo>
                  <a:lnTo>
                    <a:pt x="3824562" y="143769"/>
                  </a:lnTo>
                  <a:cubicBezTo>
                    <a:pt x="3797131" y="409191"/>
                    <a:pt x="3730585" y="671345"/>
                    <a:pt x="3628155" y="922055"/>
                  </a:cubicBezTo>
                  <a:cubicBezTo>
                    <a:pt x="3593858" y="1005553"/>
                    <a:pt x="3556704" y="1088280"/>
                    <a:pt x="3514853" y="1169078"/>
                  </a:cubicBezTo>
                  <a:cubicBezTo>
                    <a:pt x="3473616" y="1250166"/>
                    <a:pt x="3428194" y="1329517"/>
                    <a:pt x="3379198" y="1407037"/>
                  </a:cubicBezTo>
                  <a:cubicBezTo>
                    <a:pt x="3281106" y="1561980"/>
                    <a:pt x="3169132" y="1710174"/>
                    <a:pt x="3043787" y="1848342"/>
                  </a:cubicBezTo>
                  <a:cubicBezTo>
                    <a:pt x="2980806" y="1917184"/>
                    <a:pt x="2915071" y="1984001"/>
                    <a:pt x="2845661" y="2047444"/>
                  </a:cubicBezTo>
                  <a:cubicBezTo>
                    <a:pt x="2828411" y="2063450"/>
                    <a:pt x="2811060" y="2079263"/>
                    <a:pt x="2793197" y="2094689"/>
                  </a:cubicBezTo>
                  <a:cubicBezTo>
                    <a:pt x="2775436" y="2110213"/>
                    <a:pt x="2757982" y="2126025"/>
                    <a:pt x="2739710" y="2140969"/>
                  </a:cubicBezTo>
                  <a:cubicBezTo>
                    <a:pt x="2703576" y="2171341"/>
                    <a:pt x="2666524" y="2200749"/>
                    <a:pt x="2629166" y="2229867"/>
                  </a:cubicBezTo>
                  <a:cubicBezTo>
                    <a:pt x="2479015" y="2345569"/>
                    <a:pt x="2316821" y="2448061"/>
                    <a:pt x="2145952" y="2535994"/>
                  </a:cubicBezTo>
                  <a:cubicBezTo>
                    <a:pt x="1804312" y="2711957"/>
                    <a:pt x="1424600" y="2826982"/>
                    <a:pt x="1034987" y="2863910"/>
                  </a:cubicBezTo>
                  <a:cubicBezTo>
                    <a:pt x="937762" y="2873167"/>
                    <a:pt x="839720" y="2877096"/>
                    <a:pt x="741909" y="2875939"/>
                  </a:cubicBezTo>
                  <a:cubicBezTo>
                    <a:pt x="644097" y="2874782"/>
                    <a:pt x="546515" y="2868539"/>
                    <a:pt x="450208" y="2857451"/>
                  </a:cubicBezTo>
                  <a:cubicBezTo>
                    <a:pt x="305520" y="2840674"/>
                    <a:pt x="162095" y="2813810"/>
                    <a:pt x="22215" y="2775923"/>
                  </a:cubicBezTo>
                  <a:lnTo>
                    <a:pt x="0" y="2769256"/>
                  </a:lnTo>
                  <a:lnTo>
                    <a:pt x="0" y="2590612"/>
                  </a:lnTo>
                  <a:lnTo>
                    <a:pt x="199046" y="2627410"/>
                  </a:lnTo>
                  <a:cubicBezTo>
                    <a:pt x="288321" y="2639209"/>
                    <a:pt x="378197" y="2646537"/>
                    <a:pt x="468174" y="2649670"/>
                  </a:cubicBezTo>
                  <a:cubicBezTo>
                    <a:pt x="648333" y="2656805"/>
                    <a:pt x="826655" y="2647163"/>
                    <a:pt x="1003650" y="2622480"/>
                  </a:cubicBezTo>
                  <a:cubicBezTo>
                    <a:pt x="1091943" y="2609658"/>
                    <a:pt x="1179725" y="2593747"/>
                    <a:pt x="1266489" y="2573982"/>
                  </a:cubicBezTo>
                  <a:cubicBezTo>
                    <a:pt x="1353250" y="2553927"/>
                    <a:pt x="1439298" y="2531076"/>
                    <a:pt x="1524223" y="2504657"/>
                  </a:cubicBezTo>
                  <a:cubicBezTo>
                    <a:pt x="1609149" y="2478336"/>
                    <a:pt x="1693052" y="2448833"/>
                    <a:pt x="1775731" y="2416243"/>
                  </a:cubicBezTo>
                  <a:cubicBezTo>
                    <a:pt x="1858309" y="2383557"/>
                    <a:pt x="1939764" y="2347882"/>
                    <a:pt x="2019789" y="2309412"/>
                  </a:cubicBezTo>
                  <a:cubicBezTo>
                    <a:pt x="2179839" y="2232567"/>
                    <a:pt x="2334583" y="2144923"/>
                    <a:pt x="2482486" y="2046962"/>
                  </a:cubicBezTo>
                  <a:cubicBezTo>
                    <a:pt x="2519334" y="2022376"/>
                    <a:pt x="2556081" y="1997403"/>
                    <a:pt x="2591908" y="1971371"/>
                  </a:cubicBezTo>
                  <a:cubicBezTo>
                    <a:pt x="2610077" y="1958644"/>
                    <a:pt x="2627838" y="1945434"/>
                    <a:pt x="2645702" y="1932321"/>
                  </a:cubicBezTo>
                  <a:cubicBezTo>
                    <a:pt x="2663666" y="1919305"/>
                    <a:pt x="2681325" y="1905903"/>
                    <a:pt x="2698779" y="1892309"/>
                  </a:cubicBezTo>
                  <a:cubicBezTo>
                    <a:pt x="2768903" y="1838025"/>
                    <a:pt x="2837496" y="1781717"/>
                    <a:pt x="2903537" y="1722516"/>
                  </a:cubicBezTo>
                  <a:cubicBezTo>
                    <a:pt x="3035926" y="1604501"/>
                    <a:pt x="3158720" y="1475784"/>
                    <a:pt x="3269061" y="1337327"/>
                  </a:cubicBezTo>
                  <a:cubicBezTo>
                    <a:pt x="3324182" y="1268099"/>
                    <a:pt x="3376341" y="1196461"/>
                    <a:pt x="3424928" y="1122508"/>
                  </a:cubicBezTo>
                  <a:cubicBezTo>
                    <a:pt x="3472697" y="1048170"/>
                    <a:pt x="3517814" y="972000"/>
                    <a:pt x="3557622" y="893226"/>
                  </a:cubicBezTo>
                  <a:cubicBezTo>
                    <a:pt x="3567931" y="873654"/>
                    <a:pt x="3577526" y="853791"/>
                    <a:pt x="3587019" y="833929"/>
                  </a:cubicBezTo>
                  <a:lnTo>
                    <a:pt x="3601310" y="804040"/>
                  </a:lnTo>
                  <a:lnTo>
                    <a:pt x="3614885" y="773861"/>
                  </a:lnTo>
                  <a:cubicBezTo>
                    <a:pt x="3623766" y="753709"/>
                    <a:pt x="3632748" y="733559"/>
                    <a:pt x="3640812" y="713022"/>
                  </a:cubicBezTo>
                  <a:cubicBezTo>
                    <a:pt x="3648876" y="692485"/>
                    <a:pt x="3657756" y="672236"/>
                    <a:pt x="3665105" y="651506"/>
                  </a:cubicBezTo>
                  <a:cubicBezTo>
                    <a:pt x="3696544" y="569166"/>
                    <a:pt x="3723185" y="485089"/>
                    <a:pt x="3744110" y="399567"/>
                  </a:cubicBezTo>
                  <a:cubicBezTo>
                    <a:pt x="3765341" y="314238"/>
                    <a:pt x="3781392" y="227654"/>
                    <a:pt x="3792123" y="140444"/>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256090248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4" name="Rectangle 7">
            <a:extLst>
              <a:ext uri="{FF2B5EF4-FFF2-40B4-BE49-F238E27FC236}">
                <a16:creationId xmlns:a16="http://schemas.microsoft.com/office/drawing/2014/main" id="{4BC99CB9-DDAD-44A2-8A1C-E3AF4E72DF5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9">
            <a:extLst>
              <a:ext uri="{FF2B5EF4-FFF2-40B4-BE49-F238E27FC236}">
                <a16:creationId xmlns:a16="http://schemas.microsoft.com/office/drawing/2014/main" id="{1561AEE4-4E38-4BAC-976D-E0DE523FC5D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gradFill flip="none" rotWithShape="1">
            <a:gsLst>
              <a:gs pos="16000">
                <a:schemeClr val="accent6">
                  <a:alpha val="20000"/>
                </a:schemeClr>
              </a:gs>
              <a:gs pos="85000">
                <a:schemeClr val="accent1">
                  <a:alpha val="40000"/>
                </a:schemeClr>
              </a:gs>
            </a:gsLst>
            <a:lin ang="120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6" name="Group 11">
            <a:extLst>
              <a:ext uri="{FF2B5EF4-FFF2-40B4-BE49-F238E27FC236}">
                <a16:creationId xmlns:a16="http://schemas.microsoft.com/office/drawing/2014/main" id="{F0BC676B-D19A-44DB-910A-0C0E6D43397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024431" y="3985"/>
            <a:ext cx="9772765" cy="6858000"/>
            <a:chOff x="1303402" y="3985"/>
            <a:chExt cx="9772765" cy="6858000"/>
          </a:xfrm>
        </p:grpSpPr>
        <p:sp>
          <p:nvSpPr>
            <p:cNvPr id="27" name="Freeform: Shape 12">
              <a:extLst>
                <a:ext uri="{FF2B5EF4-FFF2-40B4-BE49-F238E27FC236}">
                  <a16:creationId xmlns:a16="http://schemas.microsoft.com/office/drawing/2014/main" id="{999AA485-A13F-4455-814E-C116AD7E04B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560551" y="3985"/>
              <a:ext cx="9313016" cy="6858000"/>
            </a:xfrm>
            <a:custGeom>
              <a:avLst/>
              <a:gdLst>
                <a:gd name="connsiteX0" fmla="*/ 6993556 w 9313016"/>
                <a:gd name="connsiteY0" fmla="*/ 0 h 6858000"/>
                <a:gd name="connsiteX1" fmla="*/ 7358516 w 9313016"/>
                <a:gd name="connsiteY1" fmla="*/ 0 h 6858000"/>
                <a:gd name="connsiteX2" fmla="*/ 7475006 w 9313016"/>
                <a:gd name="connsiteY2" fmla="*/ 82722 h 6858000"/>
                <a:gd name="connsiteX3" fmla="*/ 7816357 w 9313016"/>
                <a:gd name="connsiteY3" fmla="*/ 358482 h 6858000"/>
                <a:gd name="connsiteX4" fmla="*/ 8421752 w 9313016"/>
                <a:gd name="connsiteY4" fmla="*/ 995405 h 6858000"/>
                <a:gd name="connsiteX5" fmla="*/ 8897059 w 9313016"/>
                <a:gd name="connsiteY5" fmla="*/ 1737211 h 6858000"/>
                <a:gd name="connsiteX6" fmla="*/ 9206633 w 9313016"/>
                <a:gd name="connsiteY6" fmla="*/ 2564460 h 6858000"/>
                <a:gd name="connsiteX7" fmla="*/ 9286787 w 9313016"/>
                <a:gd name="connsiteY7" fmla="*/ 3000164 h 6858000"/>
                <a:gd name="connsiteX8" fmla="*/ 9312914 w 9313016"/>
                <a:gd name="connsiteY8" fmla="*/ 3442493 h 6858000"/>
                <a:gd name="connsiteX9" fmla="*/ 9190562 w 9313016"/>
                <a:gd name="connsiteY9" fmla="*/ 4316686 h 6858000"/>
                <a:gd name="connsiteX10" fmla="*/ 9043416 w 9313016"/>
                <a:gd name="connsiteY10" fmla="*/ 4734917 h 6858000"/>
                <a:gd name="connsiteX11" fmla="*/ 8809657 w 9313016"/>
                <a:gd name="connsiteY11" fmla="*/ 5128718 h 6858000"/>
                <a:gd name="connsiteX12" fmla="*/ 8645997 w 9313016"/>
                <a:gd name="connsiteY12" fmla="*/ 5297441 h 6858000"/>
                <a:gd name="connsiteX13" fmla="*/ 8457787 w 9313016"/>
                <a:gd name="connsiteY13" fmla="*/ 5433763 h 6858000"/>
                <a:gd name="connsiteX14" fmla="*/ 8260803 w 9313016"/>
                <a:gd name="connsiteY14" fmla="*/ 5541237 h 6858000"/>
                <a:gd name="connsiteX15" fmla="*/ 8066136 w 9313016"/>
                <a:gd name="connsiteY15" fmla="*/ 5635704 h 6858000"/>
                <a:gd name="connsiteX16" fmla="*/ 7698638 w 9313016"/>
                <a:gd name="connsiteY16" fmla="*/ 5837163 h 6858000"/>
                <a:gd name="connsiteX17" fmla="*/ 7370135 w 9313016"/>
                <a:gd name="connsiteY17" fmla="*/ 6090081 h 6858000"/>
                <a:gd name="connsiteX18" fmla="*/ 7218897 w 9313016"/>
                <a:gd name="connsiteY18" fmla="*/ 6235860 h 6858000"/>
                <a:gd name="connsiteX19" fmla="*/ 7070665 w 9313016"/>
                <a:gd name="connsiteY19" fmla="*/ 6387205 h 6858000"/>
                <a:gd name="connsiteX20" fmla="*/ 6779035 w 9313016"/>
                <a:gd name="connsiteY20" fmla="*/ 6697100 h 6858000"/>
                <a:gd name="connsiteX21" fmla="*/ 6631837 w 9313016"/>
                <a:gd name="connsiteY21" fmla="*/ 6852239 h 6858000"/>
                <a:gd name="connsiteX22" fmla="*/ 6626221 w 9313016"/>
                <a:gd name="connsiteY22" fmla="*/ 6858000 h 6858000"/>
                <a:gd name="connsiteX23" fmla="*/ 6424725 w 9313016"/>
                <a:gd name="connsiteY23" fmla="*/ 6858000 h 6858000"/>
                <a:gd name="connsiteX24" fmla="*/ 6527382 w 9313016"/>
                <a:gd name="connsiteY24" fmla="*/ 6756333 h 6858000"/>
                <a:gd name="connsiteX25" fmla="*/ 6674233 w 9313016"/>
                <a:gd name="connsiteY25" fmla="*/ 6603450 h 6858000"/>
                <a:gd name="connsiteX26" fmla="*/ 6965813 w 9313016"/>
                <a:gd name="connsiteY26" fmla="*/ 6292932 h 6858000"/>
                <a:gd name="connsiteX27" fmla="*/ 7112961 w 9313016"/>
                <a:gd name="connsiteY27" fmla="*/ 6137505 h 6858000"/>
                <a:gd name="connsiteX28" fmla="*/ 7264790 w 9313016"/>
                <a:gd name="connsiteY28" fmla="*/ 5983710 h 6858000"/>
                <a:gd name="connsiteX29" fmla="*/ 7974595 w 9313016"/>
                <a:gd name="connsiteY29" fmla="*/ 5470773 h 6858000"/>
                <a:gd name="connsiteX30" fmla="*/ 8331591 w 9313016"/>
                <a:gd name="connsiteY30" fmla="*/ 5254048 h 6858000"/>
                <a:gd name="connsiteX31" fmla="*/ 8599807 w 9313016"/>
                <a:gd name="connsiteY31" fmla="*/ 4980010 h 6858000"/>
                <a:gd name="connsiteX32" fmla="*/ 8766474 w 9313016"/>
                <a:gd name="connsiteY32" fmla="*/ 4631524 h 6858000"/>
                <a:gd name="connsiteX33" fmla="*/ 8865755 w 9313016"/>
                <a:gd name="connsiteY33" fmla="*/ 4244445 h 6858000"/>
                <a:gd name="connsiteX34" fmla="*/ 8882911 w 9313016"/>
                <a:gd name="connsiteY34" fmla="*/ 4145659 h 6858000"/>
                <a:gd name="connsiteX35" fmla="*/ 8897403 w 9313016"/>
                <a:gd name="connsiteY35" fmla="*/ 4046633 h 6858000"/>
                <a:gd name="connsiteX36" fmla="*/ 8908298 w 9313016"/>
                <a:gd name="connsiteY36" fmla="*/ 3947271 h 6858000"/>
                <a:gd name="connsiteX37" fmla="*/ 8916184 w 9313016"/>
                <a:gd name="connsiteY37" fmla="*/ 3847765 h 6858000"/>
                <a:gd name="connsiteX38" fmla="*/ 8920670 w 9313016"/>
                <a:gd name="connsiteY38" fmla="*/ 3449597 h 6858000"/>
                <a:gd name="connsiteX39" fmla="*/ 8914607 w 9313016"/>
                <a:gd name="connsiteY39" fmla="*/ 3350283 h 6858000"/>
                <a:gd name="connsiteX40" fmla="*/ 8905340 w 9313016"/>
                <a:gd name="connsiteY40" fmla="*/ 3251209 h 6858000"/>
                <a:gd name="connsiteX41" fmla="*/ 8893854 w 9313016"/>
                <a:gd name="connsiteY41" fmla="*/ 3152376 h 6858000"/>
                <a:gd name="connsiteX42" fmla="*/ 8879706 w 9313016"/>
                <a:gd name="connsiteY42" fmla="*/ 3053878 h 6858000"/>
                <a:gd name="connsiteX43" fmla="*/ 8797531 w 9313016"/>
                <a:gd name="connsiteY43" fmla="*/ 2663966 h 6858000"/>
                <a:gd name="connsiteX44" fmla="*/ 8520442 w 9313016"/>
                <a:gd name="connsiteY44" fmla="*/ 1911983 h 6858000"/>
                <a:gd name="connsiteX45" fmla="*/ 8332626 w 9313016"/>
                <a:gd name="connsiteY45" fmla="*/ 1553608 h 6858000"/>
                <a:gd name="connsiteX46" fmla="*/ 8116317 w 9313016"/>
                <a:gd name="connsiteY46" fmla="*/ 1208529 h 6858000"/>
                <a:gd name="connsiteX47" fmla="*/ 7873293 w 9313016"/>
                <a:gd name="connsiteY47" fmla="*/ 878284 h 6858000"/>
                <a:gd name="connsiteX48" fmla="*/ 7604337 w 9313016"/>
                <a:gd name="connsiteY48" fmla="*/ 565125 h 6858000"/>
                <a:gd name="connsiteX49" fmla="*/ 7311128 w 9313016"/>
                <a:gd name="connsiteY49" fmla="*/ 270591 h 6858000"/>
                <a:gd name="connsiteX50" fmla="*/ 1752019 w 9313016"/>
                <a:gd name="connsiteY50" fmla="*/ 0 h 6858000"/>
                <a:gd name="connsiteX51" fmla="*/ 2155804 w 9313016"/>
                <a:gd name="connsiteY51" fmla="*/ 0 h 6858000"/>
                <a:gd name="connsiteX52" fmla="*/ 2103975 w 9313016"/>
                <a:gd name="connsiteY52" fmla="*/ 40789 h 6858000"/>
                <a:gd name="connsiteX53" fmla="*/ 1656310 w 9313016"/>
                <a:gd name="connsiteY53" fmla="*/ 470035 h 6858000"/>
                <a:gd name="connsiteX54" fmla="*/ 806013 w 9313016"/>
                <a:gd name="connsiteY54" fmla="*/ 1841133 h 6858000"/>
                <a:gd name="connsiteX55" fmla="*/ 580685 w 9313016"/>
                <a:gd name="connsiteY55" fmla="*/ 2606364 h 6858000"/>
                <a:gd name="connsiteX56" fmla="*/ 503489 w 9313016"/>
                <a:gd name="connsiteY56" fmla="*/ 3397276 h 6858000"/>
                <a:gd name="connsiteX57" fmla="*/ 570135 w 9313016"/>
                <a:gd name="connsiteY57" fmla="*/ 4188235 h 6858000"/>
                <a:gd name="connsiteX58" fmla="*/ 783387 w 9313016"/>
                <a:gd name="connsiteY58" fmla="*/ 4953850 h 6858000"/>
                <a:gd name="connsiteX59" fmla="*/ 1628014 w 9313016"/>
                <a:gd name="connsiteY59" fmla="*/ 6308245 h 6858000"/>
                <a:gd name="connsiteX60" fmla="*/ 2235998 w 9313016"/>
                <a:gd name="connsiteY60" fmla="*/ 6844829 h 6858000"/>
                <a:gd name="connsiteX61" fmla="*/ 2255028 w 9313016"/>
                <a:gd name="connsiteY61" fmla="*/ 6858000 h 6858000"/>
                <a:gd name="connsiteX62" fmla="*/ 1578787 w 9313016"/>
                <a:gd name="connsiteY62" fmla="*/ 6858000 h 6858000"/>
                <a:gd name="connsiteX63" fmla="*/ 1465153 w 9313016"/>
                <a:gd name="connsiteY63" fmla="*/ 6759050 h 6858000"/>
                <a:gd name="connsiteX64" fmla="*/ 1303650 w 9313016"/>
                <a:gd name="connsiteY64" fmla="*/ 6604267 h 6858000"/>
                <a:gd name="connsiteX65" fmla="*/ 323708 w 9313016"/>
                <a:gd name="connsiteY65" fmla="*/ 5126365 h 6858000"/>
                <a:gd name="connsiteX66" fmla="*/ 872 w 9313016"/>
                <a:gd name="connsiteY66" fmla="*/ 3391228 h 6858000"/>
                <a:gd name="connsiteX67" fmla="*/ 105428 w 9313016"/>
                <a:gd name="connsiteY67" fmla="*/ 2511899 h 6858000"/>
                <a:gd name="connsiteX68" fmla="*/ 384933 w 9313016"/>
                <a:gd name="connsiteY68" fmla="*/ 1670971 h 6858000"/>
                <a:gd name="connsiteX69" fmla="*/ 1433593 w 9313016"/>
                <a:gd name="connsiteY69" fmla="*/ 256095 h 6858000"/>
                <a:gd name="connsiteX70" fmla="*/ 1602664 w 9313016"/>
                <a:gd name="connsiteY70" fmla="*/ 113704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Lst>
              <a:rect l="l" t="t" r="r" b="b"/>
              <a:pathLst>
                <a:path w="9313016" h="6858000">
                  <a:moveTo>
                    <a:pt x="6993556" y="0"/>
                  </a:moveTo>
                  <a:lnTo>
                    <a:pt x="7358516" y="0"/>
                  </a:lnTo>
                  <a:lnTo>
                    <a:pt x="7475006" y="82722"/>
                  </a:lnTo>
                  <a:cubicBezTo>
                    <a:pt x="7592423" y="169778"/>
                    <a:pt x="7706366" y="261748"/>
                    <a:pt x="7816357" y="358482"/>
                  </a:cubicBezTo>
                  <a:cubicBezTo>
                    <a:pt x="8036559" y="551589"/>
                    <a:pt x="8239655" y="764905"/>
                    <a:pt x="8421752" y="995405"/>
                  </a:cubicBezTo>
                  <a:cubicBezTo>
                    <a:pt x="8604736" y="1225282"/>
                    <a:pt x="8763567" y="1474646"/>
                    <a:pt x="8897059" y="1737211"/>
                  </a:cubicBezTo>
                  <a:cubicBezTo>
                    <a:pt x="9029909" y="2000162"/>
                    <a:pt x="9134317" y="2277990"/>
                    <a:pt x="9206633" y="2564460"/>
                  </a:cubicBezTo>
                  <a:cubicBezTo>
                    <a:pt x="9242322" y="2707791"/>
                    <a:pt x="9269041" y="2853474"/>
                    <a:pt x="9286787" y="3000164"/>
                  </a:cubicBezTo>
                  <a:cubicBezTo>
                    <a:pt x="9304977" y="3146856"/>
                    <a:pt x="9314097" y="3294698"/>
                    <a:pt x="9312914" y="3442493"/>
                  </a:cubicBezTo>
                  <a:cubicBezTo>
                    <a:pt x="9309906" y="3737987"/>
                    <a:pt x="9270717" y="4033288"/>
                    <a:pt x="9190562" y="4316686"/>
                  </a:cubicBezTo>
                  <a:cubicBezTo>
                    <a:pt x="9150486" y="4458240"/>
                    <a:pt x="9103951" y="4597587"/>
                    <a:pt x="9043416" y="4734917"/>
                  </a:cubicBezTo>
                  <a:cubicBezTo>
                    <a:pt x="8982980" y="4871817"/>
                    <a:pt x="8908740" y="5007131"/>
                    <a:pt x="8809657" y="5128718"/>
                  </a:cubicBezTo>
                  <a:cubicBezTo>
                    <a:pt x="8760312" y="5189247"/>
                    <a:pt x="8706137" y="5246945"/>
                    <a:pt x="8645997" y="5297441"/>
                  </a:cubicBezTo>
                  <a:cubicBezTo>
                    <a:pt x="8586252" y="5348274"/>
                    <a:pt x="8522809" y="5393730"/>
                    <a:pt x="8457787" y="5433763"/>
                  </a:cubicBezTo>
                  <a:cubicBezTo>
                    <a:pt x="8392816" y="5474132"/>
                    <a:pt x="8326219" y="5508213"/>
                    <a:pt x="8260803" y="5541237"/>
                  </a:cubicBezTo>
                  <a:cubicBezTo>
                    <a:pt x="8195289" y="5574071"/>
                    <a:pt x="8130023" y="5604838"/>
                    <a:pt x="8066136" y="5635704"/>
                  </a:cubicBezTo>
                  <a:cubicBezTo>
                    <a:pt x="7938313" y="5697433"/>
                    <a:pt x="7815222" y="5762186"/>
                    <a:pt x="7698638" y="5837163"/>
                  </a:cubicBezTo>
                  <a:cubicBezTo>
                    <a:pt x="7582449" y="5912381"/>
                    <a:pt x="7471881" y="5996094"/>
                    <a:pt x="7370135" y="6090081"/>
                  </a:cubicBezTo>
                  <a:cubicBezTo>
                    <a:pt x="7319460" y="6136593"/>
                    <a:pt x="7268881" y="6186082"/>
                    <a:pt x="7218897" y="6235860"/>
                  </a:cubicBezTo>
                  <a:cubicBezTo>
                    <a:pt x="7168763" y="6285493"/>
                    <a:pt x="7119665" y="6336229"/>
                    <a:pt x="7070665" y="6387205"/>
                  </a:cubicBezTo>
                  <a:cubicBezTo>
                    <a:pt x="6972715" y="6489208"/>
                    <a:pt x="6876195" y="6593131"/>
                    <a:pt x="6779035" y="6697100"/>
                  </a:cubicBezTo>
                  <a:cubicBezTo>
                    <a:pt x="6730379" y="6748989"/>
                    <a:pt x="6681528" y="6800878"/>
                    <a:pt x="6631837" y="6852239"/>
                  </a:cubicBezTo>
                  <a:lnTo>
                    <a:pt x="6626221" y="6858000"/>
                  </a:lnTo>
                  <a:lnTo>
                    <a:pt x="6424725" y="6858000"/>
                  </a:lnTo>
                  <a:lnTo>
                    <a:pt x="6527382" y="6756333"/>
                  </a:lnTo>
                  <a:cubicBezTo>
                    <a:pt x="6576726" y="6705932"/>
                    <a:pt x="6625480" y="6654811"/>
                    <a:pt x="6674233" y="6603450"/>
                  </a:cubicBezTo>
                  <a:cubicBezTo>
                    <a:pt x="6771788" y="6500920"/>
                    <a:pt x="6868309" y="6396757"/>
                    <a:pt x="6965813" y="6292932"/>
                  </a:cubicBezTo>
                  <a:lnTo>
                    <a:pt x="7112961" y="6137505"/>
                  </a:lnTo>
                  <a:cubicBezTo>
                    <a:pt x="7162354" y="6085808"/>
                    <a:pt x="7211945" y="6034640"/>
                    <a:pt x="7264790" y="5983710"/>
                  </a:cubicBezTo>
                  <a:cubicBezTo>
                    <a:pt x="7472373" y="5779130"/>
                    <a:pt x="7721610" y="5610648"/>
                    <a:pt x="7974595" y="5470773"/>
                  </a:cubicBezTo>
                  <a:cubicBezTo>
                    <a:pt x="8099903" y="5399395"/>
                    <a:pt x="8224127" y="5332529"/>
                    <a:pt x="8331591" y="5254048"/>
                  </a:cubicBezTo>
                  <a:cubicBezTo>
                    <a:pt x="8439351" y="5176047"/>
                    <a:pt x="8529660" y="5085949"/>
                    <a:pt x="8599807" y="4980010"/>
                  </a:cubicBezTo>
                  <a:cubicBezTo>
                    <a:pt x="8671187" y="4875128"/>
                    <a:pt x="8723982" y="4756086"/>
                    <a:pt x="8766474" y="4631524"/>
                  </a:cubicBezTo>
                  <a:cubicBezTo>
                    <a:pt x="8808968" y="4507010"/>
                    <a:pt x="8840615" y="4375872"/>
                    <a:pt x="8865755" y="4244445"/>
                  </a:cubicBezTo>
                  <a:cubicBezTo>
                    <a:pt x="8871375" y="4211468"/>
                    <a:pt x="8878129" y="4178731"/>
                    <a:pt x="8882911" y="4145659"/>
                  </a:cubicBezTo>
                  <a:lnTo>
                    <a:pt x="8897403" y="4046633"/>
                  </a:lnTo>
                  <a:lnTo>
                    <a:pt x="8908298" y="3947271"/>
                  </a:lnTo>
                  <a:cubicBezTo>
                    <a:pt x="8912389" y="3914247"/>
                    <a:pt x="8913425" y="3880886"/>
                    <a:pt x="8916184" y="3847765"/>
                  </a:cubicBezTo>
                  <a:cubicBezTo>
                    <a:pt x="8925797" y="3715091"/>
                    <a:pt x="8925945" y="3582127"/>
                    <a:pt x="8920670" y="3449597"/>
                  </a:cubicBezTo>
                  <a:lnTo>
                    <a:pt x="8914607" y="3350283"/>
                  </a:lnTo>
                  <a:cubicBezTo>
                    <a:pt x="8911995" y="3317211"/>
                    <a:pt x="8908348" y="3284233"/>
                    <a:pt x="8905340" y="3251209"/>
                  </a:cubicBezTo>
                  <a:cubicBezTo>
                    <a:pt x="8902628" y="3218185"/>
                    <a:pt x="8897551" y="3185305"/>
                    <a:pt x="8893854" y="3152376"/>
                  </a:cubicBezTo>
                  <a:cubicBezTo>
                    <a:pt x="8890305" y="3119399"/>
                    <a:pt x="8884932" y="3086662"/>
                    <a:pt x="8879706" y="3053878"/>
                  </a:cubicBezTo>
                  <a:cubicBezTo>
                    <a:pt x="8858707" y="2922835"/>
                    <a:pt x="8831249" y="2792705"/>
                    <a:pt x="8797531" y="2663966"/>
                  </a:cubicBezTo>
                  <a:cubicBezTo>
                    <a:pt x="8728616" y="2406777"/>
                    <a:pt x="8635497" y="2155109"/>
                    <a:pt x="8520442" y="1911983"/>
                  </a:cubicBezTo>
                  <a:cubicBezTo>
                    <a:pt x="8462667" y="1790541"/>
                    <a:pt x="8400112" y="1670923"/>
                    <a:pt x="8332626" y="1553608"/>
                  </a:cubicBezTo>
                  <a:cubicBezTo>
                    <a:pt x="8265683" y="1436006"/>
                    <a:pt x="8192973" y="1321188"/>
                    <a:pt x="8116317" y="1208529"/>
                  </a:cubicBezTo>
                  <a:cubicBezTo>
                    <a:pt x="8039811" y="1095776"/>
                    <a:pt x="7958079" y="986094"/>
                    <a:pt x="7873293" y="878284"/>
                  </a:cubicBezTo>
                  <a:cubicBezTo>
                    <a:pt x="7787814" y="771002"/>
                    <a:pt x="7697999" y="666551"/>
                    <a:pt x="7604337" y="565125"/>
                  </a:cubicBezTo>
                  <a:cubicBezTo>
                    <a:pt x="7510479" y="463891"/>
                    <a:pt x="7413367" y="364818"/>
                    <a:pt x="7311128" y="270591"/>
                  </a:cubicBezTo>
                  <a:close/>
                  <a:moveTo>
                    <a:pt x="1752019" y="0"/>
                  </a:moveTo>
                  <a:lnTo>
                    <a:pt x="2155804" y="0"/>
                  </a:lnTo>
                  <a:lnTo>
                    <a:pt x="2103975" y="40789"/>
                  </a:lnTo>
                  <a:cubicBezTo>
                    <a:pt x="1943592" y="173585"/>
                    <a:pt x="1793955" y="317500"/>
                    <a:pt x="1656310" y="470035"/>
                  </a:cubicBezTo>
                  <a:cubicBezTo>
                    <a:pt x="1288172" y="876939"/>
                    <a:pt x="1002998" y="1344708"/>
                    <a:pt x="806013" y="1841133"/>
                  </a:cubicBezTo>
                  <a:cubicBezTo>
                    <a:pt x="707818" y="2089538"/>
                    <a:pt x="630868" y="2345480"/>
                    <a:pt x="580685" y="2606364"/>
                  </a:cubicBezTo>
                  <a:cubicBezTo>
                    <a:pt x="530749" y="2867250"/>
                    <a:pt x="504868" y="3132119"/>
                    <a:pt x="503489" y="3397276"/>
                  </a:cubicBezTo>
                  <a:cubicBezTo>
                    <a:pt x="501467" y="3662434"/>
                    <a:pt x="524093" y="3927351"/>
                    <a:pt x="570135" y="4188235"/>
                  </a:cubicBezTo>
                  <a:cubicBezTo>
                    <a:pt x="615734" y="4449264"/>
                    <a:pt x="688642" y="4705493"/>
                    <a:pt x="783387" y="4953850"/>
                  </a:cubicBezTo>
                  <a:cubicBezTo>
                    <a:pt x="974357" y="5449796"/>
                    <a:pt x="1259630" y="5913773"/>
                    <a:pt x="1628014" y="6308245"/>
                  </a:cubicBezTo>
                  <a:cubicBezTo>
                    <a:pt x="1812182" y="6505481"/>
                    <a:pt x="2016215" y="6685052"/>
                    <a:pt x="2235998" y="6844829"/>
                  </a:cubicBezTo>
                  <a:lnTo>
                    <a:pt x="2255028" y="6858000"/>
                  </a:lnTo>
                  <a:lnTo>
                    <a:pt x="1578787" y="6858000"/>
                  </a:lnTo>
                  <a:lnTo>
                    <a:pt x="1465153" y="6759050"/>
                  </a:lnTo>
                  <a:cubicBezTo>
                    <a:pt x="1410086" y="6708726"/>
                    <a:pt x="1356236" y="6657104"/>
                    <a:pt x="1303650" y="6604267"/>
                  </a:cubicBezTo>
                  <a:cubicBezTo>
                    <a:pt x="883506" y="6181043"/>
                    <a:pt x="548150" y="5676072"/>
                    <a:pt x="323708" y="5126365"/>
                  </a:cubicBezTo>
                  <a:cubicBezTo>
                    <a:pt x="97737" y="4577139"/>
                    <a:pt x="-10958" y="3981927"/>
                    <a:pt x="872" y="3391228"/>
                  </a:cubicBezTo>
                  <a:cubicBezTo>
                    <a:pt x="5951" y="3095783"/>
                    <a:pt x="40506" y="2800528"/>
                    <a:pt x="105428" y="2511899"/>
                  </a:cubicBezTo>
                  <a:cubicBezTo>
                    <a:pt x="170104" y="2223317"/>
                    <a:pt x="262089" y="1940399"/>
                    <a:pt x="384933" y="1670971"/>
                  </a:cubicBezTo>
                  <a:cubicBezTo>
                    <a:pt x="629092" y="1131344"/>
                    <a:pt x="991955" y="646919"/>
                    <a:pt x="1433593" y="256095"/>
                  </a:cubicBezTo>
                  <a:cubicBezTo>
                    <a:pt x="1488791" y="207206"/>
                    <a:pt x="1545179" y="159733"/>
                    <a:pt x="1602664" y="113704"/>
                  </a:cubicBezTo>
                  <a:close/>
                </a:path>
              </a:pathLst>
            </a:cu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8" name="Freeform: Shape 13">
              <a:extLst>
                <a:ext uri="{FF2B5EF4-FFF2-40B4-BE49-F238E27FC236}">
                  <a16:creationId xmlns:a16="http://schemas.microsoft.com/office/drawing/2014/main" id="{9C90D55F-0AFB-45E5-8815-A4701774CE1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659468" y="3985"/>
              <a:ext cx="9065550" cy="6858000"/>
            </a:xfrm>
            <a:custGeom>
              <a:avLst/>
              <a:gdLst>
                <a:gd name="connsiteX0" fmla="*/ 1839951 w 9065550"/>
                <a:gd name="connsiteY0" fmla="*/ 0 h 6858000"/>
                <a:gd name="connsiteX1" fmla="*/ 6979427 w 9065550"/>
                <a:gd name="connsiteY1" fmla="*/ 0 h 6858000"/>
                <a:gd name="connsiteX2" fmla="*/ 6989586 w 9065550"/>
                <a:gd name="connsiteY2" fmla="*/ 6825 h 6858000"/>
                <a:gd name="connsiteX3" fmla="*/ 8932062 w 9065550"/>
                <a:gd name="connsiteY3" fmla="*/ 4580835 h 6858000"/>
                <a:gd name="connsiteX4" fmla="*/ 7166294 w 9065550"/>
                <a:gd name="connsiteY4" fmla="*/ 6259703 h 6858000"/>
                <a:gd name="connsiteX5" fmla="*/ 6868878 w 9065550"/>
                <a:gd name="connsiteY5" fmla="*/ 6564765 h 6858000"/>
                <a:gd name="connsiteX6" fmla="*/ 6591881 w 9065550"/>
                <a:gd name="connsiteY6" fmla="*/ 6858000 h 6858000"/>
                <a:gd name="connsiteX7" fmla="*/ 5184648 w 9065550"/>
                <a:gd name="connsiteY7" fmla="*/ 6858000 h 6858000"/>
                <a:gd name="connsiteX8" fmla="*/ 5244877 w 9065550"/>
                <a:gd name="connsiteY8" fmla="*/ 6817615 h 6858000"/>
                <a:gd name="connsiteX9" fmla="*/ 6033853 w 9065550"/>
                <a:gd name="connsiteY9" fmla="*/ 6069135 h 6858000"/>
                <a:gd name="connsiteX10" fmla="*/ 6480248 w 9065550"/>
                <a:gd name="connsiteY10" fmla="*/ 5607082 h 6858000"/>
                <a:gd name="connsiteX11" fmla="*/ 7551502 w 9065550"/>
                <a:gd name="connsiteY11" fmla="*/ 4859004 h 6858000"/>
                <a:gd name="connsiteX12" fmla="*/ 7844227 w 9065550"/>
                <a:gd name="connsiteY12" fmla="*/ 4683074 h 6858000"/>
                <a:gd name="connsiteX13" fmla="*/ 8005810 w 9065550"/>
                <a:gd name="connsiteY13" fmla="*/ 4330239 h 6858000"/>
                <a:gd name="connsiteX14" fmla="*/ 8016191 w 9065550"/>
                <a:gd name="connsiteY14" fmla="*/ 2956574 h 6858000"/>
                <a:gd name="connsiteX15" fmla="*/ 7346424 w 9065550"/>
                <a:gd name="connsiteY15" fmla="*/ 1636739 h 6858000"/>
                <a:gd name="connsiteX16" fmla="*/ 5995751 w 9065550"/>
                <a:gd name="connsiteY16" fmla="*/ 493319 h 6858000"/>
                <a:gd name="connsiteX17" fmla="*/ 4494836 w 9065550"/>
                <a:gd name="connsiteY17" fmla="*/ 75383 h 6858000"/>
                <a:gd name="connsiteX18" fmla="*/ 2002499 w 9065550"/>
                <a:gd name="connsiteY18" fmla="*/ 1094261 h 6858000"/>
                <a:gd name="connsiteX19" fmla="*/ 1241306 w 9065550"/>
                <a:gd name="connsiteY19" fmla="*/ 2206935 h 6858000"/>
                <a:gd name="connsiteX20" fmla="*/ 961736 w 9065550"/>
                <a:gd name="connsiteY20" fmla="*/ 3573719 h 6858000"/>
                <a:gd name="connsiteX21" fmla="*/ 1193878 w 9065550"/>
                <a:gd name="connsiteY21" fmla="*/ 4824208 h 6858000"/>
                <a:gd name="connsiteX22" fmla="*/ 1832096 w 9065550"/>
                <a:gd name="connsiteY22" fmla="*/ 5873050 h 6858000"/>
                <a:gd name="connsiteX23" fmla="*/ 3010752 w 9065550"/>
                <a:gd name="connsiteY23" fmla="*/ 6749475 h 6858000"/>
                <a:gd name="connsiteX24" fmla="*/ 3187037 w 9065550"/>
                <a:gd name="connsiteY24" fmla="*/ 6824756 h 6858000"/>
                <a:gd name="connsiteX25" fmla="*/ 3278211 w 9065550"/>
                <a:gd name="connsiteY25" fmla="*/ 6858000 h 6858000"/>
                <a:gd name="connsiteX26" fmla="*/ 1480830 w 9065550"/>
                <a:gd name="connsiteY26" fmla="*/ 6858000 h 6858000"/>
                <a:gd name="connsiteX27" fmla="*/ 1427607 w 9065550"/>
                <a:gd name="connsiteY27" fmla="*/ 6811515 h 6858000"/>
                <a:gd name="connsiteX28" fmla="*/ 1100739 w 9065550"/>
                <a:gd name="connsiteY28" fmla="*/ 6477651 h 6858000"/>
                <a:gd name="connsiteX29" fmla="*/ 0 w 9065550"/>
                <a:gd name="connsiteY29" fmla="*/ 3573620 h 6858000"/>
                <a:gd name="connsiteX30" fmla="*/ 1805513 w 9065550"/>
                <a:gd name="connsiteY30" fmla="*/ 24133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Lst>
              <a:rect l="l" t="t" r="r" b="b"/>
              <a:pathLst>
                <a:path w="9065550" h="6858000">
                  <a:moveTo>
                    <a:pt x="1839951" y="0"/>
                  </a:moveTo>
                  <a:lnTo>
                    <a:pt x="6979427" y="0"/>
                  </a:lnTo>
                  <a:lnTo>
                    <a:pt x="6989586" y="6825"/>
                  </a:lnTo>
                  <a:cubicBezTo>
                    <a:pt x="8438828" y="1031353"/>
                    <a:pt x="9439169" y="2823601"/>
                    <a:pt x="8932062" y="4580835"/>
                  </a:cubicBezTo>
                  <a:cubicBezTo>
                    <a:pt x="8592517" y="5757293"/>
                    <a:pt x="7979652" y="5458140"/>
                    <a:pt x="7166294" y="6259703"/>
                  </a:cubicBezTo>
                  <a:cubicBezTo>
                    <a:pt x="7064618" y="6359905"/>
                    <a:pt x="6966014" y="6462297"/>
                    <a:pt x="6868878" y="6564765"/>
                  </a:cubicBezTo>
                  <a:lnTo>
                    <a:pt x="6591881" y="6858000"/>
                  </a:lnTo>
                  <a:lnTo>
                    <a:pt x="5184648" y="6858000"/>
                  </a:lnTo>
                  <a:lnTo>
                    <a:pt x="5244877" y="6817615"/>
                  </a:lnTo>
                  <a:cubicBezTo>
                    <a:pt x="5481027" y="6649287"/>
                    <a:pt x="5723665" y="6398593"/>
                    <a:pt x="6033853" y="6069135"/>
                  </a:cubicBezTo>
                  <a:cubicBezTo>
                    <a:pt x="6175680" y="5918484"/>
                    <a:pt x="6322395" y="5762660"/>
                    <a:pt x="6480248" y="5607082"/>
                  </a:cubicBezTo>
                  <a:cubicBezTo>
                    <a:pt x="6893276" y="5200077"/>
                    <a:pt x="7273697" y="5002920"/>
                    <a:pt x="7551502" y="4859004"/>
                  </a:cubicBezTo>
                  <a:cubicBezTo>
                    <a:pt x="7687884" y="4788339"/>
                    <a:pt x="7795540" y="4732559"/>
                    <a:pt x="7844227" y="4683074"/>
                  </a:cubicBezTo>
                  <a:cubicBezTo>
                    <a:pt x="7898759" y="4627636"/>
                    <a:pt x="7956165" y="4502313"/>
                    <a:pt x="8005810" y="4330239"/>
                  </a:cubicBezTo>
                  <a:cubicBezTo>
                    <a:pt x="8132968" y="3889611"/>
                    <a:pt x="8136446" y="3427460"/>
                    <a:pt x="8016191" y="2956574"/>
                  </a:cubicBezTo>
                  <a:cubicBezTo>
                    <a:pt x="7900876" y="2505064"/>
                    <a:pt x="7669287" y="2048671"/>
                    <a:pt x="7346424" y="1636739"/>
                  </a:cubicBezTo>
                  <a:cubicBezTo>
                    <a:pt x="6979764" y="1168830"/>
                    <a:pt x="6512706" y="773489"/>
                    <a:pt x="5995751" y="493319"/>
                  </a:cubicBezTo>
                  <a:cubicBezTo>
                    <a:pt x="5491195" y="219884"/>
                    <a:pt x="4972174" y="75383"/>
                    <a:pt x="4494836" y="75383"/>
                  </a:cubicBezTo>
                  <a:cubicBezTo>
                    <a:pt x="3554318" y="75383"/>
                    <a:pt x="2669191" y="437197"/>
                    <a:pt x="2002499" y="1094261"/>
                  </a:cubicBezTo>
                  <a:cubicBezTo>
                    <a:pt x="1676360" y="1415667"/>
                    <a:pt x="1420225" y="1790023"/>
                    <a:pt x="1241306" y="2206935"/>
                  </a:cubicBezTo>
                  <a:cubicBezTo>
                    <a:pt x="1055782" y="2639169"/>
                    <a:pt x="961736" y="3099027"/>
                    <a:pt x="961736" y="3573719"/>
                  </a:cubicBezTo>
                  <a:cubicBezTo>
                    <a:pt x="961736" y="4005124"/>
                    <a:pt x="1039805" y="4425841"/>
                    <a:pt x="1193878" y="4824208"/>
                  </a:cubicBezTo>
                  <a:cubicBezTo>
                    <a:pt x="1342457" y="5208423"/>
                    <a:pt x="1557214" y="5561306"/>
                    <a:pt x="1832096" y="5873050"/>
                  </a:cubicBezTo>
                  <a:cubicBezTo>
                    <a:pt x="2157126" y="6241599"/>
                    <a:pt x="2564661" y="6544656"/>
                    <a:pt x="3010752" y="6749475"/>
                  </a:cubicBezTo>
                  <a:cubicBezTo>
                    <a:pt x="3069003" y="6776219"/>
                    <a:pt x="3127773" y="6801314"/>
                    <a:pt x="3187037" y="6824756"/>
                  </a:cubicBezTo>
                  <a:lnTo>
                    <a:pt x="3278211" y="6858000"/>
                  </a:lnTo>
                  <a:lnTo>
                    <a:pt x="1480830" y="6858000"/>
                  </a:lnTo>
                  <a:lnTo>
                    <a:pt x="1427607" y="6811515"/>
                  </a:lnTo>
                  <a:cubicBezTo>
                    <a:pt x="1312870" y="6705919"/>
                    <a:pt x="1203751" y="6594470"/>
                    <a:pt x="1100739" y="6477651"/>
                  </a:cubicBezTo>
                  <a:cubicBezTo>
                    <a:pt x="415045" y="5700097"/>
                    <a:pt x="0" y="4684635"/>
                    <a:pt x="0" y="3573620"/>
                  </a:cubicBezTo>
                  <a:cubicBezTo>
                    <a:pt x="0" y="2121118"/>
                    <a:pt x="709459" y="831902"/>
                    <a:pt x="1805513" y="24133"/>
                  </a:cubicBezTo>
                  <a:close/>
                </a:path>
              </a:pathLst>
            </a:cu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9" name="Freeform: Shape 14">
              <a:extLst>
                <a:ext uri="{FF2B5EF4-FFF2-40B4-BE49-F238E27FC236}">
                  <a16:creationId xmlns:a16="http://schemas.microsoft.com/office/drawing/2014/main" id="{D476B6C1-4A41-48E6-8540-FC48FCD7691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648217" y="3985"/>
              <a:ext cx="9088051" cy="6858000"/>
            </a:xfrm>
            <a:custGeom>
              <a:avLst/>
              <a:gdLst>
                <a:gd name="connsiteX0" fmla="*/ 5158786 w 9088051"/>
                <a:gd name="connsiteY0" fmla="*/ 0 h 6858000"/>
                <a:gd name="connsiteX1" fmla="*/ 6996771 w 9088051"/>
                <a:gd name="connsiteY1" fmla="*/ 0 h 6858000"/>
                <a:gd name="connsiteX2" fmla="*/ 7006955 w 9088051"/>
                <a:gd name="connsiteY2" fmla="*/ 6825 h 6858000"/>
                <a:gd name="connsiteX3" fmla="*/ 8954230 w 9088051"/>
                <a:gd name="connsiteY3" fmla="*/ 4580835 h 6858000"/>
                <a:gd name="connsiteX4" fmla="*/ 7184080 w 9088051"/>
                <a:gd name="connsiteY4" fmla="*/ 6259703 h 6858000"/>
                <a:gd name="connsiteX5" fmla="*/ 6885926 w 9088051"/>
                <a:gd name="connsiteY5" fmla="*/ 6564765 h 6858000"/>
                <a:gd name="connsiteX6" fmla="*/ 6608241 w 9088051"/>
                <a:gd name="connsiteY6" fmla="*/ 6858000 h 6858000"/>
                <a:gd name="connsiteX7" fmla="*/ 5462870 w 9088051"/>
                <a:gd name="connsiteY7" fmla="*/ 6858000 h 6858000"/>
                <a:gd name="connsiteX8" fmla="*/ 5529056 w 9088051"/>
                <a:gd name="connsiteY8" fmla="*/ 6804645 h 6858000"/>
                <a:gd name="connsiteX9" fmla="*/ 6167613 w 9088051"/>
                <a:gd name="connsiteY9" fmla="*/ 6173667 h 6858000"/>
                <a:gd name="connsiteX10" fmla="*/ 6610973 w 9088051"/>
                <a:gd name="connsiteY10" fmla="*/ 5715860 h 6858000"/>
                <a:gd name="connsiteX11" fmla="*/ 7646083 w 9088051"/>
                <a:gd name="connsiteY11" fmla="*/ 4995842 h 6858000"/>
                <a:gd name="connsiteX12" fmla="*/ 7980054 w 9088051"/>
                <a:gd name="connsiteY12" fmla="*/ 4790095 h 6858000"/>
                <a:gd name="connsiteX13" fmla="*/ 8180437 w 9088051"/>
                <a:gd name="connsiteY13" fmla="*/ 4371964 h 6858000"/>
                <a:gd name="connsiteX14" fmla="*/ 8192058 w 9088051"/>
                <a:gd name="connsiteY14" fmla="*/ 2919242 h 6858000"/>
                <a:gd name="connsiteX15" fmla="*/ 7492638 w 9088051"/>
                <a:gd name="connsiteY15" fmla="*/ 1542845 h 6858000"/>
                <a:gd name="connsiteX16" fmla="*/ 6089097 w 9088051"/>
                <a:gd name="connsiteY16" fmla="*/ 357847 h 6858000"/>
                <a:gd name="connsiteX17" fmla="*/ 5288639 w 9088051"/>
                <a:gd name="connsiteY17" fmla="*/ 31627 h 6858000"/>
                <a:gd name="connsiteX18" fmla="*/ 1844517 w 9088051"/>
                <a:gd name="connsiteY18" fmla="*/ 0 h 6858000"/>
                <a:gd name="connsiteX19" fmla="*/ 3734467 w 9088051"/>
                <a:gd name="connsiteY19" fmla="*/ 0 h 6858000"/>
                <a:gd name="connsiteX20" fmla="*/ 3603618 w 9088051"/>
                <a:gd name="connsiteY20" fmla="*/ 28853 h 6858000"/>
                <a:gd name="connsiteX21" fmla="*/ 1892878 w 9088051"/>
                <a:gd name="connsiteY21" fmla="*/ 985434 h 6858000"/>
                <a:gd name="connsiteX22" fmla="*/ 1096045 w 9088051"/>
                <a:gd name="connsiteY22" fmla="*/ 2147349 h 6858000"/>
                <a:gd name="connsiteX23" fmla="*/ 803453 w 9088051"/>
                <a:gd name="connsiteY23" fmla="*/ 3573669 h 6858000"/>
                <a:gd name="connsiteX24" fmla="*/ 1046377 w 9088051"/>
                <a:gd name="connsiteY24" fmla="*/ 4878573 h 6858000"/>
                <a:gd name="connsiteX25" fmla="*/ 1714473 w 9088051"/>
                <a:gd name="connsiteY25" fmla="*/ 5973776 h 6858000"/>
                <a:gd name="connsiteX26" fmla="*/ 2776083 w 9088051"/>
                <a:gd name="connsiteY26" fmla="*/ 6804641 h 6858000"/>
                <a:gd name="connsiteX27" fmla="*/ 2884836 w 9088051"/>
                <a:gd name="connsiteY27" fmla="*/ 6858000 h 6858000"/>
                <a:gd name="connsiteX28" fmla="*/ 1484505 w 9088051"/>
                <a:gd name="connsiteY28" fmla="*/ 6858000 h 6858000"/>
                <a:gd name="connsiteX29" fmla="*/ 1431151 w 9088051"/>
                <a:gd name="connsiteY29" fmla="*/ 6811515 h 6858000"/>
                <a:gd name="connsiteX30" fmla="*/ 1103471 w 9088051"/>
                <a:gd name="connsiteY30" fmla="*/ 6477651 h 6858000"/>
                <a:gd name="connsiteX31" fmla="*/ 0 w 9088051"/>
                <a:gd name="connsiteY31" fmla="*/ 3573620 h 6858000"/>
                <a:gd name="connsiteX32" fmla="*/ 1809994 w 9088051"/>
                <a:gd name="connsiteY32" fmla="*/ 24133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Lst>
              <a:rect l="l" t="t" r="r" b="b"/>
              <a:pathLst>
                <a:path w="9088051" h="6858000">
                  <a:moveTo>
                    <a:pt x="5158786" y="0"/>
                  </a:moveTo>
                  <a:lnTo>
                    <a:pt x="6996771" y="0"/>
                  </a:lnTo>
                  <a:lnTo>
                    <a:pt x="7006955" y="6825"/>
                  </a:lnTo>
                  <a:cubicBezTo>
                    <a:pt x="8459794" y="1031353"/>
                    <a:pt x="9462596" y="2823601"/>
                    <a:pt x="8954230" y="4580835"/>
                  </a:cubicBezTo>
                  <a:cubicBezTo>
                    <a:pt x="8613842" y="5757293"/>
                    <a:pt x="7999457" y="5458140"/>
                    <a:pt x="7184080" y="6259703"/>
                  </a:cubicBezTo>
                  <a:cubicBezTo>
                    <a:pt x="7082152" y="6359905"/>
                    <a:pt x="6983303" y="6462297"/>
                    <a:pt x="6885926" y="6564765"/>
                  </a:cubicBezTo>
                  <a:lnTo>
                    <a:pt x="6608241" y="6858000"/>
                  </a:lnTo>
                  <a:lnTo>
                    <a:pt x="5462870" y="6858000"/>
                  </a:lnTo>
                  <a:lnTo>
                    <a:pt x="5529056" y="6804645"/>
                  </a:lnTo>
                  <a:cubicBezTo>
                    <a:pt x="5740217" y="6626505"/>
                    <a:pt x="5949382" y="6404876"/>
                    <a:pt x="6167613" y="6173667"/>
                  </a:cubicBezTo>
                  <a:cubicBezTo>
                    <a:pt x="6308782" y="6024091"/>
                    <a:pt x="6454799" y="5869390"/>
                    <a:pt x="6610973" y="5715860"/>
                  </a:cubicBezTo>
                  <a:cubicBezTo>
                    <a:pt x="7007847" y="5325741"/>
                    <a:pt x="7376733" y="5135074"/>
                    <a:pt x="7646083" y="4995842"/>
                  </a:cubicBezTo>
                  <a:cubicBezTo>
                    <a:pt x="7816858" y="4907561"/>
                    <a:pt x="7916545" y="4854514"/>
                    <a:pt x="7980054" y="4790095"/>
                  </a:cubicBezTo>
                  <a:cubicBezTo>
                    <a:pt x="8054629" y="4714405"/>
                    <a:pt x="8122031" y="4573758"/>
                    <a:pt x="8180437" y="4371964"/>
                  </a:cubicBezTo>
                  <a:cubicBezTo>
                    <a:pt x="8315441" y="3905228"/>
                    <a:pt x="8319381" y="3416431"/>
                    <a:pt x="8192058" y="2919242"/>
                  </a:cubicBezTo>
                  <a:cubicBezTo>
                    <a:pt x="8071251" y="2447381"/>
                    <a:pt x="7829388" y="1971467"/>
                    <a:pt x="7492638" y="1542845"/>
                  </a:cubicBezTo>
                  <a:cubicBezTo>
                    <a:pt x="7111829" y="1058099"/>
                    <a:pt x="6626484" y="648361"/>
                    <a:pt x="6089097" y="357847"/>
                  </a:cubicBezTo>
                  <a:cubicBezTo>
                    <a:pt x="5824244" y="214687"/>
                    <a:pt x="5554957" y="105262"/>
                    <a:pt x="5288639" y="31627"/>
                  </a:cubicBezTo>
                  <a:close/>
                  <a:moveTo>
                    <a:pt x="1844517" y="0"/>
                  </a:moveTo>
                  <a:lnTo>
                    <a:pt x="3734467" y="0"/>
                  </a:lnTo>
                  <a:lnTo>
                    <a:pt x="3603618" y="28853"/>
                  </a:lnTo>
                  <a:cubicBezTo>
                    <a:pt x="2962049" y="186733"/>
                    <a:pt x="2373277" y="513136"/>
                    <a:pt x="1892878" y="985434"/>
                  </a:cubicBezTo>
                  <a:cubicBezTo>
                    <a:pt x="1551428" y="1321091"/>
                    <a:pt x="1283341" y="1711990"/>
                    <a:pt x="1096045" y="2147349"/>
                  </a:cubicBezTo>
                  <a:cubicBezTo>
                    <a:pt x="901876" y="2598519"/>
                    <a:pt x="803453" y="3078432"/>
                    <a:pt x="803453" y="3573669"/>
                  </a:cubicBezTo>
                  <a:cubicBezTo>
                    <a:pt x="803453" y="4023717"/>
                    <a:pt x="885151" y="4462735"/>
                    <a:pt x="1046377" y="4878573"/>
                  </a:cubicBezTo>
                  <a:cubicBezTo>
                    <a:pt x="1201945" y="5279770"/>
                    <a:pt x="1426681" y="5648221"/>
                    <a:pt x="1714473" y="5973776"/>
                  </a:cubicBezTo>
                  <a:cubicBezTo>
                    <a:pt x="2012357" y="6310732"/>
                    <a:pt x="2376505" y="6595304"/>
                    <a:pt x="2776083" y="6804641"/>
                  </a:cubicBezTo>
                  <a:lnTo>
                    <a:pt x="2884836" y="6858000"/>
                  </a:lnTo>
                  <a:lnTo>
                    <a:pt x="1484505" y="6858000"/>
                  </a:lnTo>
                  <a:lnTo>
                    <a:pt x="1431151" y="6811515"/>
                  </a:lnTo>
                  <a:cubicBezTo>
                    <a:pt x="1316128" y="6705919"/>
                    <a:pt x="1206738" y="6594470"/>
                    <a:pt x="1103471" y="6477651"/>
                  </a:cubicBezTo>
                  <a:cubicBezTo>
                    <a:pt x="416075" y="5700097"/>
                    <a:pt x="0" y="4684635"/>
                    <a:pt x="0" y="3573620"/>
                  </a:cubicBezTo>
                  <a:cubicBezTo>
                    <a:pt x="0" y="2121118"/>
                    <a:pt x="711220" y="831902"/>
                    <a:pt x="1809994" y="24133"/>
                  </a:cubicBezTo>
                  <a:close/>
                </a:path>
              </a:pathLst>
            </a:cu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30" name="Freeform: Shape 15">
              <a:extLst>
                <a:ext uri="{FF2B5EF4-FFF2-40B4-BE49-F238E27FC236}">
                  <a16:creationId xmlns:a16="http://schemas.microsoft.com/office/drawing/2014/main" id="{3347F445-D2CA-4FEB-AB8E-7A47AB57CDD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629061" y="3985"/>
              <a:ext cx="9107210" cy="6858000"/>
            </a:xfrm>
            <a:custGeom>
              <a:avLst/>
              <a:gdLst>
                <a:gd name="connsiteX0" fmla="*/ 6184722 w 9107210"/>
                <a:gd name="connsiteY0" fmla="*/ 0 h 6858000"/>
                <a:gd name="connsiteX1" fmla="*/ 6985680 w 9107210"/>
                <a:gd name="connsiteY1" fmla="*/ 0 h 6858000"/>
                <a:gd name="connsiteX2" fmla="*/ 7324323 w 9107210"/>
                <a:gd name="connsiteY2" fmla="*/ 247136 h 6858000"/>
                <a:gd name="connsiteX3" fmla="*/ 7652712 w 9107210"/>
                <a:gd name="connsiteY3" fmla="*/ 528495 h 6858000"/>
                <a:gd name="connsiteX4" fmla="*/ 8236677 w 9107210"/>
                <a:gd name="connsiteY4" fmla="*/ 1166289 h 6858000"/>
                <a:gd name="connsiteX5" fmla="*/ 8704298 w 9107210"/>
                <a:gd name="connsiteY5" fmla="*/ 1897038 h 6858000"/>
                <a:gd name="connsiteX6" fmla="*/ 8885160 w 9107210"/>
                <a:gd name="connsiteY6" fmla="*/ 2294087 h 6858000"/>
                <a:gd name="connsiteX7" fmla="*/ 8924247 w 9107210"/>
                <a:gd name="connsiteY7" fmla="*/ 2396286 h 6858000"/>
                <a:gd name="connsiteX8" fmla="*/ 8960022 w 9107210"/>
                <a:gd name="connsiteY8" fmla="*/ 2499767 h 6858000"/>
                <a:gd name="connsiteX9" fmla="*/ 8991720 w 9107210"/>
                <a:gd name="connsiteY9" fmla="*/ 2604671 h 6858000"/>
                <a:gd name="connsiteX10" fmla="*/ 9019646 w 9107210"/>
                <a:gd name="connsiteY10" fmla="*/ 2710708 h 6858000"/>
                <a:gd name="connsiteX11" fmla="*/ 9105822 w 9107210"/>
                <a:gd name="connsiteY11" fmla="*/ 3582266 h 6858000"/>
                <a:gd name="connsiteX12" fmla="*/ 9057716 w 9107210"/>
                <a:gd name="connsiteY12" fmla="*/ 4017873 h 6858000"/>
                <a:gd name="connsiteX13" fmla="*/ 8945600 w 9107210"/>
                <a:gd name="connsiteY13" fmla="*/ 4439659 h 6858000"/>
                <a:gd name="connsiteX14" fmla="*/ 8796080 w 9107210"/>
                <a:gd name="connsiteY14" fmla="*/ 4847428 h 6858000"/>
                <a:gd name="connsiteX15" fmla="*/ 8702056 w 9107210"/>
                <a:gd name="connsiteY15" fmla="*/ 5050108 h 6858000"/>
                <a:gd name="connsiteX16" fmla="*/ 8581125 w 9107210"/>
                <a:gd name="connsiteY16" fmla="*/ 5247525 h 6858000"/>
                <a:gd name="connsiteX17" fmla="*/ 8426254 w 9107210"/>
                <a:gd name="connsiteY17" fmla="*/ 5429647 h 6858000"/>
                <a:gd name="connsiteX18" fmla="*/ 8337174 w 9107210"/>
                <a:gd name="connsiteY18" fmla="*/ 5510552 h 6858000"/>
                <a:gd name="connsiteX19" fmla="*/ 8243200 w 9107210"/>
                <a:gd name="connsiteY19" fmla="*/ 5582948 h 6858000"/>
                <a:gd name="connsiteX20" fmla="*/ 7868330 w 9107210"/>
                <a:gd name="connsiteY20" fmla="*/ 5811104 h 6858000"/>
                <a:gd name="connsiteX21" fmla="*/ 7538916 w 9107210"/>
                <a:gd name="connsiteY21" fmla="*/ 6018899 h 6858000"/>
                <a:gd name="connsiteX22" fmla="*/ 7391280 w 9107210"/>
                <a:gd name="connsiteY22" fmla="*/ 6134132 h 6858000"/>
                <a:gd name="connsiteX23" fmla="*/ 7252511 w 9107210"/>
                <a:gd name="connsiteY23" fmla="*/ 6259105 h 6858000"/>
                <a:gd name="connsiteX24" fmla="*/ 7185601 w 9107210"/>
                <a:gd name="connsiteY24" fmla="*/ 6325894 h 6858000"/>
                <a:gd name="connsiteX25" fmla="*/ 7116651 w 9107210"/>
                <a:gd name="connsiteY25" fmla="*/ 6397010 h 6858000"/>
                <a:gd name="connsiteX26" fmla="*/ 6978545 w 9107210"/>
                <a:gd name="connsiteY26" fmla="*/ 6541607 h 6858000"/>
                <a:gd name="connsiteX27" fmla="*/ 6693009 w 9107210"/>
                <a:gd name="connsiteY27" fmla="*/ 6832716 h 6858000"/>
                <a:gd name="connsiteX28" fmla="*/ 6667488 w 9107210"/>
                <a:gd name="connsiteY28" fmla="*/ 6858000 h 6858000"/>
                <a:gd name="connsiteX29" fmla="*/ 6056793 w 9107210"/>
                <a:gd name="connsiteY29" fmla="*/ 6858000 h 6858000"/>
                <a:gd name="connsiteX30" fmla="*/ 6077345 w 9107210"/>
                <a:gd name="connsiteY30" fmla="*/ 6835420 h 6858000"/>
                <a:gd name="connsiteX31" fmla="*/ 6208519 w 9107210"/>
                <a:gd name="connsiteY31" fmla="*/ 6683989 h 6858000"/>
                <a:gd name="connsiteX32" fmla="*/ 6340001 w 9107210"/>
                <a:gd name="connsiteY32" fmla="*/ 6529852 h 6858000"/>
                <a:gd name="connsiteX33" fmla="*/ 6611419 w 9107210"/>
                <a:gd name="connsiteY33" fmla="*/ 6219317 h 6858000"/>
                <a:gd name="connsiteX34" fmla="*/ 6757678 w 9107210"/>
                <a:gd name="connsiteY34" fmla="*/ 6068228 h 6858000"/>
                <a:gd name="connsiteX35" fmla="*/ 6833713 w 9107210"/>
                <a:gd name="connsiteY35" fmla="*/ 5994061 h 6858000"/>
                <a:gd name="connsiteX36" fmla="*/ 6915148 w 9107210"/>
                <a:gd name="connsiteY36" fmla="*/ 5918812 h 6858000"/>
                <a:gd name="connsiteX37" fmla="*/ 7276311 w 9107210"/>
                <a:gd name="connsiteY37" fmla="*/ 5650229 h 6858000"/>
                <a:gd name="connsiteX38" fmla="*/ 7664942 w 9107210"/>
                <a:gd name="connsiteY38" fmla="*/ 5445681 h 6858000"/>
                <a:gd name="connsiteX39" fmla="*/ 7848505 w 9107210"/>
                <a:gd name="connsiteY39" fmla="*/ 5358333 h 6858000"/>
                <a:gd name="connsiteX40" fmla="*/ 8011785 w 9107210"/>
                <a:gd name="connsiteY40" fmla="*/ 5267788 h 6858000"/>
                <a:gd name="connsiteX41" fmla="*/ 8260273 w 9107210"/>
                <a:gd name="connsiteY41" fmla="*/ 5034370 h 6858000"/>
                <a:gd name="connsiteX42" fmla="*/ 8417589 w 9107210"/>
                <a:gd name="connsiteY42" fmla="*/ 4714488 h 6858000"/>
                <a:gd name="connsiteX43" fmla="*/ 8495000 w 9107210"/>
                <a:gd name="connsiteY43" fmla="*/ 4346409 h 6858000"/>
                <a:gd name="connsiteX44" fmla="*/ 8508556 w 9107210"/>
                <a:gd name="connsiteY44" fmla="*/ 3971101 h 6858000"/>
                <a:gd name="connsiteX45" fmla="*/ 8483330 w 9107210"/>
                <a:gd name="connsiteY45" fmla="*/ 3600710 h 6858000"/>
                <a:gd name="connsiteX46" fmla="*/ 8425336 w 9107210"/>
                <a:gd name="connsiteY46" fmla="*/ 3236121 h 6858000"/>
                <a:gd name="connsiteX47" fmla="*/ 8334575 w 9107210"/>
                <a:gd name="connsiteY47" fmla="*/ 2877977 h 6858000"/>
                <a:gd name="connsiteX48" fmla="*/ 8087513 w 9107210"/>
                <a:gd name="connsiteY48" fmla="*/ 2174622 h 6858000"/>
                <a:gd name="connsiteX49" fmla="*/ 7723650 w 9107210"/>
                <a:gd name="connsiteY49" fmla="*/ 1507613 h 6858000"/>
                <a:gd name="connsiteX50" fmla="*/ 7501815 w 9107210"/>
                <a:gd name="connsiteY50" fmla="*/ 1192947 h 6858000"/>
                <a:gd name="connsiteX51" fmla="*/ 7254399 w 9107210"/>
                <a:gd name="connsiteY51" fmla="*/ 894361 h 6858000"/>
                <a:gd name="connsiteX52" fmla="*/ 6689339 w 9107210"/>
                <a:gd name="connsiteY52" fmla="*/ 354046 h 6858000"/>
                <a:gd name="connsiteX53" fmla="*/ 6206651 w 9107210"/>
                <a:gd name="connsiteY53" fmla="*/ 12626 h 6858000"/>
                <a:gd name="connsiteX54" fmla="*/ 1827105 w 9107210"/>
                <a:gd name="connsiteY54" fmla="*/ 0 h 6858000"/>
                <a:gd name="connsiteX55" fmla="*/ 2807607 w 9107210"/>
                <a:gd name="connsiteY55" fmla="*/ 0 h 6858000"/>
                <a:gd name="connsiteX56" fmla="*/ 2667958 w 9107210"/>
                <a:gd name="connsiteY56" fmla="*/ 88235 h 6858000"/>
                <a:gd name="connsiteX57" fmla="*/ 2354723 w 9107210"/>
                <a:gd name="connsiteY57" fmla="*/ 314947 h 6858000"/>
                <a:gd name="connsiteX58" fmla="*/ 2059963 w 9107210"/>
                <a:gd name="connsiteY58" fmla="*/ 561545 h 6858000"/>
                <a:gd name="connsiteX59" fmla="*/ 1780798 w 9107210"/>
                <a:gd name="connsiteY59" fmla="*/ 824425 h 6858000"/>
                <a:gd name="connsiteX60" fmla="*/ 954714 w 9107210"/>
                <a:gd name="connsiteY60" fmla="*/ 2094309 h 6858000"/>
                <a:gd name="connsiteX61" fmla="*/ 732676 w 9107210"/>
                <a:gd name="connsiteY61" fmla="*/ 2813646 h 6858000"/>
                <a:gd name="connsiteX62" fmla="*/ 673867 w 9107210"/>
                <a:gd name="connsiteY62" fmla="*/ 3183989 h 6858000"/>
                <a:gd name="connsiteX63" fmla="*/ 647621 w 9107210"/>
                <a:gd name="connsiteY63" fmla="*/ 3557281 h 6858000"/>
                <a:gd name="connsiteX64" fmla="*/ 653381 w 9107210"/>
                <a:gd name="connsiteY64" fmla="*/ 3931214 h 6858000"/>
                <a:gd name="connsiteX65" fmla="*/ 690428 w 9107210"/>
                <a:gd name="connsiteY65" fmla="*/ 4303719 h 6858000"/>
                <a:gd name="connsiteX66" fmla="*/ 871801 w 9107210"/>
                <a:gd name="connsiteY66" fmla="*/ 5033041 h 6858000"/>
                <a:gd name="connsiteX67" fmla="*/ 1197749 w 9107210"/>
                <a:gd name="connsiteY67" fmla="*/ 5718494 h 6858000"/>
                <a:gd name="connsiteX68" fmla="*/ 1411480 w 9107210"/>
                <a:gd name="connsiteY68" fmla="*/ 6036703 h 6858000"/>
                <a:gd name="connsiteX69" fmla="*/ 1530170 w 9107210"/>
                <a:gd name="connsiteY69" fmla="*/ 6188430 h 6858000"/>
                <a:gd name="connsiteX70" fmla="*/ 1657165 w 9107210"/>
                <a:gd name="connsiteY70" fmla="*/ 6335385 h 6858000"/>
                <a:gd name="connsiteX71" fmla="*/ 1931343 w 9107210"/>
                <a:gd name="connsiteY71" fmla="*/ 6612896 h 6858000"/>
                <a:gd name="connsiteX72" fmla="*/ 2220133 w 9107210"/>
                <a:gd name="connsiteY72" fmla="*/ 6858000 h 6858000"/>
                <a:gd name="connsiteX73" fmla="*/ 1539862 w 9107210"/>
                <a:gd name="connsiteY73" fmla="*/ 6858000 h 6858000"/>
                <a:gd name="connsiteX74" fmla="*/ 1307111 w 9107210"/>
                <a:gd name="connsiteY74" fmla="*/ 6648873 h 6858000"/>
                <a:gd name="connsiteX75" fmla="*/ 750258 w 9107210"/>
                <a:gd name="connsiteY75" fmla="*/ 5987570 h 6858000"/>
                <a:gd name="connsiteX76" fmla="*/ 335382 w 9107210"/>
                <a:gd name="connsiteY76" fmla="*/ 5229279 h 6858000"/>
                <a:gd name="connsiteX77" fmla="*/ 79351 w 9107210"/>
                <a:gd name="connsiteY77" fmla="*/ 4403854 h 6858000"/>
                <a:gd name="connsiteX78" fmla="*/ 16007 w 9107210"/>
                <a:gd name="connsiteY78" fmla="*/ 3975723 h 6858000"/>
                <a:gd name="connsiteX79" fmla="*/ 871 w 9107210"/>
                <a:gd name="connsiteY79" fmla="*/ 3543362 h 6858000"/>
                <a:gd name="connsiteX80" fmla="*/ 32519 w 9107210"/>
                <a:gd name="connsiteY80" fmla="*/ 3112085 h 6858000"/>
                <a:gd name="connsiteX81" fmla="*/ 108502 w 9107210"/>
                <a:gd name="connsiteY81" fmla="*/ 2686511 h 6858000"/>
                <a:gd name="connsiteX82" fmla="*/ 378239 w 9107210"/>
                <a:gd name="connsiteY82" fmla="*/ 1865955 h 6858000"/>
                <a:gd name="connsiteX83" fmla="*/ 1343701 w 9107210"/>
                <a:gd name="connsiteY83" fmla="*/ 431508 h 6858000"/>
                <a:gd name="connsiteX84" fmla="*/ 1661853 w 9107210"/>
                <a:gd name="connsiteY84" fmla="*/ 130268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Lst>
              <a:rect l="l" t="t" r="r" b="b"/>
              <a:pathLst>
                <a:path w="9107210" h="6858000">
                  <a:moveTo>
                    <a:pt x="6184722" y="0"/>
                  </a:moveTo>
                  <a:lnTo>
                    <a:pt x="6985680" y="0"/>
                  </a:lnTo>
                  <a:lnTo>
                    <a:pt x="7324323" y="247136"/>
                  </a:lnTo>
                  <a:cubicBezTo>
                    <a:pt x="7437502" y="336500"/>
                    <a:pt x="7547171" y="430254"/>
                    <a:pt x="7652712" y="528495"/>
                  </a:cubicBezTo>
                  <a:cubicBezTo>
                    <a:pt x="7863743" y="724929"/>
                    <a:pt x="8060097" y="937593"/>
                    <a:pt x="8236677" y="1166289"/>
                  </a:cubicBezTo>
                  <a:cubicBezTo>
                    <a:pt x="8413818" y="1394594"/>
                    <a:pt x="8570168" y="1639471"/>
                    <a:pt x="8704298" y="1897038"/>
                  </a:cubicBezTo>
                  <a:cubicBezTo>
                    <a:pt x="8770803" y="2026141"/>
                    <a:pt x="8830836" y="2158786"/>
                    <a:pt x="8885160" y="2294087"/>
                  </a:cubicBezTo>
                  <a:cubicBezTo>
                    <a:pt x="8898360" y="2328071"/>
                    <a:pt x="8912169" y="2361810"/>
                    <a:pt x="8924247" y="2396286"/>
                  </a:cubicBezTo>
                  <a:lnTo>
                    <a:pt x="8960022" y="2499767"/>
                  </a:lnTo>
                  <a:lnTo>
                    <a:pt x="8991720" y="2604671"/>
                  </a:lnTo>
                  <a:cubicBezTo>
                    <a:pt x="9002116" y="2639690"/>
                    <a:pt x="9010474" y="2675346"/>
                    <a:pt x="9019646" y="2710708"/>
                  </a:cubicBezTo>
                  <a:cubicBezTo>
                    <a:pt x="9089055" y="2995079"/>
                    <a:pt x="9113620" y="3289927"/>
                    <a:pt x="9105822" y="3582266"/>
                  </a:cubicBezTo>
                  <a:cubicBezTo>
                    <a:pt x="9101796" y="3728484"/>
                    <a:pt x="9085744" y="3874458"/>
                    <a:pt x="9057716" y="4017873"/>
                  </a:cubicBezTo>
                  <a:cubicBezTo>
                    <a:pt x="9029534" y="4161336"/>
                    <a:pt x="8990497" y="4302046"/>
                    <a:pt x="8945600" y="4439659"/>
                  </a:cubicBezTo>
                  <a:cubicBezTo>
                    <a:pt x="8900857" y="4577566"/>
                    <a:pt x="8852901" y="4711784"/>
                    <a:pt x="8796080" y="4847428"/>
                  </a:cubicBezTo>
                  <a:cubicBezTo>
                    <a:pt x="8767695" y="4915152"/>
                    <a:pt x="8737016" y="4982926"/>
                    <a:pt x="8702056" y="5050108"/>
                  </a:cubicBezTo>
                  <a:cubicBezTo>
                    <a:pt x="8666485" y="5116997"/>
                    <a:pt x="8627347" y="5183687"/>
                    <a:pt x="8581125" y="5247525"/>
                  </a:cubicBezTo>
                  <a:cubicBezTo>
                    <a:pt x="8535565" y="5311660"/>
                    <a:pt x="8483534" y="5373185"/>
                    <a:pt x="8426254" y="5429647"/>
                  </a:cubicBezTo>
                  <a:cubicBezTo>
                    <a:pt x="8397512" y="5457779"/>
                    <a:pt x="8367801" y="5484879"/>
                    <a:pt x="8337174" y="5510552"/>
                  </a:cubicBezTo>
                  <a:cubicBezTo>
                    <a:pt x="8306444" y="5536077"/>
                    <a:pt x="8274899" y="5560029"/>
                    <a:pt x="8243200" y="5582948"/>
                  </a:cubicBezTo>
                  <a:cubicBezTo>
                    <a:pt x="8115543" y="5674574"/>
                    <a:pt x="7986203" y="5743233"/>
                    <a:pt x="7868330" y="5811104"/>
                  </a:cubicBezTo>
                  <a:cubicBezTo>
                    <a:pt x="7749844" y="5878385"/>
                    <a:pt x="7640685" y="5945126"/>
                    <a:pt x="7538916" y="6018899"/>
                  </a:cubicBezTo>
                  <a:cubicBezTo>
                    <a:pt x="7487749" y="6055392"/>
                    <a:pt x="7438777" y="6093950"/>
                    <a:pt x="7391280" y="6134132"/>
                  </a:cubicBezTo>
                  <a:cubicBezTo>
                    <a:pt x="7343427" y="6173921"/>
                    <a:pt x="7297511" y="6215922"/>
                    <a:pt x="7252511" y="6259105"/>
                  </a:cubicBezTo>
                  <a:cubicBezTo>
                    <a:pt x="7229784" y="6280990"/>
                    <a:pt x="7208635" y="6302433"/>
                    <a:pt x="7185601" y="6325894"/>
                  </a:cubicBezTo>
                  <a:lnTo>
                    <a:pt x="7116651" y="6397010"/>
                  </a:lnTo>
                  <a:lnTo>
                    <a:pt x="6978545" y="6541607"/>
                  </a:lnTo>
                  <a:cubicBezTo>
                    <a:pt x="6885693" y="6638397"/>
                    <a:pt x="6789885" y="6734943"/>
                    <a:pt x="6693009" y="6832716"/>
                  </a:cubicBezTo>
                  <a:lnTo>
                    <a:pt x="6667488" y="6858000"/>
                  </a:lnTo>
                  <a:lnTo>
                    <a:pt x="6056793" y="6858000"/>
                  </a:lnTo>
                  <a:lnTo>
                    <a:pt x="6077345" y="6835420"/>
                  </a:lnTo>
                  <a:cubicBezTo>
                    <a:pt x="6121427" y="6785747"/>
                    <a:pt x="6164948" y="6735090"/>
                    <a:pt x="6208519" y="6683989"/>
                  </a:cubicBezTo>
                  <a:lnTo>
                    <a:pt x="6340001" y="6529852"/>
                  </a:lnTo>
                  <a:cubicBezTo>
                    <a:pt x="6428315" y="6426667"/>
                    <a:pt x="6516733" y="6321417"/>
                    <a:pt x="6611419" y="6219317"/>
                  </a:cubicBezTo>
                  <a:cubicBezTo>
                    <a:pt x="6658864" y="6168363"/>
                    <a:pt x="6707584" y="6117950"/>
                    <a:pt x="6757678" y="6068228"/>
                  </a:cubicBezTo>
                  <a:lnTo>
                    <a:pt x="6833713" y="5994061"/>
                  </a:lnTo>
                  <a:cubicBezTo>
                    <a:pt x="6859346" y="5969422"/>
                    <a:pt x="6887579" y="5943404"/>
                    <a:pt x="6915148" y="5918812"/>
                  </a:cubicBezTo>
                  <a:cubicBezTo>
                    <a:pt x="7026295" y="5819219"/>
                    <a:pt x="7148602" y="5729117"/>
                    <a:pt x="7276311" y="5650229"/>
                  </a:cubicBezTo>
                  <a:cubicBezTo>
                    <a:pt x="7403918" y="5571046"/>
                    <a:pt x="7537794" y="5505190"/>
                    <a:pt x="7664942" y="5445681"/>
                  </a:cubicBezTo>
                  <a:cubicBezTo>
                    <a:pt x="7728491" y="5416024"/>
                    <a:pt x="7790410" y="5387449"/>
                    <a:pt x="7848505" y="5358333"/>
                  </a:cubicBezTo>
                  <a:cubicBezTo>
                    <a:pt x="7906805" y="5329315"/>
                    <a:pt x="7961843" y="5300101"/>
                    <a:pt x="8011785" y="5267788"/>
                  </a:cubicBezTo>
                  <a:cubicBezTo>
                    <a:pt x="8112281" y="5203950"/>
                    <a:pt x="8193615" y="5128111"/>
                    <a:pt x="8260273" y="5034370"/>
                  </a:cubicBezTo>
                  <a:cubicBezTo>
                    <a:pt x="8326370" y="4940776"/>
                    <a:pt x="8378657" y="4831640"/>
                    <a:pt x="8417589" y="4714488"/>
                  </a:cubicBezTo>
                  <a:cubicBezTo>
                    <a:pt x="8456372" y="4597485"/>
                    <a:pt x="8481140" y="4471332"/>
                    <a:pt x="8495000" y="4346409"/>
                  </a:cubicBezTo>
                  <a:cubicBezTo>
                    <a:pt x="8508404" y="4221044"/>
                    <a:pt x="8511359" y="4095482"/>
                    <a:pt x="8508556" y="3971101"/>
                  </a:cubicBezTo>
                  <a:cubicBezTo>
                    <a:pt x="8504530" y="3846571"/>
                    <a:pt x="8495663" y="3723222"/>
                    <a:pt x="8483330" y="3600710"/>
                  </a:cubicBezTo>
                  <a:cubicBezTo>
                    <a:pt x="8470793" y="3478148"/>
                    <a:pt x="8451888" y="3356421"/>
                    <a:pt x="8425336" y="3236121"/>
                  </a:cubicBezTo>
                  <a:cubicBezTo>
                    <a:pt x="8399091" y="3115774"/>
                    <a:pt x="8367801" y="2996655"/>
                    <a:pt x="8334575" y="2877977"/>
                  </a:cubicBezTo>
                  <a:cubicBezTo>
                    <a:pt x="8268222" y="2640772"/>
                    <a:pt x="8190100" y="2404057"/>
                    <a:pt x="8087513" y="2174622"/>
                  </a:cubicBezTo>
                  <a:cubicBezTo>
                    <a:pt x="7985081" y="1945237"/>
                    <a:pt x="7863233" y="1721900"/>
                    <a:pt x="7723650" y="1507613"/>
                  </a:cubicBezTo>
                  <a:cubicBezTo>
                    <a:pt x="7653527" y="1400692"/>
                    <a:pt x="7579684" y="1295589"/>
                    <a:pt x="7501815" y="1192947"/>
                  </a:cubicBezTo>
                  <a:cubicBezTo>
                    <a:pt x="7423844" y="1090353"/>
                    <a:pt x="7340778" y="991103"/>
                    <a:pt x="7254399" y="894361"/>
                  </a:cubicBezTo>
                  <a:cubicBezTo>
                    <a:pt x="7082047" y="700485"/>
                    <a:pt x="6893083" y="519052"/>
                    <a:pt x="6689339" y="354046"/>
                  </a:cubicBezTo>
                  <a:cubicBezTo>
                    <a:pt x="6536914" y="229775"/>
                    <a:pt x="6375602" y="115325"/>
                    <a:pt x="6206651" y="12626"/>
                  </a:cubicBezTo>
                  <a:close/>
                  <a:moveTo>
                    <a:pt x="1827105" y="0"/>
                  </a:moveTo>
                  <a:lnTo>
                    <a:pt x="2807607" y="0"/>
                  </a:lnTo>
                  <a:lnTo>
                    <a:pt x="2667958" y="88235"/>
                  </a:lnTo>
                  <a:cubicBezTo>
                    <a:pt x="2560098" y="159777"/>
                    <a:pt x="2455754" y="235690"/>
                    <a:pt x="2354723" y="314947"/>
                  </a:cubicBezTo>
                  <a:cubicBezTo>
                    <a:pt x="2253464" y="394030"/>
                    <a:pt x="2156943" y="478181"/>
                    <a:pt x="2059963" y="561545"/>
                  </a:cubicBezTo>
                  <a:cubicBezTo>
                    <a:pt x="1962831" y="644811"/>
                    <a:pt x="1868297" y="731322"/>
                    <a:pt x="1780798" y="824425"/>
                  </a:cubicBezTo>
                  <a:cubicBezTo>
                    <a:pt x="1429010" y="1195013"/>
                    <a:pt x="1148011" y="1628455"/>
                    <a:pt x="954714" y="2094309"/>
                  </a:cubicBezTo>
                  <a:cubicBezTo>
                    <a:pt x="857938" y="2327186"/>
                    <a:pt x="783229" y="2568326"/>
                    <a:pt x="732676" y="2813646"/>
                  </a:cubicBezTo>
                  <a:cubicBezTo>
                    <a:pt x="707552" y="2936307"/>
                    <a:pt x="688085" y="3059952"/>
                    <a:pt x="673867" y="3183989"/>
                  </a:cubicBezTo>
                  <a:cubicBezTo>
                    <a:pt x="660056" y="3308075"/>
                    <a:pt x="651341" y="3432605"/>
                    <a:pt x="647621" y="3557281"/>
                  </a:cubicBezTo>
                  <a:cubicBezTo>
                    <a:pt x="644411" y="3681958"/>
                    <a:pt x="645329" y="3806733"/>
                    <a:pt x="653381" y="3931214"/>
                  </a:cubicBezTo>
                  <a:cubicBezTo>
                    <a:pt x="659852" y="4055792"/>
                    <a:pt x="672949" y="4179977"/>
                    <a:pt x="690428" y="4303719"/>
                  </a:cubicBezTo>
                  <a:cubicBezTo>
                    <a:pt x="726408" y="4551057"/>
                    <a:pt x="786440" y="4795835"/>
                    <a:pt x="871801" y="5033041"/>
                  </a:cubicBezTo>
                  <a:cubicBezTo>
                    <a:pt x="957007" y="5270247"/>
                    <a:pt x="1065962" y="5500322"/>
                    <a:pt x="1197749" y="5718494"/>
                  </a:cubicBezTo>
                  <a:cubicBezTo>
                    <a:pt x="1263846" y="5827433"/>
                    <a:pt x="1334937" y="5933813"/>
                    <a:pt x="1411480" y="6036703"/>
                  </a:cubicBezTo>
                  <a:cubicBezTo>
                    <a:pt x="1449548" y="6088295"/>
                    <a:pt x="1489451" y="6138609"/>
                    <a:pt x="1530170" y="6188430"/>
                  </a:cubicBezTo>
                  <a:cubicBezTo>
                    <a:pt x="1571447" y="6238055"/>
                    <a:pt x="1613644" y="6287336"/>
                    <a:pt x="1657165" y="6335385"/>
                  </a:cubicBezTo>
                  <a:cubicBezTo>
                    <a:pt x="1744079" y="6431708"/>
                    <a:pt x="1835644" y="6524282"/>
                    <a:pt x="1931343" y="6612896"/>
                  </a:cubicBezTo>
                  <a:lnTo>
                    <a:pt x="2220133" y="6858000"/>
                  </a:lnTo>
                  <a:lnTo>
                    <a:pt x="1539862" y="6858000"/>
                  </a:lnTo>
                  <a:lnTo>
                    <a:pt x="1307111" y="6648873"/>
                  </a:lnTo>
                  <a:cubicBezTo>
                    <a:pt x="1101839" y="6448063"/>
                    <a:pt x="913180" y="6225465"/>
                    <a:pt x="750258" y="5987570"/>
                  </a:cubicBezTo>
                  <a:cubicBezTo>
                    <a:pt x="587232" y="5749281"/>
                    <a:pt x="448261" y="5494813"/>
                    <a:pt x="335382" y="5229279"/>
                  </a:cubicBezTo>
                  <a:cubicBezTo>
                    <a:pt x="222298" y="4963793"/>
                    <a:pt x="137040" y="4686652"/>
                    <a:pt x="79351" y="4403854"/>
                  </a:cubicBezTo>
                  <a:cubicBezTo>
                    <a:pt x="50150" y="4262456"/>
                    <a:pt x="29767" y="4119385"/>
                    <a:pt x="16007" y="3975723"/>
                  </a:cubicBezTo>
                  <a:cubicBezTo>
                    <a:pt x="3930" y="3831964"/>
                    <a:pt x="-2441" y="3687614"/>
                    <a:pt x="871" y="3543362"/>
                  </a:cubicBezTo>
                  <a:cubicBezTo>
                    <a:pt x="3522" y="3399160"/>
                    <a:pt x="14172" y="3255105"/>
                    <a:pt x="32519" y="3112085"/>
                  </a:cubicBezTo>
                  <a:cubicBezTo>
                    <a:pt x="50508" y="2969014"/>
                    <a:pt x="76090" y="2826925"/>
                    <a:pt x="108502" y="2686511"/>
                  </a:cubicBezTo>
                  <a:cubicBezTo>
                    <a:pt x="173019" y="2405533"/>
                    <a:pt x="263474" y="2130703"/>
                    <a:pt x="378239" y="1865955"/>
                  </a:cubicBezTo>
                  <a:cubicBezTo>
                    <a:pt x="607922" y="1336607"/>
                    <a:pt x="935706" y="848228"/>
                    <a:pt x="1343701" y="431508"/>
                  </a:cubicBezTo>
                  <a:cubicBezTo>
                    <a:pt x="1446133" y="327783"/>
                    <a:pt x="1550910" y="225926"/>
                    <a:pt x="1661853" y="130268"/>
                  </a:cubicBezTo>
                  <a:close/>
                </a:path>
              </a:pathLst>
            </a:cu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7" name="Freeform: Shape 16">
              <a:extLst>
                <a:ext uri="{FF2B5EF4-FFF2-40B4-BE49-F238E27FC236}">
                  <a16:creationId xmlns:a16="http://schemas.microsoft.com/office/drawing/2014/main" id="{12F1B3D8-301E-4A54-9284-EB14E9056B3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303402" y="3985"/>
              <a:ext cx="9767847" cy="6858000"/>
            </a:xfrm>
            <a:custGeom>
              <a:avLst/>
              <a:gdLst>
                <a:gd name="connsiteX0" fmla="*/ 7145704 w 9767847"/>
                <a:gd name="connsiteY0" fmla="*/ 0 h 6858000"/>
                <a:gd name="connsiteX1" fmla="*/ 7875738 w 9767847"/>
                <a:gd name="connsiteY1" fmla="*/ 0 h 6858000"/>
                <a:gd name="connsiteX2" fmla="*/ 7990553 w 9767847"/>
                <a:gd name="connsiteY2" fmla="*/ 85415 h 6858000"/>
                <a:gd name="connsiteX3" fmla="*/ 9767847 w 9767847"/>
                <a:gd name="connsiteY3" fmla="*/ 3653129 h 6858000"/>
                <a:gd name="connsiteX4" fmla="*/ 8652597 w 9767847"/>
                <a:gd name="connsiteY4" fmla="*/ 6594103 h 6858000"/>
                <a:gd name="connsiteX5" fmla="*/ 8399240 w 9767847"/>
                <a:gd name="connsiteY5" fmla="*/ 6858000 h 6858000"/>
                <a:gd name="connsiteX6" fmla="*/ 6766926 w 9767847"/>
                <a:gd name="connsiteY6" fmla="*/ 6858000 h 6858000"/>
                <a:gd name="connsiteX7" fmla="*/ 6804586 w 9767847"/>
                <a:gd name="connsiteY7" fmla="*/ 6821201 h 6858000"/>
                <a:gd name="connsiteX8" fmla="*/ 6881735 w 9767847"/>
                <a:gd name="connsiteY8" fmla="*/ 6745295 h 6858000"/>
                <a:gd name="connsiteX9" fmla="*/ 6958883 w 9767847"/>
                <a:gd name="connsiteY9" fmla="*/ 6668920 h 6858000"/>
                <a:gd name="connsiteX10" fmla="*/ 7267925 w 9767847"/>
                <a:gd name="connsiteY10" fmla="*/ 6359792 h 6858000"/>
                <a:gd name="connsiteX11" fmla="*/ 7424360 w 9767847"/>
                <a:gd name="connsiteY11" fmla="*/ 6204783 h 6858000"/>
                <a:gd name="connsiteX12" fmla="*/ 7504938 w 9767847"/>
                <a:gd name="connsiteY12" fmla="*/ 6126806 h 6858000"/>
                <a:gd name="connsiteX13" fmla="*/ 7546396 w 9767847"/>
                <a:gd name="connsiteY13" fmla="*/ 6087795 h 6858000"/>
                <a:gd name="connsiteX14" fmla="*/ 7588002 w 9767847"/>
                <a:gd name="connsiteY14" fmla="*/ 6049630 h 6858000"/>
                <a:gd name="connsiteX15" fmla="*/ 7631000 w 9767847"/>
                <a:gd name="connsiteY15" fmla="*/ 6010807 h 6858000"/>
                <a:gd name="connsiteX16" fmla="*/ 7675440 w 9767847"/>
                <a:gd name="connsiteY16" fmla="*/ 5972407 h 6858000"/>
                <a:gd name="connsiteX17" fmla="*/ 7720626 w 9767847"/>
                <a:gd name="connsiteY17" fmla="*/ 5934949 h 6858000"/>
                <a:gd name="connsiteX18" fmla="*/ 7766458 w 9767847"/>
                <a:gd name="connsiteY18" fmla="*/ 5898432 h 6858000"/>
                <a:gd name="connsiteX19" fmla="*/ 7955254 w 9767847"/>
                <a:gd name="connsiteY19" fmla="*/ 5760926 h 6858000"/>
                <a:gd name="connsiteX20" fmla="*/ 8352678 w 9767847"/>
                <a:gd name="connsiteY20" fmla="*/ 5521728 h 6858000"/>
                <a:gd name="connsiteX21" fmla="*/ 8451350 w 9767847"/>
                <a:gd name="connsiteY21" fmla="*/ 5469352 h 6858000"/>
                <a:gd name="connsiteX22" fmla="*/ 8548532 w 9767847"/>
                <a:gd name="connsiteY22" fmla="*/ 5417493 h 6858000"/>
                <a:gd name="connsiteX23" fmla="*/ 8729473 w 9767847"/>
                <a:gd name="connsiteY23" fmla="*/ 5314059 h 6858000"/>
                <a:gd name="connsiteX24" fmla="*/ 8770781 w 9767847"/>
                <a:gd name="connsiteY24" fmla="*/ 5287330 h 6858000"/>
                <a:gd name="connsiteX25" fmla="*/ 8790964 w 9767847"/>
                <a:gd name="connsiteY25" fmla="*/ 5273590 h 6858000"/>
                <a:gd name="connsiteX26" fmla="*/ 8810499 w 9767847"/>
                <a:gd name="connsiteY26" fmla="*/ 5259801 h 6858000"/>
                <a:gd name="connsiteX27" fmla="*/ 8883571 w 9767847"/>
                <a:gd name="connsiteY27" fmla="*/ 5202577 h 6858000"/>
                <a:gd name="connsiteX28" fmla="*/ 9006651 w 9767847"/>
                <a:gd name="connsiteY28" fmla="*/ 5074625 h 6858000"/>
                <a:gd name="connsiteX29" fmla="*/ 9033494 w 9767847"/>
                <a:gd name="connsiteY29" fmla="*/ 5038203 h 6858000"/>
                <a:gd name="connsiteX30" fmla="*/ 9040305 w 9767847"/>
                <a:gd name="connsiteY30" fmla="*/ 5028649 h 6858000"/>
                <a:gd name="connsiteX31" fmla="*/ 9046568 w 9767847"/>
                <a:gd name="connsiteY31" fmla="*/ 5019379 h 6858000"/>
                <a:gd name="connsiteX32" fmla="*/ 9058846 w 9767847"/>
                <a:gd name="connsiteY32" fmla="*/ 5000743 h 6858000"/>
                <a:gd name="connsiteX33" fmla="*/ 9104529 w 9767847"/>
                <a:gd name="connsiteY33" fmla="*/ 4922203 h 6858000"/>
                <a:gd name="connsiteX34" fmla="*/ 9181081 w 9767847"/>
                <a:gd name="connsiteY34" fmla="*/ 4748792 h 6858000"/>
                <a:gd name="connsiteX35" fmla="*/ 9240731 w 9767847"/>
                <a:gd name="connsiteY35" fmla="*/ 4561970 h 6858000"/>
                <a:gd name="connsiteX36" fmla="*/ 9265388 w 9767847"/>
                <a:gd name="connsiteY36" fmla="*/ 4465171 h 6858000"/>
                <a:gd name="connsiteX37" fmla="*/ 9276571 w 9767847"/>
                <a:gd name="connsiteY37" fmla="*/ 4416041 h 6858000"/>
                <a:gd name="connsiteX38" fmla="*/ 9281841 w 9767847"/>
                <a:gd name="connsiteY38" fmla="*/ 4391477 h 6858000"/>
                <a:gd name="connsiteX39" fmla="*/ 9286513 w 9767847"/>
                <a:gd name="connsiteY39" fmla="*/ 4368936 h 6858000"/>
                <a:gd name="connsiteX40" fmla="*/ 9296754 w 9767847"/>
                <a:gd name="connsiteY40" fmla="*/ 4316136 h 6858000"/>
                <a:gd name="connsiteX41" fmla="*/ 9301029 w 9767847"/>
                <a:gd name="connsiteY41" fmla="*/ 4293172 h 6858000"/>
                <a:gd name="connsiteX42" fmla="*/ 9302818 w 9767847"/>
                <a:gd name="connsiteY42" fmla="*/ 4282679 h 6858000"/>
                <a:gd name="connsiteX43" fmla="*/ 9304658 w 9767847"/>
                <a:gd name="connsiteY43" fmla="*/ 4270914 h 6858000"/>
                <a:gd name="connsiteX44" fmla="*/ 9312810 w 9767847"/>
                <a:gd name="connsiteY44" fmla="*/ 4220043 h 6858000"/>
                <a:gd name="connsiteX45" fmla="*/ 9316887 w 9767847"/>
                <a:gd name="connsiteY45" fmla="*/ 4194584 h 6858000"/>
                <a:gd name="connsiteX46" fmla="*/ 9318923 w 9767847"/>
                <a:gd name="connsiteY46" fmla="*/ 4181878 h 6858000"/>
                <a:gd name="connsiteX47" fmla="*/ 9320515 w 9767847"/>
                <a:gd name="connsiteY47" fmla="*/ 4168984 h 6858000"/>
                <a:gd name="connsiteX48" fmla="*/ 9332445 w 9767847"/>
                <a:gd name="connsiteY48" fmla="*/ 4069079 h 6858000"/>
                <a:gd name="connsiteX49" fmla="*/ 9336173 w 9767847"/>
                <a:gd name="connsiteY49" fmla="*/ 4022774 h 6858000"/>
                <a:gd name="connsiteX50" fmla="*/ 9340199 w 9767847"/>
                <a:gd name="connsiteY50" fmla="*/ 3969269 h 6858000"/>
                <a:gd name="connsiteX51" fmla="*/ 9347557 w 9767847"/>
                <a:gd name="connsiteY51" fmla="*/ 3770070 h 6858000"/>
                <a:gd name="connsiteX52" fmla="*/ 9346364 w 9767847"/>
                <a:gd name="connsiteY52" fmla="*/ 3669036 h 6858000"/>
                <a:gd name="connsiteX53" fmla="*/ 9344921 w 9767847"/>
                <a:gd name="connsiteY53" fmla="*/ 3619341 h 6858000"/>
                <a:gd name="connsiteX54" fmla="*/ 9344524 w 9767847"/>
                <a:gd name="connsiteY54" fmla="*/ 3607624 h 6858000"/>
                <a:gd name="connsiteX55" fmla="*/ 9343728 w 9767847"/>
                <a:gd name="connsiteY55" fmla="*/ 3594872 h 6858000"/>
                <a:gd name="connsiteX56" fmla="*/ 9342188 w 9767847"/>
                <a:gd name="connsiteY56" fmla="*/ 3569366 h 6858000"/>
                <a:gd name="connsiteX57" fmla="*/ 9339056 w 9767847"/>
                <a:gd name="connsiteY57" fmla="*/ 3518354 h 6858000"/>
                <a:gd name="connsiteX58" fmla="*/ 9334334 w 9767847"/>
                <a:gd name="connsiteY58" fmla="*/ 3467155 h 6858000"/>
                <a:gd name="connsiteX59" fmla="*/ 9329363 w 9767847"/>
                <a:gd name="connsiteY59" fmla="*/ 3415908 h 6858000"/>
                <a:gd name="connsiteX60" fmla="*/ 9328319 w 9767847"/>
                <a:gd name="connsiteY60" fmla="*/ 3404755 h 6858000"/>
                <a:gd name="connsiteX61" fmla="*/ 9327177 w 9767847"/>
                <a:gd name="connsiteY61" fmla="*/ 3394214 h 6858000"/>
                <a:gd name="connsiteX62" fmla="*/ 9324293 w 9767847"/>
                <a:gd name="connsiteY62" fmla="*/ 3370872 h 6858000"/>
                <a:gd name="connsiteX63" fmla="*/ 9320763 w 9767847"/>
                <a:gd name="connsiteY63" fmla="*/ 3344427 h 6858000"/>
                <a:gd name="connsiteX64" fmla="*/ 9317184 w 9767847"/>
                <a:gd name="connsiteY64" fmla="*/ 3315343 h 6858000"/>
                <a:gd name="connsiteX65" fmla="*/ 9311021 w 9767847"/>
                <a:gd name="connsiteY65" fmla="*/ 3270309 h 6858000"/>
                <a:gd name="connsiteX66" fmla="*/ 9302719 w 9767847"/>
                <a:gd name="connsiteY66" fmla="*/ 3219815 h 6858000"/>
                <a:gd name="connsiteX67" fmla="*/ 9293970 w 9767847"/>
                <a:gd name="connsiteY67" fmla="*/ 3169887 h 6858000"/>
                <a:gd name="connsiteX68" fmla="*/ 9252065 w 9767847"/>
                <a:gd name="connsiteY68" fmla="*/ 2971205 h 6858000"/>
                <a:gd name="connsiteX69" fmla="*/ 9227211 w 9767847"/>
                <a:gd name="connsiteY69" fmla="*/ 2872571 h 6858000"/>
                <a:gd name="connsiteX70" fmla="*/ 9220699 w 9767847"/>
                <a:gd name="connsiteY70" fmla="*/ 2848524 h 6858000"/>
                <a:gd name="connsiteX71" fmla="*/ 9213740 w 9767847"/>
                <a:gd name="connsiteY71" fmla="*/ 2824289 h 6858000"/>
                <a:gd name="connsiteX72" fmla="*/ 9199374 w 9767847"/>
                <a:gd name="connsiteY72" fmla="*/ 2775536 h 6858000"/>
                <a:gd name="connsiteX73" fmla="*/ 9061829 w 9767847"/>
                <a:gd name="connsiteY73" fmla="*/ 2389515 h 6858000"/>
                <a:gd name="connsiteX74" fmla="*/ 8978865 w 9767847"/>
                <a:gd name="connsiteY74" fmla="*/ 2200953 h 6858000"/>
                <a:gd name="connsiteX75" fmla="*/ 8956694 w 9767847"/>
                <a:gd name="connsiteY75" fmla="*/ 2154317 h 6858000"/>
                <a:gd name="connsiteX76" fmla="*/ 8934176 w 9767847"/>
                <a:gd name="connsiteY76" fmla="*/ 2108012 h 6858000"/>
                <a:gd name="connsiteX77" fmla="*/ 8887151 w 9767847"/>
                <a:gd name="connsiteY77" fmla="*/ 2015448 h 6858000"/>
                <a:gd name="connsiteX78" fmla="*/ 8787533 w 9767847"/>
                <a:gd name="connsiteY78" fmla="*/ 1832625 h 6858000"/>
                <a:gd name="connsiteX79" fmla="*/ 8761485 w 9767847"/>
                <a:gd name="connsiteY79" fmla="*/ 1787496 h 6858000"/>
                <a:gd name="connsiteX80" fmla="*/ 8734791 w 9767847"/>
                <a:gd name="connsiteY80" fmla="*/ 1741991 h 6858000"/>
                <a:gd name="connsiteX81" fmla="*/ 8680808 w 9767847"/>
                <a:gd name="connsiteY81" fmla="*/ 1652910 h 6858000"/>
                <a:gd name="connsiteX82" fmla="*/ 8567024 w 9767847"/>
                <a:gd name="connsiteY82" fmla="*/ 1477004 h 6858000"/>
                <a:gd name="connsiteX83" fmla="*/ 8537446 w 9767847"/>
                <a:gd name="connsiteY83" fmla="*/ 1433428 h 6858000"/>
                <a:gd name="connsiteX84" fmla="*/ 8507423 w 9767847"/>
                <a:gd name="connsiteY84" fmla="*/ 1389994 h 6858000"/>
                <a:gd name="connsiteX85" fmla="*/ 8446529 w 9767847"/>
                <a:gd name="connsiteY85" fmla="*/ 1304393 h 6858000"/>
                <a:gd name="connsiteX86" fmla="*/ 8319224 w 9767847"/>
                <a:gd name="connsiteY86" fmla="*/ 1135124 h 6858000"/>
                <a:gd name="connsiteX87" fmla="*/ 8286366 w 9767847"/>
                <a:gd name="connsiteY87" fmla="*/ 1093148 h 6858000"/>
                <a:gd name="connsiteX88" fmla="*/ 8270161 w 9767847"/>
                <a:gd name="connsiteY88" fmla="*/ 1072538 h 6858000"/>
                <a:gd name="connsiteX89" fmla="*/ 8253856 w 9767847"/>
                <a:gd name="connsiteY89" fmla="*/ 1052254 h 6858000"/>
                <a:gd name="connsiteX90" fmla="*/ 8186352 w 9767847"/>
                <a:gd name="connsiteY90" fmla="*/ 970373 h 6858000"/>
                <a:gd name="connsiteX91" fmla="*/ 8046768 w 9767847"/>
                <a:gd name="connsiteY91" fmla="*/ 809527 h 6858000"/>
                <a:gd name="connsiteX92" fmla="*/ 8010927 w 9767847"/>
                <a:gd name="connsiteY92" fmla="*/ 769951 h 6858000"/>
                <a:gd name="connsiteX93" fmla="*/ 7974788 w 9767847"/>
                <a:gd name="connsiteY93" fmla="*/ 730751 h 6858000"/>
                <a:gd name="connsiteX94" fmla="*/ 7901070 w 9767847"/>
                <a:gd name="connsiteY94" fmla="*/ 652823 h 6858000"/>
                <a:gd name="connsiteX95" fmla="*/ 7750054 w 9767847"/>
                <a:gd name="connsiteY95" fmla="*/ 501106 h 6858000"/>
                <a:gd name="connsiteX96" fmla="*/ 7592277 w 9767847"/>
                <a:gd name="connsiteY96" fmla="*/ 355319 h 6858000"/>
                <a:gd name="connsiteX97" fmla="*/ 7257734 w 9767847"/>
                <a:gd name="connsiteY97" fmla="*/ 81062 h 6858000"/>
                <a:gd name="connsiteX98" fmla="*/ 1892109 w 9767847"/>
                <a:gd name="connsiteY98" fmla="*/ 0 h 6858000"/>
                <a:gd name="connsiteX99" fmla="*/ 2298402 w 9767847"/>
                <a:gd name="connsiteY99" fmla="*/ 0 h 6858000"/>
                <a:gd name="connsiteX100" fmla="*/ 2135542 w 9767847"/>
                <a:gd name="connsiteY100" fmla="*/ 121879 h 6858000"/>
                <a:gd name="connsiteX101" fmla="*/ 1969576 w 9767847"/>
                <a:gd name="connsiteY101" fmla="*/ 259084 h 6858000"/>
                <a:gd name="connsiteX102" fmla="*/ 1659938 w 9767847"/>
                <a:gd name="connsiteY102" fmla="*/ 553953 h 6858000"/>
                <a:gd name="connsiteX103" fmla="*/ 729383 w 9767847"/>
                <a:gd name="connsiteY103" fmla="*/ 1940578 h 6858000"/>
                <a:gd name="connsiteX104" fmla="*/ 578465 w 9767847"/>
                <a:gd name="connsiteY104" fmla="*/ 2324905 h 6858000"/>
                <a:gd name="connsiteX105" fmla="*/ 465080 w 9767847"/>
                <a:gd name="connsiteY105" fmla="*/ 2718973 h 6858000"/>
                <a:gd name="connsiteX106" fmla="*/ 423820 w 9767847"/>
                <a:gd name="connsiteY106" fmla="*/ 2919535 h 6858000"/>
                <a:gd name="connsiteX107" fmla="*/ 392355 w 9767847"/>
                <a:gd name="connsiteY107" fmla="*/ 3122169 h 6858000"/>
                <a:gd name="connsiteX108" fmla="*/ 358801 w 9767847"/>
                <a:gd name="connsiteY108" fmla="*/ 3531013 h 6858000"/>
                <a:gd name="connsiteX109" fmla="*/ 410350 w 9767847"/>
                <a:gd name="connsiteY109" fmla="*/ 4352324 h 6858000"/>
                <a:gd name="connsiteX110" fmla="*/ 449022 w 9767847"/>
                <a:gd name="connsiteY110" fmla="*/ 4555147 h 6858000"/>
                <a:gd name="connsiteX111" fmla="*/ 498882 w 9767847"/>
                <a:gd name="connsiteY111" fmla="*/ 4756463 h 6858000"/>
                <a:gd name="connsiteX112" fmla="*/ 559775 w 9767847"/>
                <a:gd name="connsiteY112" fmla="*/ 4955755 h 6858000"/>
                <a:gd name="connsiteX113" fmla="*/ 631406 w 9767847"/>
                <a:gd name="connsiteY113" fmla="*/ 5152084 h 6858000"/>
                <a:gd name="connsiteX114" fmla="*/ 1023461 w 9767847"/>
                <a:gd name="connsiteY114" fmla="*/ 5898055 h 6858000"/>
                <a:gd name="connsiteX115" fmla="*/ 1575880 w 9767847"/>
                <a:gd name="connsiteY115" fmla="*/ 6551744 h 6858000"/>
                <a:gd name="connsiteX116" fmla="*/ 1905228 w 9767847"/>
                <a:gd name="connsiteY116" fmla="*/ 6833566 h 6858000"/>
                <a:gd name="connsiteX117" fmla="*/ 1938629 w 9767847"/>
                <a:gd name="connsiteY117" fmla="*/ 6858000 h 6858000"/>
                <a:gd name="connsiteX118" fmla="*/ 1368607 w 9767847"/>
                <a:gd name="connsiteY118" fmla="*/ 6858000 h 6858000"/>
                <a:gd name="connsiteX119" fmla="*/ 1115251 w 9767847"/>
                <a:gd name="connsiteY119" fmla="*/ 6594103 h 6858000"/>
                <a:gd name="connsiteX120" fmla="*/ 0 w 9767847"/>
                <a:gd name="connsiteY120" fmla="*/ 3653129 h 6858000"/>
                <a:gd name="connsiteX121" fmla="*/ 1777294 w 9767847"/>
                <a:gd name="connsiteY121" fmla="*/ 85415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Lst>
              <a:rect l="l" t="t" r="r" b="b"/>
              <a:pathLst>
                <a:path w="9767847" h="6858000">
                  <a:moveTo>
                    <a:pt x="7145704" y="0"/>
                  </a:moveTo>
                  <a:lnTo>
                    <a:pt x="7875738" y="0"/>
                  </a:lnTo>
                  <a:lnTo>
                    <a:pt x="7990553" y="85415"/>
                  </a:lnTo>
                  <a:cubicBezTo>
                    <a:pt x="9075991" y="933432"/>
                    <a:pt x="9767847" y="2216793"/>
                    <a:pt x="9767847" y="3653129"/>
                  </a:cubicBezTo>
                  <a:cubicBezTo>
                    <a:pt x="9767847" y="4770280"/>
                    <a:pt x="9349317" y="5794890"/>
                    <a:pt x="8652597" y="6594103"/>
                  </a:cubicBezTo>
                  <a:lnTo>
                    <a:pt x="8399240" y="6858000"/>
                  </a:lnTo>
                  <a:lnTo>
                    <a:pt x="6766926" y="6858000"/>
                  </a:lnTo>
                  <a:lnTo>
                    <a:pt x="6804586" y="6821201"/>
                  </a:lnTo>
                  <a:lnTo>
                    <a:pt x="6881735" y="6745295"/>
                  </a:lnTo>
                  <a:cubicBezTo>
                    <a:pt x="6907435" y="6719979"/>
                    <a:pt x="6933134" y="6694896"/>
                    <a:pt x="6958883" y="6668920"/>
                  </a:cubicBezTo>
                  <a:lnTo>
                    <a:pt x="7267925" y="6359792"/>
                  </a:lnTo>
                  <a:lnTo>
                    <a:pt x="7424360" y="6204783"/>
                  </a:lnTo>
                  <a:cubicBezTo>
                    <a:pt x="7450754" y="6178900"/>
                    <a:pt x="7477598" y="6152829"/>
                    <a:pt x="7504938" y="6126806"/>
                  </a:cubicBezTo>
                  <a:lnTo>
                    <a:pt x="7546396" y="6087795"/>
                  </a:lnTo>
                  <a:cubicBezTo>
                    <a:pt x="7560264" y="6074901"/>
                    <a:pt x="7574780" y="6061630"/>
                    <a:pt x="7588002" y="6049630"/>
                  </a:cubicBezTo>
                  <a:lnTo>
                    <a:pt x="7631000" y="6010807"/>
                  </a:lnTo>
                  <a:lnTo>
                    <a:pt x="7675440" y="5972407"/>
                  </a:lnTo>
                  <a:cubicBezTo>
                    <a:pt x="7690404" y="5959796"/>
                    <a:pt x="7705564" y="5947419"/>
                    <a:pt x="7720626" y="5934949"/>
                  </a:cubicBezTo>
                  <a:cubicBezTo>
                    <a:pt x="7735738" y="5922525"/>
                    <a:pt x="7751197" y="5910619"/>
                    <a:pt x="7766458" y="5898432"/>
                  </a:cubicBezTo>
                  <a:cubicBezTo>
                    <a:pt x="7827949" y="5850290"/>
                    <a:pt x="7890979" y="5804597"/>
                    <a:pt x="7955254" y="5760926"/>
                  </a:cubicBezTo>
                  <a:cubicBezTo>
                    <a:pt x="8083800" y="5673632"/>
                    <a:pt x="8216872" y="5594434"/>
                    <a:pt x="8352678" y="5521728"/>
                  </a:cubicBezTo>
                  <a:lnTo>
                    <a:pt x="8451350" y="5469352"/>
                  </a:lnTo>
                  <a:lnTo>
                    <a:pt x="8548532" y="5417493"/>
                  </a:lnTo>
                  <a:cubicBezTo>
                    <a:pt x="8612110" y="5383188"/>
                    <a:pt x="8673251" y="5349306"/>
                    <a:pt x="8729473" y="5314059"/>
                  </a:cubicBezTo>
                  <a:cubicBezTo>
                    <a:pt x="8743591" y="5305213"/>
                    <a:pt x="8757161" y="5296459"/>
                    <a:pt x="8770781" y="5287330"/>
                  </a:cubicBezTo>
                  <a:cubicBezTo>
                    <a:pt x="8777591" y="5282765"/>
                    <a:pt x="8784451" y="5278201"/>
                    <a:pt x="8790964" y="5273590"/>
                  </a:cubicBezTo>
                  <a:cubicBezTo>
                    <a:pt x="8797574" y="5268977"/>
                    <a:pt x="8804235" y="5264412"/>
                    <a:pt x="8810499" y="5259801"/>
                  </a:cubicBezTo>
                  <a:cubicBezTo>
                    <a:pt x="8835999" y="5241401"/>
                    <a:pt x="8860407" y="5222389"/>
                    <a:pt x="8883571" y="5202577"/>
                  </a:cubicBezTo>
                  <a:cubicBezTo>
                    <a:pt x="8929900" y="5162954"/>
                    <a:pt x="8971258" y="5120413"/>
                    <a:pt x="9006651" y="5074625"/>
                  </a:cubicBezTo>
                  <a:cubicBezTo>
                    <a:pt x="9015351" y="5063426"/>
                    <a:pt x="9024398" y="5050955"/>
                    <a:pt x="9033494" y="5038203"/>
                  </a:cubicBezTo>
                  <a:lnTo>
                    <a:pt x="9040305" y="5028649"/>
                  </a:lnTo>
                  <a:lnTo>
                    <a:pt x="9046568" y="5019379"/>
                  </a:lnTo>
                  <a:cubicBezTo>
                    <a:pt x="9050743" y="5013261"/>
                    <a:pt x="9054819" y="5007050"/>
                    <a:pt x="9058846" y="5000743"/>
                  </a:cubicBezTo>
                  <a:cubicBezTo>
                    <a:pt x="9075002" y="4975615"/>
                    <a:pt x="9090212" y="4949403"/>
                    <a:pt x="9104529" y="4922203"/>
                  </a:cubicBezTo>
                  <a:cubicBezTo>
                    <a:pt x="9133211" y="4867850"/>
                    <a:pt x="9158313" y="4809545"/>
                    <a:pt x="9181081" y="4748792"/>
                  </a:cubicBezTo>
                  <a:cubicBezTo>
                    <a:pt x="9203748" y="4688276"/>
                    <a:pt x="9223383" y="4625876"/>
                    <a:pt x="9240731" y="4561970"/>
                  </a:cubicBezTo>
                  <a:cubicBezTo>
                    <a:pt x="9249481" y="4530064"/>
                    <a:pt x="9257682" y="4497782"/>
                    <a:pt x="9265388" y="4465171"/>
                  </a:cubicBezTo>
                  <a:cubicBezTo>
                    <a:pt x="9269215" y="4448842"/>
                    <a:pt x="9272943" y="4432465"/>
                    <a:pt x="9276571" y="4416041"/>
                  </a:cubicBezTo>
                  <a:lnTo>
                    <a:pt x="9281841" y="4391477"/>
                  </a:lnTo>
                  <a:lnTo>
                    <a:pt x="9286513" y="4368936"/>
                  </a:lnTo>
                  <a:lnTo>
                    <a:pt x="9296754" y="4316136"/>
                  </a:lnTo>
                  <a:lnTo>
                    <a:pt x="9301029" y="4293172"/>
                  </a:lnTo>
                  <a:lnTo>
                    <a:pt x="9302818" y="4282679"/>
                  </a:lnTo>
                  <a:lnTo>
                    <a:pt x="9304658" y="4270914"/>
                  </a:lnTo>
                  <a:lnTo>
                    <a:pt x="9312810" y="4220043"/>
                  </a:lnTo>
                  <a:lnTo>
                    <a:pt x="9316887" y="4194584"/>
                  </a:lnTo>
                  <a:lnTo>
                    <a:pt x="9318923" y="4181878"/>
                  </a:lnTo>
                  <a:cubicBezTo>
                    <a:pt x="9319570" y="4177644"/>
                    <a:pt x="9319969" y="4173267"/>
                    <a:pt x="9320515" y="4168984"/>
                  </a:cubicBezTo>
                  <a:lnTo>
                    <a:pt x="9332445" y="4069079"/>
                  </a:lnTo>
                  <a:cubicBezTo>
                    <a:pt x="9333836" y="4056468"/>
                    <a:pt x="9334880" y="4040986"/>
                    <a:pt x="9336173" y="4022774"/>
                  </a:cubicBezTo>
                  <a:lnTo>
                    <a:pt x="9340199" y="3969269"/>
                  </a:lnTo>
                  <a:cubicBezTo>
                    <a:pt x="9345071" y="3903904"/>
                    <a:pt x="9347358" y="3837081"/>
                    <a:pt x="9347557" y="3770070"/>
                  </a:cubicBezTo>
                  <a:cubicBezTo>
                    <a:pt x="9347656" y="3736518"/>
                    <a:pt x="9347209" y="3702871"/>
                    <a:pt x="9346364" y="3669036"/>
                  </a:cubicBezTo>
                  <a:lnTo>
                    <a:pt x="9344921" y="3619341"/>
                  </a:lnTo>
                  <a:lnTo>
                    <a:pt x="9344524" y="3607624"/>
                  </a:lnTo>
                  <a:lnTo>
                    <a:pt x="9343728" y="3594872"/>
                  </a:lnTo>
                  <a:lnTo>
                    <a:pt x="9342188" y="3569366"/>
                  </a:lnTo>
                  <a:lnTo>
                    <a:pt x="9339056" y="3518354"/>
                  </a:lnTo>
                  <a:cubicBezTo>
                    <a:pt x="9337914" y="3501319"/>
                    <a:pt x="9335874" y="3484236"/>
                    <a:pt x="9334334" y="3467155"/>
                  </a:cubicBezTo>
                  <a:lnTo>
                    <a:pt x="9329363" y="3415908"/>
                  </a:lnTo>
                  <a:lnTo>
                    <a:pt x="9328319" y="3404755"/>
                  </a:lnTo>
                  <a:lnTo>
                    <a:pt x="9327177" y="3394214"/>
                  </a:lnTo>
                  <a:lnTo>
                    <a:pt x="9324293" y="3370872"/>
                  </a:lnTo>
                  <a:lnTo>
                    <a:pt x="9320763" y="3344427"/>
                  </a:lnTo>
                  <a:lnTo>
                    <a:pt x="9317184" y="3315343"/>
                  </a:lnTo>
                  <a:cubicBezTo>
                    <a:pt x="9315594" y="3300991"/>
                    <a:pt x="9313506" y="3286404"/>
                    <a:pt x="9311021" y="3270309"/>
                  </a:cubicBezTo>
                  <a:lnTo>
                    <a:pt x="9302719" y="3219815"/>
                  </a:lnTo>
                  <a:cubicBezTo>
                    <a:pt x="9299936" y="3203157"/>
                    <a:pt x="9297003" y="3186498"/>
                    <a:pt x="9293970" y="3169887"/>
                  </a:cubicBezTo>
                  <a:cubicBezTo>
                    <a:pt x="9281891" y="3103393"/>
                    <a:pt x="9267674" y="3037182"/>
                    <a:pt x="9252065" y="2971205"/>
                  </a:cubicBezTo>
                  <a:cubicBezTo>
                    <a:pt x="9244261" y="2938265"/>
                    <a:pt x="9235959" y="2905371"/>
                    <a:pt x="9227211" y="2872571"/>
                  </a:cubicBezTo>
                  <a:lnTo>
                    <a:pt x="9220699" y="2848524"/>
                  </a:lnTo>
                  <a:lnTo>
                    <a:pt x="9213740" y="2824289"/>
                  </a:lnTo>
                  <a:cubicBezTo>
                    <a:pt x="9209216" y="2808147"/>
                    <a:pt x="9204345" y="2791866"/>
                    <a:pt x="9199374" y="2775536"/>
                  </a:cubicBezTo>
                  <a:cubicBezTo>
                    <a:pt x="9159855" y="2645184"/>
                    <a:pt x="9114272" y="2516197"/>
                    <a:pt x="9061829" y="2389515"/>
                  </a:cubicBezTo>
                  <a:cubicBezTo>
                    <a:pt x="9035582" y="2326175"/>
                    <a:pt x="9008043" y="2263258"/>
                    <a:pt x="8978865" y="2200953"/>
                  </a:cubicBezTo>
                  <a:lnTo>
                    <a:pt x="8956694" y="2154317"/>
                  </a:lnTo>
                  <a:lnTo>
                    <a:pt x="8934176" y="2108012"/>
                  </a:lnTo>
                  <a:cubicBezTo>
                    <a:pt x="8918915" y="2077189"/>
                    <a:pt x="8903157" y="2046130"/>
                    <a:pt x="8887151" y="2015448"/>
                  </a:cubicBezTo>
                  <a:cubicBezTo>
                    <a:pt x="8854988" y="1953989"/>
                    <a:pt x="8822082" y="1892908"/>
                    <a:pt x="8787533" y="1832625"/>
                  </a:cubicBezTo>
                  <a:lnTo>
                    <a:pt x="8761485" y="1787496"/>
                  </a:lnTo>
                  <a:lnTo>
                    <a:pt x="8734791" y="1741991"/>
                  </a:lnTo>
                  <a:cubicBezTo>
                    <a:pt x="8717047" y="1711921"/>
                    <a:pt x="8699200" y="1682461"/>
                    <a:pt x="8680808" y="1652910"/>
                  </a:cubicBezTo>
                  <a:cubicBezTo>
                    <a:pt x="8644322" y="1593756"/>
                    <a:pt x="8606194" y="1535216"/>
                    <a:pt x="8567024" y="1477004"/>
                  </a:cubicBezTo>
                  <a:lnTo>
                    <a:pt x="8537446" y="1433428"/>
                  </a:lnTo>
                  <a:lnTo>
                    <a:pt x="8507423" y="1389994"/>
                  </a:lnTo>
                  <a:cubicBezTo>
                    <a:pt x="8487390" y="1361382"/>
                    <a:pt x="8467158" y="1332817"/>
                    <a:pt x="8446529" y="1304393"/>
                  </a:cubicBezTo>
                  <a:cubicBezTo>
                    <a:pt x="8405271" y="1247595"/>
                    <a:pt x="8362718" y="1191218"/>
                    <a:pt x="8319224" y="1135124"/>
                  </a:cubicBezTo>
                  <a:lnTo>
                    <a:pt x="8286366" y="1093148"/>
                  </a:lnTo>
                  <a:lnTo>
                    <a:pt x="8270161" y="1072538"/>
                  </a:lnTo>
                  <a:lnTo>
                    <a:pt x="8253856" y="1052254"/>
                  </a:lnTo>
                  <a:cubicBezTo>
                    <a:pt x="8231636" y="1024773"/>
                    <a:pt x="8209117" y="997479"/>
                    <a:pt x="8186352" y="970373"/>
                  </a:cubicBezTo>
                  <a:cubicBezTo>
                    <a:pt x="8140917" y="916020"/>
                    <a:pt x="8094240" y="862515"/>
                    <a:pt x="8046768" y="809527"/>
                  </a:cubicBezTo>
                  <a:lnTo>
                    <a:pt x="8010927" y="769951"/>
                  </a:lnTo>
                  <a:lnTo>
                    <a:pt x="7974788" y="730751"/>
                  </a:lnTo>
                  <a:cubicBezTo>
                    <a:pt x="7950382" y="704587"/>
                    <a:pt x="7925824" y="678563"/>
                    <a:pt x="7901070" y="652823"/>
                  </a:cubicBezTo>
                  <a:cubicBezTo>
                    <a:pt x="7851510" y="601387"/>
                    <a:pt x="7801404" y="550612"/>
                    <a:pt x="7750054" y="501106"/>
                  </a:cubicBezTo>
                  <a:cubicBezTo>
                    <a:pt x="7698902" y="451742"/>
                    <a:pt x="7645913" y="403036"/>
                    <a:pt x="7592277" y="355319"/>
                  </a:cubicBezTo>
                  <a:cubicBezTo>
                    <a:pt x="7484856" y="259884"/>
                    <a:pt x="7373308" y="168402"/>
                    <a:pt x="7257734" y="81062"/>
                  </a:cubicBezTo>
                  <a:close/>
                  <a:moveTo>
                    <a:pt x="1892109" y="0"/>
                  </a:moveTo>
                  <a:lnTo>
                    <a:pt x="2298402" y="0"/>
                  </a:lnTo>
                  <a:lnTo>
                    <a:pt x="2135542" y="121879"/>
                  </a:lnTo>
                  <a:cubicBezTo>
                    <a:pt x="2078998" y="166378"/>
                    <a:pt x="2023659" y="212143"/>
                    <a:pt x="1969576" y="259084"/>
                  </a:cubicBezTo>
                  <a:cubicBezTo>
                    <a:pt x="1861309" y="352918"/>
                    <a:pt x="1758064" y="451412"/>
                    <a:pt x="1659938" y="553953"/>
                  </a:cubicBezTo>
                  <a:cubicBezTo>
                    <a:pt x="1266987" y="964444"/>
                    <a:pt x="953820" y="1435593"/>
                    <a:pt x="729383" y="1940578"/>
                  </a:cubicBezTo>
                  <a:cubicBezTo>
                    <a:pt x="673260" y="2066459"/>
                    <a:pt x="622855" y="2195070"/>
                    <a:pt x="578465" y="2324905"/>
                  </a:cubicBezTo>
                  <a:cubicBezTo>
                    <a:pt x="534125" y="2454785"/>
                    <a:pt x="496147" y="2586314"/>
                    <a:pt x="465080" y="2718973"/>
                  </a:cubicBezTo>
                  <a:cubicBezTo>
                    <a:pt x="449769" y="2785089"/>
                    <a:pt x="435850" y="2852289"/>
                    <a:pt x="423820" y="2919535"/>
                  </a:cubicBezTo>
                  <a:cubicBezTo>
                    <a:pt x="411840" y="2986829"/>
                    <a:pt x="401054" y="3054358"/>
                    <a:pt x="392355" y="3122169"/>
                  </a:cubicBezTo>
                  <a:cubicBezTo>
                    <a:pt x="374509" y="3257744"/>
                    <a:pt x="363424" y="3393978"/>
                    <a:pt x="358801" y="3531013"/>
                  </a:cubicBezTo>
                  <a:cubicBezTo>
                    <a:pt x="349009" y="3804941"/>
                    <a:pt x="366357" y="4079668"/>
                    <a:pt x="410350" y="4352324"/>
                  </a:cubicBezTo>
                  <a:cubicBezTo>
                    <a:pt x="421286" y="4420230"/>
                    <a:pt x="434209" y="4487758"/>
                    <a:pt x="449022" y="4555147"/>
                  </a:cubicBezTo>
                  <a:cubicBezTo>
                    <a:pt x="463737" y="4622534"/>
                    <a:pt x="480389" y="4689686"/>
                    <a:pt x="498882" y="4756463"/>
                  </a:cubicBezTo>
                  <a:cubicBezTo>
                    <a:pt x="517373" y="4823239"/>
                    <a:pt x="537704" y="4889733"/>
                    <a:pt x="559775" y="4955755"/>
                  </a:cubicBezTo>
                  <a:cubicBezTo>
                    <a:pt x="581946" y="5021873"/>
                    <a:pt x="605358" y="5087473"/>
                    <a:pt x="631406" y="5152084"/>
                  </a:cubicBezTo>
                  <a:cubicBezTo>
                    <a:pt x="734055" y="5411706"/>
                    <a:pt x="865188" y="5662668"/>
                    <a:pt x="1023461" y="5898055"/>
                  </a:cubicBezTo>
                  <a:cubicBezTo>
                    <a:pt x="1181487" y="6133676"/>
                    <a:pt x="1367051" y="6353345"/>
                    <a:pt x="1575880" y="6551744"/>
                  </a:cubicBezTo>
                  <a:cubicBezTo>
                    <a:pt x="1680269" y="6651014"/>
                    <a:pt x="1790338" y="6745037"/>
                    <a:pt x="1905228" y="6833566"/>
                  </a:cubicBezTo>
                  <a:lnTo>
                    <a:pt x="1938629" y="6858000"/>
                  </a:lnTo>
                  <a:lnTo>
                    <a:pt x="1368607" y="6858000"/>
                  </a:lnTo>
                  <a:lnTo>
                    <a:pt x="1115251" y="6594103"/>
                  </a:lnTo>
                  <a:cubicBezTo>
                    <a:pt x="418530" y="5794890"/>
                    <a:pt x="0" y="4770280"/>
                    <a:pt x="0" y="3653129"/>
                  </a:cubicBezTo>
                  <a:cubicBezTo>
                    <a:pt x="0" y="2216793"/>
                    <a:pt x="691856" y="933432"/>
                    <a:pt x="1777294" y="85415"/>
                  </a:cubicBezTo>
                  <a:close/>
                </a:path>
              </a:pathLst>
            </a:custGeom>
            <a:solidFill>
              <a:schemeClr val="bg1">
                <a:alpha val="5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solidFill>
                  <a:schemeClr val="lt1"/>
                </a:solidFill>
              </a:endParaRPr>
            </a:p>
          </p:txBody>
        </p:sp>
        <p:sp>
          <p:nvSpPr>
            <p:cNvPr id="31" name="Freeform: Shape 17">
              <a:extLst>
                <a:ext uri="{FF2B5EF4-FFF2-40B4-BE49-F238E27FC236}">
                  <a16:creationId xmlns:a16="http://schemas.microsoft.com/office/drawing/2014/main" id="{CE4B9C67-860A-4569-AC84-3ADE433D1C1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318434" y="3985"/>
              <a:ext cx="9747620" cy="6858000"/>
            </a:xfrm>
            <a:custGeom>
              <a:avLst/>
              <a:gdLst>
                <a:gd name="connsiteX0" fmla="*/ 7235453 w 9747620"/>
                <a:gd name="connsiteY0" fmla="*/ 0 h 6858000"/>
                <a:gd name="connsiteX1" fmla="*/ 7548130 w 9747620"/>
                <a:gd name="connsiteY1" fmla="*/ 0 h 6858000"/>
                <a:gd name="connsiteX2" fmla="*/ 7710334 w 9747620"/>
                <a:gd name="connsiteY2" fmla="*/ 111973 h 6858000"/>
                <a:gd name="connsiteX3" fmla="*/ 7889188 w 9747620"/>
                <a:gd name="connsiteY3" fmla="*/ 251542 h 6858000"/>
                <a:gd name="connsiteX4" fmla="*/ 8061828 w 9747620"/>
                <a:gd name="connsiteY4" fmla="*/ 398586 h 6858000"/>
                <a:gd name="connsiteX5" fmla="*/ 8145637 w 9747620"/>
                <a:gd name="connsiteY5" fmla="*/ 474218 h 6858000"/>
                <a:gd name="connsiteX6" fmla="*/ 8187242 w 9747620"/>
                <a:gd name="connsiteY6" fmla="*/ 512753 h 6858000"/>
                <a:gd name="connsiteX7" fmla="*/ 8228402 w 9747620"/>
                <a:gd name="connsiteY7" fmla="*/ 551575 h 6858000"/>
                <a:gd name="connsiteX8" fmla="*/ 8389211 w 9747620"/>
                <a:gd name="connsiteY8" fmla="*/ 710937 h 6858000"/>
                <a:gd name="connsiteX9" fmla="*/ 8467206 w 9747620"/>
                <a:gd name="connsiteY9" fmla="*/ 793088 h 6858000"/>
                <a:gd name="connsiteX10" fmla="*/ 8486791 w 9747620"/>
                <a:gd name="connsiteY10" fmla="*/ 814223 h 6858000"/>
                <a:gd name="connsiteX11" fmla="*/ 8505979 w 9747620"/>
                <a:gd name="connsiteY11" fmla="*/ 835409 h 6858000"/>
                <a:gd name="connsiteX12" fmla="*/ 8543509 w 9747620"/>
                <a:gd name="connsiteY12" fmla="*/ 877346 h 6858000"/>
                <a:gd name="connsiteX13" fmla="*/ 8690549 w 9747620"/>
                <a:gd name="connsiteY13" fmla="*/ 1048978 h 6858000"/>
                <a:gd name="connsiteX14" fmla="*/ 8761732 w 9747620"/>
                <a:gd name="connsiteY14" fmla="*/ 1137502 h 6858000"/>
                <a:gd name="connsiteX15" fmla="*/ 8796379 w 9747620"/>
                <a:gd name="connsiteY15" fmla="*/ 1182077 h 6858000"/>
                <a:gd name="connsiteX16" fmla="*/ 8830678 w 9747620"/>
                <a:gd name="connsiteY16" fmla="*/ 1226986 h 6858000"/>
                <a:gd name="connsiteX17" fmla="*/ 8963353 w 9747620"/>
                <a:gd name="connsiteY17" fmla="*/ 1410936 h 6858000"/>
                <a:gd name="connsiteX18" fmla="*/ 9026483 w 9747620"/>
                <a:gd name="connsiteY18" fmla="*/ 1505499 h 6858000"/>
                <a:gd name="connsiteX19" fmla="*/ 9057004 w 9747620"/>
                <a:gd name="connsiteY19" fmla="*/ 1552613 h 6858000"/>
                <a:gd name="connsiteX20" fmla="*/ 9087278 w 9747620"/>
                <a:gd name="connsiteY20" fmla="*/ 1600542 h 6858000"/>
                <a:gd name="connsiteX21" fmla="*/ 9202851 w 9747620"/>
                <a:gd name="connsiteY21" fmla="*/ 1795515 h 6858000"/>
                <a:gd name="connsiteX22" fmla="*/ 9257332 w 9747620"/>
                <a:gd name="connsiteY22" fmla="*/ 1894920 h 6858000"/>
                <a:gd name="connsiteX23" fmla="*/ 9283778 w 9747620"/>
                <a:gd name="connsiteY23" fmla="*/ 1945436 h 6858000"/>
                <a:gd name="connsiteX24" fmla="*/ 9309428 w 9747620"/>
                <a:gd name="connsiteY24" fmla="*/ 1996193 h 6858000"/>
                <a:gd name="connsiteX25" fmla="*/ 9405714 w 9747620"/>
                <a:gd name="connsiteY25" fmla="*/ 2202191 h 6858000"/>
                <a:gd name="connsiteX26" fmla="*/ 9566524 w 9747620"/>
                <a:gd name="connsiteY26" fmla="*/ 2627653 h 6858000"/>
                <a:gd name="connsiteX27" fmla="*/ 9583573 w 9747620"/>
                <a:gd name="connsiteY27" fmla="*/ 2682195 h 6858000"/>
                <a:gd name="connsiteX28" fmla="*/ 9591974 w 9747620"/>
                <a:gd name="connsiteY28" fmla="*/ 2709707 h 6858000"/>
                <a:gd name="connsiteX29" fmla="*/ 9600027 w 9747620"/>
                <a:gd name="connsiteY29" fmla="*/ 2737650 h 6858000"/>
                <a:gd name="connsiteX30" fmla="*/ 9629803 w 9747620"/>
                <a:gd name="connsiteY30" fmla="*/ 2847694 h 6858000"/>
                <a:gd name="connsiteX31" fmla="*/ 9679909 w 9747620"/>
                <a:gd name="connsiteY31" fmla="*/ 3070131 h 6858000"/>
                <a:gd name="connsiteX32" fmla="*/ 9690498 w 9747620"/>
                <a:gd name="connsiteY32" fmla="*/ 3126159 h 6858000"/>
                <a:gd name="connsiteX33" fmla="*/ 9700390 w 9747620"/>
                <a:gd name="connsiteY33" fmla="*/ 3181805 h 6858000"/>
                <a:gd name="connsiteX34" fmla="*/ 9709685 w 9747620"/>
                <a:gd name="connsiteY34" fmla="*/ 3243392 h 6858000"/>
                <a:gd name="connsiteX35" fmla="*/ 9713016 w 9747620"/>
                <a:gd name="connsiteY35" fmla="*/ 3267597 h 6858000"/>
                <a:gd name="connsiteX36" fmla="*/ 9716844 w 9747620"/>
                <a:gd name="connsiteY36" fmla="*/ 3294437 h 6858000"/>
                <a:gd name="connsiteX37" fmla="*/ 9720820 w 9747620"/>
                <a:gd name="connsiteY37" fmla="*/ 3324488 h 6858000"/>
                <a:gd name="connsiteX38" fmla="*/ 9722709 w 9747620"/>
                <a:gd name="connsiteY38" fmla="*/ 3340737 h 6858000"/>
                <a:gd name="connsiteX39" fmla="*/ 9724301 w 9747620"/>
                <a:gd name="connsiteY39" fmla="*/ 3356361 h 6858000"/>
                <a:gd name="connsiteX40" fmla="*/ 9730166 w 9747620"/>
                <a:gd name="connsiteY40" fmla="*/ 3412197 h 6858000"/>
                <a:gd name="connsiteX41" fmla="*/ 9735783 w 9747620"/>
                <a:gd name="connsiteY41" fmla="*/ 3468083 h 6858000"/>
                <a:gd name="connsiteX42" fmla="*/ 9739760 w 9747620"/>
                <a:gd name="connsiteY42" fmla="*/ 3524399 h 6858000"/>
                <a:gd name="connsiteX43" fmla="*/ 9741748 w 9747620"/>
                <a:gd name="connsiteY43" fmla="*/ 3552580 h 6858000"/>
                <a:gd name="connsiteX44" fmla="*/ 9742742 w 9747620"/>
                <a:gd name="connsiteY44" fmla="*/ 3566672 h 6858000"/>
                <a:gd name="connsiteX45" fmla="*/ 9743488 w 9747620"/>
                <a:gd name="connsiteY45" fmla="*/ 3581865 h 6858000"/>
                <a:gd name="connsiteX46" fmla="*/ 9744731 w 9747620"/>
                <a:gd name="connsiteY46" fmla="*/ 3611341 h 6858000"/>
                <a:gd name="connsiteX47" fmla="*/ 9745725 w 9747620"/>
                <a:gd name="connsiteY47" fmla="*/ 3639715 h 6858000"/>
                <a:gd name="connsiteX48" fmla="*/ 9747613 w 9747620"/>
                <a:gd name="connsiteY48" fmla="*/ 3753786 h 6858000"/>
                <a:gd name="connsiteX49" fmla="*/ 9740405 w 9747620"/>
                <a:gd name="connsiteY49" fmla="*/ 3984609 h 6858000"/>
                <a:gd name="connsiteX50" fmla="*/ 9736329 w 9747620"/>
                <a:gd name="connsiteY50" fmla="*/ 4038434 h 6858000"/>
                <a:gd name="connsiteX51" fmla="*/ 9731408 w 9747620"/>
                <a:gd name="connsiteY51" fmla="*/ 4099446 h 6858000"/>
                <a:gd name="connsiteX52" fmla="*/ 9717987 w 9747620"/>
                <a:gd name="connsiteY52" fmla="*/ 4213325 h 6858000"/>
                <a:gd name="connsiteX53" fmla="*/ 9716297 w 9747620"/>
                <a:gd name="connsiteY53" fmla="*/ 4227129 h 6858000"/>
                <a:gd name="connsiteX54" fmla="*/ 9714110 w 9747620"/>
                <a:gd name="connsiteY54" fmla="*/ 4240981 h 6858000"/>
                <a:gd name="connsiteX55" fmla="*/ 9709785 w 9747620"/>
                <a:gd name="connsiteY55" fmla="*/ 4268731 h 6858000"/>
                <a:gd name="connsiteX56" fmla="*/ 9701086 w 9747620"/>
                <a:gd name="connsiteY56" fmla="*/ 4324185 h 6858000"/>
                <a:gd name="connsiteX57" fmla="*/ 9698699 w 9747620"/>
                <a:gd name="connsiteY57" fmla="*/ 4338994 h 6858000"/>
                <a:gd name="connsiteX58" fmla="*/ 9695966 w 9747620"/>
                <a:gd name="connsiteY58" fmla="*/ 4355050 h 6858000"/>
                <a:gd name="connsiteX59" fmla="*/ 9690299 w 9747620"/>
                <a:gd name="connsiteY59" fmla="*/ 4385054 h 6858000"/>
                <a:gd name="connsiteX60" fmla="*/ 9679909 w 9747620"/>
                <a:gd name="connsiteY60" fmla="*/ 4437919 h 6858000"/>
                <a:gd name="connsiteX61" fmla="*/ 9673647 w 9747620"/>
                <a:gd name="connsiteY61" fmla="*/ 4468162 h 6858000"/>
                <a:gd name="connsiteX62" fmla="*/ 9667532 w 9747620"/>
                <a:gd name="connsiteY62" fmla="*/ 4496296 h 6858000"/>
                <a:gd name="connsiteX63" fmla="*/ 9654658 w 9747620"/>
                <a:gd name="connsiteY63" fmla="*/ 4552277 h 6858000"/>
                <a:gd name="connsiteX64" fmla="*/ 9625876 w 9747620"/>
                <a:gd name="connsiteY64" fmla="*/ 4664478 h 6858000"/>
                <a:gd name="connsiteX65" fmla="*/ 9552803 w 9747620"/>
                <a:gd name="connsiteY65" fmla="*/ 4888737 h 6858000"/>
                <a:gd name="connsiteX66" fmla="*/ 9452639 w 9747620"/>
                <a:gd name="connsiteY66" fmla="*/ 5110934 h 6858000"/>
                <a:gd name="connsiteX67" fmla="*/ 9388017 w 9747620"/>
                <a:gd name="connsiteY67" fmla="*/ 5220020 h 6858000"/>
                <a:gd name="connsiteX68" fmla="*/ 9370073 w 9747620"/>
                <a:gd name="connsiteY68" fmla="*/ 5246811 h 6858000"/>
                <a:gd name="connsiteX69" fmla="*/ 9360926 w 9747620"/>
                <a:gd name="connsiteY69" fmla="*/ 5260040 h 6858000"/>
                <a:gd name="connsiteX70" fmla="*/ 9351829 w 9747620"/>
                <a:gd name="connsiteY70" fmla="*/ 5272646 h 6858000"/>
                <a:gd name="connsiteX71" fmla="*/ 9313305 w 9747620"/>
                <a:gd name="connsiteY71" fmla="*/ 5323881 h 6858000"/>
                <a:gd name="connsiteX72" fmla="*/ 9130375 w 9747620"/>
                <a:gd name="connsiteY72" fmla="*/ 5510802 h 6858000"/>
                <a:gd name="connsiteX73" fmla="*/ 9028422 w 9747620"/>
                <a:gd name="connsiteY73" fmla="*/ 5588878 h 6858000"/>
                <a:gd name="connsiteX74" fmla="*/ 9002424 w 9747620"/>
                <a:gd name="connsiteY74" fmla="*/ 5606707 h 6858000"/>
                <a:gd name="connsiteX75" fmla="*/ 8976525 w 9747620"/>
                <a:gd name="connsiteY75" fmla="*/ 5623866 h 6858000"/>
                <a:gd name="connsiteX76" fmla="*/ 8924181 w 9747620"/>
                <a:gd name="connsiteY76" fmla="*/ 5656793 h 6858000"/>
                <a:gd name="connsiteX77" fmla="*/ 8717291 w 9747620"/>
                <a:gd name="connsiteY77" fmla="*/ 5771582 h 6858000"/>
                <a:gd name="connsiteX78" fmla="*/ 8617129 w 9747620"/>
                <a:gd name="connsiteY78" fmla="*/ 5823105 h 6858000"/>
                <a:gd name="connsiteX79" fmla="*/ 8518207 w 9747620"/>
                <a:gd name="connsiteY79" fmla="*/ 5873671 h 6858000"/>
                <a:gd name="connsiteX80" fmla="*/ 8150558 w 9747620"/>
                <a:gd name="connsiteY80" fmla="*/ 6086761 h 6858000"/>
                <a:gd name="connsiteX81" fmla="*/ 7979410 w 9747620"/>
                <a:gd name="connsiteY81" fmla="*/ 6207158 h 6858000"/>
                <a:gd name="connsiteX82" fmla="*/ 7938300 w 9747620"/>
                <a:gd name="connsiteY82" fmla="*/ 6238887 h 6858000"/>
                <a:gd name="connsiteX83" fmla="*/ 7897936 w 9747620"/>
                <a:gd name="connsiteY83" fmla="*/ 6271286 h 6858000"/>
                <a:gd name="connsiteX84" fmla="*/ 7858367 w 9747620"/>
                <a:gd name="connsiteY84" fmla="*/ 6304357 h 6858000"/>
                <a:gd name="connsiteX85" fmla="*/ 7819048 w 9747620"/>
                <a:gd name="connsiteY85" fmla="*/ 6338770 h 6858000"/>
                <a:gd name="connsiteX86" fmla="*/ 7778882 w 9747620"/>
                <a:gd name="connsiteY86" fmla="*/ 6374477 h 6858000"/>
                <a:gd name="connsiteX87" fmla="*/ 7739563 w 9747620"/>
                <a:gd name="connsiteY87" fmla="*/ 6410328 h 6858000"/>
                <a:gd name="connsiteX88" fmla="*/ 7660824 w 9747620"/>
                <a:gd name="connsiteY88" fmla="*/ 6484138 h 6858000"/>
                <a:gd name="connsiteX89" fmla="*/ 7502302 w 9747620"/>
                <a:gd name="connsiteY89" fmla="*/ 6636360 h 6858000"/>
                <a:gd name="connsiteX90" fmla="*/ 7273394 w 9747620"/>
                <a:gd name="connsiteY90" fmla="*/ 6858000 h 6858000"/>
                <a:gd name="connsiteX91" fmla="*/ 6780690 w 9747620"/>
                <a:gd name="connsiteY91" fmla="*/ 6858000 h 6858000"/>
                <a:gd name="connsiteX92" fmla="*/ 6854939 w 9747620"/>
                <a:gd name="connsiteY92" fmla="*/ 6783597 h 6858000"/>
                <a:gd name="connsiteX93" fmla="*/ 6932087 w 9747620"/>
                <a:gd name="connsiteY93" fmla="*/ 6705809 h 6858000"/>
                <a:gd name="connsiteX94" fmla="*/ 7241130 w 9747620"/>
                <a:gd name="connsiteY94" fmla="*/ 6390965 h 6858000"/>
                <a:gd name="connsiteX95" fmla="*/ 7397564 w 9747620"/>
                <a:gd name="connsiteY95" fmla="*/ 6233087 h 6858000"/>
                <a:gd name="connsiteX96" fmla="*/ 7478142 w 9747620"/>
                <a:gd name="connsiteY96" fmla="*/ 6153670 h 6858000"/>
                <a:gd name="connsiteX97" fmla="*/ 7519600 w 9747620"/>
                <a:gd name="connsiteY97" fmla="*/ 6113937 h 6858000"/>
                <a:gd name="connsiteX98" fmla="*/ 7561207 w 9747620"/>
                <a:gd name="connsiteY98" fmla="*/ 6075067 h 6858000"/>
                <a:gd name="connsiteX99" fmla="*/ 7604204 w 9747620"/>
                <a:gd name="connsiteY99" fmla="*/ 6035526 h 6858000"/>
                <a:gd name="connsiteX100" fmla="*/ 7648644 w 9747620"/>
                <a:gd name="connsiteY100" fmla="*/ 5996416 h 6858000"/>
                <a:gd name="connsiteX101" fmla="*/ 7693830 w 9747620"/>
                <a:gd name="connsiteY101" fmla="*/ 5958264 h 6858000"/>
                <a:gd name="connsiteX102" fmla="*/ 7739662 w 9747620"/>
                <a:gd name="connsiteY102" fmla="*/ 5921073 h 6858000"/>
                <a:gd name="connsiteX103" fmla="*/ 7928458 w 9747620"/>
                <a:gd name="connsiteY103" fmla="*/ 5781025 h 6858000"/>
                <a:gd name="connsiteX104" fmla="*/ 8325882 w 9747620"/>
                <a:gd name="connsiteY104" fmla="*/ 5537450 h 6858000"/>
                <a:gd name="connsiteX105" fmla="*/ 8424555 w 9747620"/>
                <a:gd name="connsiteY105" fmla="*/ 5484106 h 6858000"/>
                <a:gd name="connsiteX106" fmla="*/ 8521737 w 9747620"/>
                <a:gd name="connsiteY106" fmla="*/ 5431289 h 6858000"/>
                <a:gd name="connsiteX107" fmla="*/ 8702677 w 9747620"/>
                <a:gd name="connsiteY107" fmla="*/ 5325942 h 6858000"/>
                <a:gd name="connsiteX108" fmla="*/ 8743986 w 9747620"/>
                <a:gd name="connsiteY108" fmla="*/ 5298717 h 6858000"/>
                <a:gd name="connsiteX109" fmla="*/ 8764167 w 9747620"/>
                <a:gd name="connsiteY109" fmla="*/ 5284723 h 6858000"/>
                <a:gd name="connsiteX110" fmla="*/ 8783704 w 9747620"/>
                <a:gd name="connsiteY110" fmla="*/ 5270679 h 6858000"/>
                <a:gd name="connsiteX111" fmla="*/ 8856776 w 9747620"/>
                <a:gd name="connsiteY111" fmla="*/ 5212399 h 6858000"/>
                <a:gd name="connsiteX112" fmla="*/ 8979856 w 9747620"/>
                <a:gd name="connsiteY112" fmla="*/ 5082081 h 6858000"/>
                <a:gd name="connsiteX113" fmla="*/ 9006699 w 9747620"/>
                <a:gd name="connsiteY113" fmla="*/ 5044984 h 6858000"/>
                <a:gd name="connsiteX114" fmla="*/ 9013509 w 9747620"/>
                <a:gd name="connsiteY114" fmla="*/ 5035254 h 6858000"/>
                <a:gd name="connsiteX115" fmla="*/ 9019773 w 9747620"/>
                <a:gd name="connsiteY115" fmla="*/ 5025812 h 6858000"/>
                <a:gd name="connsiteX116" fmla="*/ 9032050 w 9747620"/>
                <a:gd name="connsiteY116" fmla="*/ 5006833 h 6858000"/>
                <a:gd name="connsiteX117" fmla="*/ 9077733 w 9747620"/>
                <a:gd name="connsiteY117" fmla="*/ 4926839 h 6858000"/>
                <a:gd name="connsiteX118" fmla="*/ 9154285 w 9747620"/>
                <a:gd name="connsiteY118" fmla="*/ 4750223 h 6858000"/>
                <a:gd name="connsiteX119" fmla="*/ 9213936 w 9747620"/>
                <a:gd name="connsiteY119" fmla="*/ 4559945 h 6858000"/>
                <a:gd name="connsiteX120" fmla="*/ 9238592 w 9747620"/>
                <a:gd name="connsiteY120" fmla="*/ 4461357 h 6858000"/>
                <a:gd name="connsiteX121" fmla="*/ 9249776 w 9747620"/>
                <a:gd name="connsiteY121" fmla="*/ 4411319 h 6858000"/>
                <a:gd name="connsiteX122" fmla="*/ 9255046 w 9747620"/>
                <a:gd name="connsiteY122" fmla="*/ 4386299 h 6858000"/>
                <a:gd name="connsiteX123" fmla="*/ 9259718 w 9747620"/>
                <a:gd name="connsiteY123" fmla="*/ 4363342 h 6858000"/>
                <a:gd name="connsiteX124" fmla="*/ 9269959 w 9747620"/>
                <a:gd name="connsiteY124" fmla="*/ 4309566 h 6858000"/>
                <a:gd name="connsiteX125" fmla="*/ 9274233 w 9747620"/>
                <a:gd name="connsiteY125" fmla="*/ 4286176 h 6858000"/>
                <a:gd name="connsiteX126" fmla="*/ 9276022 w 9747620"/>
                <a:gd name="connsiteY126" fmla="*/ 4275489 h 6858000"/>
                <a:gd name="connsiteX127" fmla="*/ 9277861 w 9747620"/>
                <a:gd name="connsiteY127" fmla="*/ 4263506 h 6858000"/>
                <a:gd name="connsiteX128" fmla="*/ 9286014 w 9747620"/>
                <a:gd name="connsiteY128" fmla="*/ 4211696 h 6858000"/>
                <a:gd name="connsiteX129" fmla="*/ 9290092 w 9747620"/>
                <a:gd name="connsiteY129" fmla="*/ 4185767 h 6858000"/>
                <a:gd name="connsiteX130" fmla="*/ 9292128 w 9747620"/>
                <a:gd name="connsiteY130" fmla="*/ 4172826 h 6858000"/>
                <a:gd name="connsiteX131" fmla="*/ 9293720 w 9747620"/>
                <a:gd name="connsiteY131" fmla="*/ 4159693 h 6858000"/>
                <a:gd name="connsiteX132" fmla="*/ 9305650 w 9747620"/>
                <a:gd name="connsiteY132" fmla="*/ 4057941 h 6858000"/>
                <a:gd name="connsiteX133" fmla="*/ 9309378 w 9747620"/>
                <a:gd name="connsiteY133" fmla="*/ 4010779 h 6858000"/>
                <a:gd name="connsiteX134" fmla="*/ 9313454 w 9747620"/>
                <a:gd name="connsiteY134" fmla="*/ 3956428 h 6858000"/>
                <a:gd name="connsiteX135" fmla="*/ 9320811 w 9747620"/>
                <a:gd name="connsiteY135" fmla="*/ 3753546 h 6858000"/>
                <a:gd name="connsiteX136" fmla="*/ 9319617 w 9747620"/>
                <a:gd name="connsiteY136" fmla="*/ 3650643 h 6858000"/>
                <a:gd name="connsiteX137" fmla="*/ 9318176 w 9747620"/>
                <a:gd name="connsiteY137" fmla="*/ 3600030 h 6858000"/>
                <a:gd name="connsiteX138" fmla="*/ 9317778 w 9747620"/>
                <a:gd name="connsiteY138" fmla="*/ 3588096 h 6858000"/>
                <a:gd name="connsiteX139" fmla="*/ 9316983 w 9747620"/>
                <a:gd name="connsiteY139" fmla="*/ 3575107 h 6858000"/>
                <a:gd name="connsiteX140" fmla="*/ 9315443 w 9747620"/>
                <a:gd name="connsiteY140" fmla="*/ 3549130 h 6858000"/>
                <a:gd name="connsiteX141" fmla="*/ 9312311 w 9747620"/>
                <a:gd name="connsiteY141" fmla="*/ 3497176 h 6858000"/>
                <a:gd name="connsiteX142" fmla="*/ 9307587 w 9747620"/>
                <a:gd name="connsiteY142" fmla="*/ 3445029 h 6858000"/>
                <a:gd name="connsiteX143" fmla="*/ 9302618 w 9747620"/>
                <a:gd name="connsiteY143" fmla="*/ 3392835 h 6858000"/>
                <a:gd name="connsiteX144" fmla="*/ 9301574 w 9747620"/>
                <a:gd name="connsiteY144" fmla="*/ 3381476 h 6858000"/>
                <a:gd name="connsiteX145" fmla="*/ 9300430 w 9747620"/>
                <a:gd name="connsiteY145" fmla="*/ 3370740 h 6858000"/>
                <a:gd name="connsiteX146" fmla="*/ 9297547 w 9747620"/>
                <a:gd name="connsiteY146" fmla="*/ 3346966 h 6858000"/>
                <a:gd name="connsiteX147" fmla="*/ 9294017 w 9747620"/>
                <a:gd name="connsiteY147" fmla="*/ 3320030 h 6858000"/>
                <a:gd name="connsiteX148" fmla="*/ 9290439 w 9747620"/>
                <a:gd name="connsiteY148" fmla="*/ 3290410 h 6858000"/>
                <a:gd name="connsiteX149" fmla="*/ 9284275 w 9747620"/>
                <a:gd name="connsiteY149" fmla="*/ 3244544 h 6858000"/>
                <a:gd name="connsiteX150" fmla="*/ 9275974 w 9747620"/>
                <a:gd name="connsiteY150" fmla="*/ 3193116 h 6858000"/>
                <a:gd name="connsiteX151" fmla="*/ 9267224 w 9747620"/>
                <a:gd name="connsiteY151" fmla="*/ 3142264 h 6858000"/>
                <a:gd name="connsiteX152" fmla="*/ 9225320 w 9747620"/>
                <a:gd name="connsiteY152" fmla="*/ 2939909 h 6858000"/>
                <a:gd name="connsiteX153" fmla="*/ 9200466 w 9747620"/>
                <a:gd name="connsiteY153" fmla="*/ 2839449 h 6858000"/>
                <a:gd name="connsiteX154" fmla="*/ 9193953 w 9747620"/>
                <a:gd name="connsiteY154" fmla="*/ 2814958 h 6858000"/>
                <a:gd name="connsiteX155" fmla="*/ 9186993 w 9747620"/>
                <a:gd name="connsiteY155" fmla="*/ 2790276 h 6858000"/>
                <a:gd name="connsiteX156" fmla="*/ 9172628 w 9747620"/>
                <a:gd name="connsiteY156" fmla="*/ 2740621 h 6858000"/>
                <a:gd name="connsiteX157" fmla="*/ 9035082 w 9747620"/>
                <a:gd name="connsiteY157" fmla="*/ 2347463 h 6858000"/>
                <a:gd name="connsiteX158" fmla="*/ 8952118 w 9747620"/>
                <a:gd name="connsiteY158" fmla="*/ 2155413 h 6858000"/>
                <a:gd name="connsiteX159" fmla="*/ 8929948 w 9747620"/>
                <a:gd name="connsiteY159" fmla="*/ 2107915 h 6858000"/>
                <a:gd name="connsiteX160" fmla="*/ 8907429 w 9747620"/>
                <a:gd name="connsiteY160" fmla="*/ 2060753 h 6858000"/>
                <a:gd name="connsiteX161" fmla="*/ 8860404 w 9747620"/>
                <a:gd name="connsiteY161" fmla="*/ 1966478 h 6858000"/>
                <a:gd name="connsiteX162" fmla="*/ 8760788 w 9747620"/>
                <a:gd name="connsiteY162" fmla="*/ 1780274 h 6858000"/>
                <a:gd name="connsiteX163" fmla="*/ 8734740 w 9747620"/>
                <a:gd name="connsiteY163" fmla="*/ 1734311 h 6858000"/>
                <a:gd name="connsiteX164" fmla="*/ 8708046 w 9747620"/>
                <a:gd name="connsiteY164" fmla="*/ 1687963 h 6858000"/>
                <a:gd name="connsiteX165" fmla="*/ 8654062 w 9747620"/>
                <a:gd name="connsiteY165" fmla="*/ 1597234 h 6858000"/>
                <a:gd name="connsiteX166" fmla="*/ 8540278 w 9747620"/>
                <a:gd name="connsiteY166" fmla="*/ 1418077 h 6858000"/>
                <a:gd name="connsiteX167" fmla="*/ 8510701 w 9747620"/>
                <a:gd name="connsiteY167" fmla="*/ 1373695 h 6858000"/>
                <a:gd name="connsiteX168" fmla="*/ 8480676 w 9747620"/>
                <a:gd name="connsiteY168" fmla="*/ 1329457 h 6858000"/>
                <a:gd name="connsiteX169" fmla="*/ 8419782 w 9747620"/>
                <a:gd name="connsiteY169" fmla="*/ 1242275 h 6858000"/>
                <a:gd name="connsiteX170" fmla="*/ 8292478 w 9747620"/>
                <a:gd name="connsiteY170" fmla="*/ 1069875 h 6858000"/>
                <a:gd name="connsiteX171" fmla="*/ 8259620 w 9747620"/>
                <a:gd name="connsiteY171" fmla="*/ 1027123 h 6858000"/>
                <a:gd name="connsiteX172" fmla="*/ 8243416 w 9747620"/>
                <a:gd name="connsiteY172" fmla="*/ 1006130 h 6858000"/>
                <a:gd name="connsiteX173" fmla="*/ 8227110 w 9747620"/>
                <a:gd name="connsiteY173" fmla="*/ 985473 h 6858000"/>
                <a:gd name="connsiteX174" fmla="*/ 8159604 w 9747620"/>
                <a:gd name="connsiteY174" fmla="*/ 902029 h 6858000"/>
                <a:gd name="connsiteX175" fmla="*/ 8020022 w 9747620"/>
                <a:gd name="connsiteY175" fmla="*/ 738209 h 6858000"/>
                <a:gd name="connsiteX176" fmla="*/ 7984182 w 9747620"/>
                <a:gd name="connsiteY176" fmla="*/ 697901 h 6858000"/>
                <a:gd name="connsiteX177" fmla="*/ 7948043 w 9747620"/>
                <a:gd name="connsiteY177" fmla="*/ 657976 h 6858000"/>
                <a:gd name="connsiteX178" fmla="*/ 7874324 w 9747620"/>
                <a:gd name="connsiteY178" fmla="*/ 578607 h 6858000"/>
                <a:gd name="connsiteX179" fmla="*/ 7723308 w 9747620"/>
                <a:gd name="connsiteY179" fmla="*/ 424085 h 6858000"/>
                <a:gd name="connsiteX180" fmla="*/ 7565532 w 9747620"/>
                <a:gd name="connsiteY180" fmla="*/ 275602 h 6858000"/>
                <a:gd name="connsiteX181" fmla="*/ 1832515 w 9747620"/>
                <a:gd name="connsiteY181" fmla="*/ 0 h 6858000"/>
                <a:gd name="connsiteX182" fmla="*/ 2158449 w 9747620"/>
                <a:gd name="connsiteY182" fmla="*/ 0 h 6858000"/>
                <a:gd name="connsiteX183" fmla="*/ 2108797 w 9747620"/>
                <a:gd name="connsiteY183" fmla="*/ 37845 h 6858000"/>
                <a:gd name="connsiteX184" fmla="*/ 1942830 w 9747620"/>
                <a:gd name="connsiteY184" fmla="*/ 177587 h 6858000"/>
                <a:gd name="connsiteX185" fmla="*/ 1633191 w 9747620"/>
                <a:gd name="connsiteY185" fmla="*/ 477909 h 6858000"/>
                <a:gd name="connsiteX186" fmla="*/ 702686 w 9747620"/>
                <a:gd name="connsiteY186" fmla="*/ 1889935 h 6858000"/>
                <a:gd name="connsiteX187" fmla="*/ 551769 w 9747620"/>
                <a:gd name="connsiteY187" fmla="*/ 2281416 h 6858000"/>
                <a:gd name="connsiteX188" fmla="*/ 438383 w 9747620"/>
                <a:gd name="connsiteY188" fmla="*/ 2682772 h 6858000"/>
                <a:gd name="connsiteX189" fmla="*/ 397124 w 9747620"/>
                <a:gd name="connsiteY189" fmla="*/ 2887044 h 6858000"/>
                <a:gd name="connsiteX190" fmla="*/ 365658 w 9747620"/>
                <a:gd name="connsiteY190" fmla="*/ 3093424 h 6858000"/>
                <a:gd name="connsiteX191" fmla="*/ 332105 w 9747620"/>
                <a:gd name="connsiteY191" fmla="*/ 3509828 h 6858000"/>
                <a:gd name="connsiteX192" fmla="*/ 383653 w 9747620"/>
                <a:gd name="connsiteY192" fmla="*/ 4346327 h 6858000"/>
                <a:gd name="connsiteX193" fmla="*/ 422327 w 9747620"/>
                <a:gd name="connsiteY193" fmla="*/ 4552900 h 6858000"/>
                <a:gd name="connsiteX194" fmla="*/ 472184 w 9747620"/>
                <a:gd name="connsiteY194" fmla="*/ 4757939 h 6858000"/>
                <a:gd name="connsiteX195" fmla="*/ 533078 w 9747620"/>
                <a:gd name="connsiteY195" fmla="*/ 4960916 h 6858000"/>
                <a:gd name="connsiteX196" fmla="*/ 604710 w 9747620"/>
                <a:gd name="connsiteY196" fmla="*/ 5160875 h 6858000"/>
                <a:gd name="connsiteX197" fmla="*/ 996766 w 9747620"/>
                <a:gd name="connsiteY197" fmla="*/ 5920640 h 6858000"/>
                <a:gd name="connsiteX198" fmla="*/ 1549183 w 9747620"/>
                <a:gd name="connsiteY198" fmla="*/ 6586417 h 6858000"/>
                <a:gd name="connsiteX199" fmla="*/ 1709890 w 9747620"/>
                <a:gd name="connsiteY199" fmla="*/ 6734063 h 6858000"/>
                <a:gd name="connsiteX200" fmla="*/ 1859761 w 9747620"/>
                <a:gd name="connsiteY200" fmla="*/ 6858000 h 6858000"/>
                <a:gd name="connsiteX201" fmla="*/ 1671798 w 9747620"/>
                <a:gd name="connsiteY201" fmla="*/ 6858000 h 6858000"/>
                <a:gd name="connsiteX202" fmla="*/ 1628044 w 9747620"/>
                <a:gd name="connsiteY202" fmla="*/ 6822717 h 6858000"/>
                <a:gd name="connsiteX203" fmla="*/ 1459756 w 9747620"/>
                <a:gd name="connsiteY203" fmla="*/ 6674223 h 6858000"/>
                <a:gd name="connsiteX204" fmla="*/ 402543 w 9747620"/>
                <a:gd name="connsiteY204" fmla="*/ 5241588 h 6858000"/>
                <a:gd name="connsiteX205" fmla="*/ 311923 w 9747620"/>
                <a:gd name="connsiteY205" fmla="*/ 5036741 h 6858000"/>
                <a:gd name="connsiteX206" fmla="*/ 232140 w 9747620"/>
                <a:gd name="connsiteY206" fmla="*/ 4827483 h 6858000"/>
                <a:gd name="connsiteX207" fmla="*/ 163392 w 9747620"/>
                <a:gd name="connsiteY207" fmla="*/ 4613913 h 6858000"/>
                <a:gd name="connsiteX208" fmla="*/ 106823 w 9747620"/>
                <a:gd name="connsiteY208" fmla="*/ 4396365 h 6858000"/>
                <a:gd name="connsiteX209" fmla="*/ 29326 w 9747620"/>
                <a:gd name="connsiteY209" fmla="*/ 3954702 h 6858000"/>
                <a:gd name="connsiteX210" fmla="*/ 8647 w 9747620"/>
                <a:gd name="connsiteY210" fmla="*/ 3730971 h 6858000"/>
                <a:gd name="connsiteX211" fmla="*/ 2880 w 9747620"/>
                <a:gd name="connsiteY211" fmla="*/ 3618674 h 6858000"/>
                <a:gd name="connsiteX212" fmla="*/ 296 w 9747620"/>
                <a:gd name="connsiteY212" fmla="*/ 3506425 h 6858000"/>
                <a:gd name="connsiteX213" fmla="*/ 20030 w 9747620"/>
                <a:gd name="connsiteY213" fmla="*/ 3056711 h 6858000"/>
                <a:gd name="connsiteX214" fmla="*/ 48664 w 9747620"/>
                <a:gd name="connsiteY214" fmla="*/ 2832980 h 6858000"/>
                <a:gd name="connsiteX215" fmla="*/ 89922 w 9747620"/>
                <a:gd name="connsiteY215" fmla="*/ 2610639 h 6858000"/>
                <a:gd name="connsiteX216" fmla="*/ 211163 w 9747620"/>
                <a:gd name="connsiteY216" fmla="*/ 2174343 h 6858000"/>
                <a:gd name="connsiteX217" fmla="*/ 379129 w 9747620"/>
                <a:gd name="connsiteY217" fmla="*/ 1754393 h 6858000"/>
                <a:gd name="connsiteX218" fmla="*/ 841424 w 9747620"/>
                <a:gd name="connsiteY218" fmla="*/ 976270 h 6858000"/>
                <a:gd name="connsiteX219" fmla="*/ 1130234 w 9747620"/>
                <a:gd name="connsiteY219" fmla="*/ 625768 h 6858000"/>
                <a:gd name="connsiteX220" fmla="*/ 1452897 w 9747620"/>
                <a:gd name="connsiteY220" fmla="*/ 305748 h 6858000"/>
                <a:gd name="connsiteX221" fmla="*/ 1805682 w 9747620"/>
                <a:gd name="connsiteY221" fmla="*/ 18752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Lst>
              <a:rect l="l" t="t" r="r" b="b"/>
              <a:pathLst>
                <a:path w="9747620" h="6858000">
                  <a:moveTo>
                    <a:pt x="7235453" y="0"/>
                  </a:moveTo>
                  <a:lnTo>
                    <a:pt x="7548130" y="0"/>
                  </a:lnTo>
                  <a:lnTo>
                    <a:pt x="7710334" y="111973"/>
                  </a:lnTo>
                  <a:cubicBezTo>
                    <a:pt x="7770781" y="157314"/>
                    <a:pt x="7830282" y="203517"/>
                    <a:pt x="7889188" y="251542"/>
                  </a:cubicBezTo>
                  <a:cubicBezTo>
                    <a:pt x="7947894" y="299470"/>
                    <a:pt x="8005557" y="348453"/>
                    <a:pt x="8061828" y="398586"/>
                  </a:cubicBezTo>
                  <a:cubicBezTo>
                    <a:pt x="8090013" y="423605"/>
                    <a:pt x="8117948" y="448816"/>
                    <a:pt x="8145637" y="474218"/>
                  </a:cubicBezTo>
                  <a:cubicBezTo>
                    <a:pt x="8159506" y="486918"/>
                    <a:pt x="8173375" y="499764"/>
                    <a:pt x="8187242" y="512753"/>
                  </a:cubicBezTo>
                  <a:lnTo>
                    <a:pt x="8228402" y="551575"/>
                  </a:lnTo>
                  <a:cubicBezTo>
                    <a:pt x="8283082" y="603577"/>
                    <a:pt x="8336569" y="656778"/>
                    <a:pt x="8389211" y="710937"/>
                  </a:cubicBezTo>
                  <a:cubicBezTo>
                    <a:pt x="8415458" y="738065"/>
                    <a:pt x="8441455" y="765432"/>
                    <a:pt x="8467206" y="793088"/>
                  </a:cubicBezTo>
                  <a:lnTo>
                    <a:pt x="8486791" y="814223"/>
                  </a:lnTo>
                  <a:lnTo>
                    <a:pt x="8505979" y="835409"/>
                  </a:lnTo>
                  <a:lnTo>
                    <a:pt x="8543509" y="877346"/>
                  </a:lnTo>
                  <a:cubicBezTo>
                    <a:pt x="8593418" y="933423"/>
                    <a:pt x="8642579" y="990601"/>
                    <a:pt x="8690549" y="1048978"/>
                  </a:cubicBezTo>
                  <a:cubicBezTo>
                    <a:pt x="8714558" y="1078168"/>
                    <a:pt x="8738368" y="1107644"/>
                    <a:pt x="8761732" y="1137502"/>
                  </a:cubicBezTo>
                  <a:lnTo>
                    <a:pt x="8796379" y="1182077"/>
                  </a:lnTo>
                  <a:lnTo>
                    <a:pt x="8830678" y="1226986"/>
                  </a:lnTo>
                  <a:cubicBezTo>
                    <a:pt x="8876112" y="1287185"/>
                    <a:pt x="8920304" y="1348532"/>
                    <a:pt x="8963353" y="1410936"/>
                  </a:cubicBezTo>
                  <a:cubicBezTo>
                    <a:pt x="8984727" y="1442137"/>
                    <a:pt x="9005954" y="1473915"/>
                    <a:pt x="9026483" y="1505499"/>
                  </a:cubicBezTo>
                  <a:lnTo>
                    <a:pt x="9057004" y="1552613"/>
                  </a:lnTo>
                  <a:cubicBezTo>
                    <a:pt x="9067245" y="1568525"/>
                    <a:pt x="9077336" y="1584534"/>
                    <a:pt x="9087278" y="1600542"/>
                  </a:cubicBezTo>
                  <a:cubicBezTo>
                    <a:pt x="9127145" y="1664766"/>
                    <a:pt x="9165966" y="1729613"/>
                    <a:pt x="9202851" y="1795515"/>
                  </a:cubicBezTo>
                  <a:cubicBezTo>
                    <a:pt x="9221342" y="1828491"/>
                    <a:pt x="9239437" y="1861417"/>
                    <a:pt x="9257332" y="1894920"/>
                  </a:cubicBezTo>
                  <a:lnTo>
                    <a:pt x="9283778" y="1945436"/>
                  </a:lnTo>
                  <a:lnTo>
                    <a:pt x="9309428" y="1996193"/>
                  </a:lnTo>
                  <a:cubicBezTo>
                    <a:pt x="9343280" y="2064013"/>
                    <a:pt x="9375491" y="2132695"/>
                    <a:pt x="9405714" y="2202191"/>
                  </a:cubicBezTo>
                  <a:cubicBezTo>
                    <a:pt x="9466260" y="2341183"/>
                    <a:pt x="9520493" y="2483053"/>
                    <a:pt x="9566524" y="2627653"/>
                  </a:cubicBezTo>
                  <a:cubicBezTo>
                    <a:pt x="9572289" y="2645675"/>
                    <a:pt x="9578056" y="2663792"/>
                    <a:pt x="9583573" y="2682195"/>
                  </a:cubicBezTo>
                  <a:lnTo>
                    <a:pt x="9591974" y="2709707"/>
                  </a:lnTo>
                  <a:lnTo>
                    <a:pt x="9600027" y="2737650"/>
                  </a:lnTo>
                  <a:cubicBezTo>
                    <a:pt x="9610416" y="2774171"/>
                    <a:pt x="9620358" y="2810884"/>
                    <a:pt x="9629803" y="2847694"/>
                  </a:cubicBezTo>
                  <a:cubicBezTo>
                    <a:pt x="9648692" y="2921312"/>
                    <a:pt x="9665196" y="2995506"/>
                    <a:pt x="9679909" y="3070131"/>
                  </a:cubicBezTo>
                  <a:cubicBezTo>
                    <a:pt x="9683587" y="3088775"/>
                    <a:pt x="9687118" y="3107418"/>
                    <a:pt x="9690498" y="3126159"/>
                  </a:cubicBezTo>
                  <a:lnTo>
                    <a:pt x="9700390" y="3181805"/>
                  </a:lnTo>
                  <a:cubicBezTo>
                    <a:pt x="9703670" y="3201120"/>
                    <a:pt x="9706952" y="3222112"/>
                    <a:pt x="9709685" y="3243392"/>
                  </a:cubicBezTo>
                  <a:lnTo>
                    <a:pt x="9713016" y="3267597"/>
                  </a:lnTo>
                  <a:lnTo>
                    <a:pt x="9716844" y="3294437"/>
                  </a:lnTo>
                  <a:cubicBezTo>
                    <a:pt x="9718186" y="3303926"/>
                    <a:pt x="9719527" y="3313895"/>
                    <a:pt x="9720820" y="3324488"/>
                  </a:cubicBezTo>
                  <a:lnTo>
                    <a:pt x="9722709" y="3340737"/>
                  </a:lnTo>
                  <a:lnTo>
                    <a:pt x="9724301" y="3356361"/>
                  </a:lnTo>
                  <a:lnTo>
                    <a:pt x="9730166" y="3412197"/>
                  </a:lnTo>
                  <a:cubicBezTo>
                    <a:pt x="9732005" y="3430842"/>
                    <a:pt x="9734291" y="3449342"/>
                    <a:pt x="9735783" y="3468083"/>
                  </a:cubicBezTo>
                  <a:lnTo>
                    <a:pt x="9739760" y="3524399"/>
                  </a:lnTo>
                  <a:lnTo>
                    <a:pt x="9741748" y="3552580"/>
                  </a:lnTo>
                  <a:lnTo>
                    <a:pt x="9742742" y="3566672"/>
                  </a:lnTo>
                  <a:lnTo>
                    <a:pt x="9743488" y="3581865"/>
                  </a:lnTo>
                  <a:lnTo>
                    <a:pt x="9744731" y="3611341"/>
                  </a:lnTo>
                  <a:lnTo>
                    <a:pt x="9745725" y="3639715"/>
                  </a:lnTo>
                  <a:cubicBezTo>
                    <a:pt x="9746868" y="3677579"/>
                    <a:pt x="9747514" y="3715587"/>
                    <a:pt x="9747613" y="3753786"/>
                  </a:cubicBezTo>
                  <a:cubicBezTo>
                    <a:pt x="9747763" y="3830232"/>
                    <a:pt x="9745675" y="3906870"/>
                    <a:pt x="9740405" y="3984609"/>
                  </a:cubicBezTo>
                  <a:lnTo>
                    <a:pt x="9736329" y="4038434"/>
                  </a:lnTo>
                  <a:cubicBezTo>
                    <a:pt x="9735087" y="4055976"/>
                    <a:pt x="9733794" y="4076346"/>
                    <a:pt x="9731408" y="4099446"/>
                  </a:cubicBezTo>
                  <a:lnTo>
                    <a:pt x="9717987" y="4213325"/>
                  </a:lnTo>
                  <a:cubicBezTo>
                    <a:pt x="9717441" y="4217926"/>
                    <a:pt x="9716943" y="4222527"/>
                    <a:pt x="9716297" y="4227129"/>
                  </a:cubicBezTo>
                  <a:lnTo>
                    <a:pt x="9714110" y="4240981"/>
                  </a:lnTo>
                  <a:lnTo>
                    <a:pt x="9709785" y="4268731"/>
                  </a:lnTo>
                  <a:lnTo>
                    <a:pt x="9701086" y="4324185"/>
                  </a:lnTo>
                  <a:lnTo>
                    <a:pt x="9698699" y="4338994"/>
                  </a:lnTo>
                  <a:lnTo>
                    <a:pt x="9695966" y="4355050"/>
                  </a:lnTo>
                  <a:cubicBezTo>
                    <a:pt x="9694077" y="4365547"/>
                    <a:pt x="9692188" y="4375516"/>
                    <a:pt x="9690299" y="4385054"/>
                  </a:cubicBezTo>
                  <a:lnTo>
                    <a:pt x="9679909" y="4437919"/>
                  </a:lnTo>
                  <a:cubicBezTo>
                    <a:pt x="9677871" y="4448320"/>
                    <a:pt x="9675735" y="4458097"/>
                    <a:pt x="9673647" y="4468162"/>
                  </a:cubicBezTo>
                  <a:lnTo>
                    <a:pt x="9667532" y="4496296"/>
                  </a:lnTo>
                  <a:cubicBezTo>
                    <a:pt x="9663406" y="4514941"/>
                    <a:pt x="9659081" y="4533585"/>
                    <a:pt x="9654658" y="4552277"/>
                  </a:cubicBezTo>
                  <a:cubicBezTo>
                    <a:pt x="9645760" y="4589613"/>
                    <a:pt x="9636265" y="4627045"/>
                    <a:pt x="9625876" y="4664478"/>
                  </a:cubicBezTo>
                  <a:cubicBezTo>
                    <a:pt x="9605048" y="4739247"/>
                    <a:pt x="9581088" y="4814303"/>
                    <a:pt x="9552803" y="4888737"/>
                  </a:cubicBezTo>
                  <a:cubicBezTo>
                    <a:pt x="9524668" y="4962930"/>
                    <a:pt x="9492109" y="5037459"/>
                    <a:pt x="9452639" y="5110934"/>
                  </a:cubicBezTo>
                  <a:cubicBezTo>
                    <a:pt x="9432905" y="5147695"/>
                    <a:pt x="9411431" y="5184169"/>
                    <a:pt x="9388017" y="5220020"/>
                  </a:cubicBezTo>
                  <a:cubicBezTo>
                    <a:pt x="9382201" y="5228982"/>
                    <a:pt x="9376236" y="5237945"/>
                    <a:pt x="9370073" y="5246811"/>
                  </a:cubicBezTo>
                  <a:lnTo>
                    <a:pt x="9360926" y="5260040"/>
                  </a:lnTo>
                  <a:lnTo>
                    <a:pt x="9351829" y="5272646"/>
                  </a:lnTo>
                  <a:cubicBezTo>
                    <a:pt x="9339700" y="5289468"/>
                    <a:pt x="9327174" y="5306387"/>
                    <a:pt x="9313305" y="5323881"/>
                  </a:cubicBezTo>
                  <a:cubicBezTo>
                    <a:pt x="9258625" y="5393042"/>
                    <a:pt x="9196489" y="5455445"/>
                    <a:pt x="9130375" y="5510802"/>
                  </a:cubicBezTo>
                  <a:cubicBezTo>
                    <a:pt x="9097319" y="5538505"/>
                    <a:pt x="9063268" y="5564530"/>
                    <a:pt x="9028422" y="5588878"/>
                  </a:cubicBezTo>
                  <a:cubicBezTo>
                    <a:pt x="9019723" y="5595109"/>
                    <a:pt x="9011074" y="5600909"/>
                    <a:pt x="9002424" y="5606707"/>
                  </a:cubicBezTo>
                  <a:cubicBezTo>
                    <a:pt x="8993774" y="5612603"/>
                    <a:pt x="8985124" y="5618211"/>
                    <a:pt x="8976525" y="5623866"/>
                  </a:cubicBezTo>
                  <a:cubicBezTo>
                    <a:pt x="8959277" y="5635130"/>
                    <a:pt x="8941629" y="5646201"/>
                    <a:pt x="8924181" y="5656793"/>
                  </a:cubicBezTo>
                  <a:cubicBezTo>
                    <a:pt x="8854291" y="5699259"/>
                    <a:pt x="8784946" y="5736451"/>
                    <a:pt x="8717291" y="5771582"/>
                  </a:cubicBezTo>
                  <a:lnTo>
                    <a:pt x="8617129" y="5823105"/>
                  </a:lnTo>
                  <a:lnTo>
                    <a:pt x="8518207" y="5873671"/>
                  </a:lnTo>
                  <a:cubicBezTo>
                    <a:pt x="8391200" y="5939188"/>
                    <a:pt x="8267922" y="6009788"/>
                    <a:pt x="8150558" y="6086761"/>
                  </a:cubicBezTo>
                  <a:cubicBezTo>
                    <a:pt x="8091901" y="6125248"/>
                    <a:pt x="8034736" y="6165317"/>
                    <a:pt x="7979410" y="6207158"/>
                  </a:cubicBezTo>
                  <a:cubicBezTo>
                    <a:pt x="7965739" y="6217750"/>
                    <a:pt x="7951771" y="6228103"/>
                    <a:pt x="7938300" y="6238887"/>
                  </a:cubicBezTo>
                  <a:lnTo>
                    <a:pt x="7897936" y="6271286"/>
                  </a:lnTo>
                  <a:lnTo>
                    <a:pt x="7858367" y="6304357"/>
                  </a:lnTo>
                  <a:lnTo>
                    <a:pt x="7819048" y="6338770"/>
                  </a:lnTo>
                  <a:cubicBezTo>
                    <a:pt x="7804882" y="6351232"/>
                    <a:pt x="7792105" y="6362591"/>
                    <a:pt x="7778882" y="6374477"/>
                  </a:cubicBezTo>
                  <a:lnTo>
                    <a:pt x="7739563" y="6410328"/>
                  </a:lnTo>
                  <a:cubicBezTo>
                    <a:pt x="7713366" y="6434485"/>
                    <a:pt x="7687168" y="6459120"/>
                    <a:pt x="7660824" y="6484138"/>
                  </a:cubicBezTo>
                  <a:lnTo>
                    <a:pt x="7502302" y="6636360"/>
                  </a:lnTo>
                  <a:lnTo>
                    <a:pt x="7273394" y="6858000"/>
                  </a:lnTo>
                  <a:lnTo>
                    <a:pt x="6780690" y="6858000"/>
                  </a:lnTo>
                  <a:lnTo>
                    <a:pt x="6854939" y="6783597"/>
                  </a:lnTo>
                  <a:cubicBezTo>
                    <a:pt x="6880688" y="6757810"/>
                    <a:pt x="6906338" y="6732265"/>
                    <a:pt x="6932087" y="6705809"/>
                  </a:cubicBezTo>
                  <a:lnTo>
                    <a:pt x="7241130" y="6390965"/>
                  </a:lnTo>
                  <a:lnTo>
                    <a:pt x="7397564" y="6233087"/>
                  </a:lnTo>
                  <a:cubicBezTo>
                    <a:pt x="7424009" y="6206679"/>
                    <a:pt x="7450802" y="6180175"/>
                    <a:pt x="7478142" y="6153670"/>
                  </a:cubicBezTo>
                  <a:lnTo>
                    <a:pt x="7519600" y="6113937"/>
                  </a:lnTo>
                  <a:cubicBezTo>
                    <a:pt x="7533469" y="6100805"/>
                    <a:pt x="7547934" y="6087288"/>
                    <a:pt x="7561207" y="6075067"/>
                  </a:cubicBezTo>
                  <a:lnTo>
                    <a:pt x="7604204" y="6035526"/>
                  </a:lnTo>
                  <a:lnTo>
                    <a:pt x="7648644" y="5996416"/>
                  </a:lnTo>
                  <a:cubicBezTo>
                    <a:pt x="7663608" y="5983570"/>
                    <a:pt x="7678768" y="5971013"/>
                    <a:pt x="7693830" y="5958264"/>
                  </a:cubicBezTo>
                  <a:cubicBezTo>
                    <a:pt x="7708942" y="5945611"/>
                    <a:pt x="7724352" y="5933485"/>
                    <a:pt x="7739662" y="5921073"/>
                  </a:cubicBezTo>
                  <a:cubicBezTo>
                    <a:pt x="7801154" y="5872088"/>
                    <a:pt x="7864234" y="5825502"/>
                    <a:pt x="7928458" y="5781025"/>
                  </a:cubicBezTo>
                  <a:cubicBezTo>
                    <a:pt x="8057005" y="5692164"/>
                    <a:pt x="8190077" y="5611500"/>
                    <a:pt x="8325882" y="5537450"/>
                  </a:cubicBezTo>
                  <a:lnTo>
                    <a:pt x="8424555" y="5484106"/>
                  </a:lnTo>
                  <a:lnTo>
                    <a:pt x="8521737" y="5431289"/>
                  </a:lnTo>
                  <a:cubicBezTo>
                    <a:pt x="8585315" y="5396349"/>
                    <a:pt x="8646456" y="5361840"/>
                    <a:pt x="8702677" y="5325942"/>
                  </a:cubicBezTo>
                  <a:cubicBezTo>
                    <a:pt x="8716795" y="5316931"/>
                    <a:pt x="8730365" y="5308017"/>
                    <a:pt x="8743986" y="5298717"/>
                  </a:cubicBezTo>
                  <a:cubicBezTo>
                    <a:pt x="8750747" y="5294069"/>
                    <a:pt x="8757606" y="5289420"/>
                    <a:pt x="8764167" y="5284723"/>
                  </a:cubicBezTo>
                  <a:cubicBezTo>
                    <a:pt x="8770778" y="5280074"/>
                    <a:pt x="8777440" y="5275377"/>
                    <a:pt x="8783704" y="5270679"/>
                  </a:cubicBezTo>
                  <a:cubicBezTo>
                    <a:pt x="8809155" y="5251987"/>
                    <a:pt x="8833611" y="5232577"/>
                    <a:pt x="8856776" y="5212399"/>
                  </a:cubicBezTo>
                  <a:cubicBezTo>
                    <a:pt x="8903104" y="5172043"/>
                    <a:pt x="8944463" y="5128668"/>
                    <a:pt x="8979856" y="5082081"/>
                  </a:cubicBezTo>
                  <a:cubicBezTo>
                    <a:pt x="8988555" y="5070722"/>
                    <a:pt x="8997602" y="5057973"/>
                    <a:pt x="9006699" y="5044984"/>
                  </a:cubicBezTo>
                  <a:lnTo>
                    <a:pt x="9013509" y="5035254"/>
                  </a:lnTo>
                  <a:lnTo>
                    <a:pt x="9019773" y="5025812"/>
                  </a:lnTo>
                  <a:cubicBezTo>
                    <a:pt x="9023997" y="5019629"/>
                    <a:pt x="9028073" y="5013254"/>
                    <a:pt x="9032050" y="5006833"/>
                  </a:cubicBezTo>
                  <a:cubicBezTo>
                    <a:pt x="9048206" y="4981238"/>
                    <a:pt x="9063417" y="4954542"/>
                    <a:pt x="9077733" y="4926839"/>
                  </a:cubicBezTo>
                  <a:cubicBezTo>
                    <a:pt x="9106415" y="4871434"/>
                    <a:pt x="9131469" y="4812050"/>
                    <a:pt x="9154285" y="4750223"/>
                  </a:cubicBezTo>
                  <a:cubicBezTo>
                    <a:pt x="9176904" y="4688586"/>
                    <a:pt x="9196537" y="4625032"/>
                    <a:pt x="9213936" y="4559945"/>
                  </a:cubicBezTo>
                  <a:cubicBezTo>
                    <a:pt x="9222635" y="4527402"/>
                    <a:pt x="9230887" y="4494523"/>
                    <a:pt x="9238592" y="4461357"/>
                  </a:cubicBezTo>
                  <a:cubicBezTo>
                    <a:pt x="9242419" y="4444773"/>
                    <a:pt x="9246147" y="4428094"/>
                    <a:pt x="9249776" y="4411319"/>
                  </a:cubicBezTo>
                  <a:lnTo>
                    <a:pt x="9255046" y="4386299"/>
                  </a:lnTo>
                  <a:lnTo>
                    <a:pt x="9259718" y="4363342"/>
                  </a:lnTo>
                  <a:lnTo>
                    <a:pt x="9269959" y="4309566"/>
                  </a:lnTo>
                  <a:lnTo>
                    <a:pt x="9274233" y="4286176"/>
                  </a:lnTo>
                  <a:lnTo>
                    <a:pt x="9276022" y="4275489"/>
                  </a:lnTo>
                  <a:lnTo>
                    <a:pt x="9277861" y="4263506"/>
                  </a:lnTo>
                  <a:lnTo>
                    <a:pt x="9286014" y="4211696"/>
                  </a:lnTo>
                  <a:lnTo>
                    <a:pt x="9290092" y="4185767"/>
                  </a:lnTo>
                  <a:lnTo>
                    <a:pt x="9292128" y="4172826"/>
                  </a:lnTo>
                  <a:cubicBezTo>
                    <a:pt x="9292774" y="4168464"/>
                    <a:pt x="9293173" y="4164055"/>
                    <a:pt x="9293720" y="4159693"/>
                  </a:cubicBezTo>
                  <a:lnTo>
                    <a:pt x="9305650" y="4057941"/>
                  </a:lnTo>
                  <a:cubicBezTo>
                    <a:pt x="9306991" y="4045048"/>
                    <a:pt x="9308085" y="4029328"/>
                    <a:pt x="9309378" y="4010779"/>
                  </a:cubicBezTo>
                  <a:lnTo>
                    <a:pt x="9313454" y="3956428"/>
                  </a:lnTo>
                  <a:cubicBezTo>
                    <a:pt x="9318326" y="3889806"/>
                    <a:pt x="9320611" y="3821796"/>
                    <a:pt x="9320811" y="3753546"/>
                  </a:cubicBezTo>
                  <a:cubicBezTo>
                    <a:pt x="9320910" y="3719373"/>
                    <a:pt x="9320513" y="3685056"/>
                    <a:pt x="9319617" y="3650643"/>
                  </a:cubicBezTo>
                  <a:lnTo>
                    <a:pt x="9318176" y="3600030"/>
                  </a:lnTo>
                  <a:lnTo>
                    <a:pt x="9317778" y="3588096"/>
                  </a:lnTo>
                  <a:lnTo>
                    <a:pt x="9316983" y="3575107"/>
                  </a:lnTo>
                  <a:lnTo>
                    <a:pt x="9315443" y="3549130"/>
                  </a:lnTo>
                  <a:lnTo>
                    <a:pt x="9312311" y="3497176"/>
                  </a:lnTo>
                  <a:cubicBezTo>
                    <a:pt x="9311118" y="3479825"/>
                    <a:pt x="9309129" y="3462427"/>
                    <a:pt x="9307587" y="3445029"/>
                  </a:cubicBezTo>
                  <a:lnTo>
                    <a:pt x="9302618" y="3392835"/>
                  </a:lnTo>
                  <a:lnTo>
                    <a:pt x="9301574" y="3381476"/>
                  </a:lnTo>
                  <a:lnTo>
                    <a:pt x="9300430" y="3370740"/>
                  </a:lnTo>
                  <a:lnTo>
                    <a:pt x="9297547" y="3346966"/>
                  </a:lnTo>
                  <a:lnTo>
                    <a:pt x="9294017" y="3320030"/>
                  </a:lnTo>
                  <a:lnTo>
                    <a:pt x="9290439" y="3290410"/>
                  </a:lnTo>
                  <a:cubicBezTo>
                    <a:pt x="9288849" y="3275745"/>
                    <a:pt x="9286761" y="3260934"/>
                    <a:pt x="9284275" y="3244544"/>
                  </a:cubicBezTo>
                  <a:lnTo>
                    <a:pt x="9275974" y="3193116"/>
                  </a:lnTo>
                  <a:cubicBezTo>
                    <a:pt x="9273189" y="3176197"/>
                    <a:pt x="9270256" y="3159230"/>
                    <a:pt x="9267224" y="3142264"/>
                  </a:cubicBezTo>
                  <a:cubicBezTo>
                    <a:pt x="9255146" y="3074493"/>
                    <a:pt x="9240929" y="3007057"/>
                    <a:pt x="9225320" y="2939909"/>
                  </a:cubicBezTo>
                  <a:cubicBezTo>
                    <a:pt x="9217465" y="2906311"/>
                    <a:pt x="9209214" y="2872809"/>
                    <a:pt x="9200466" y="2839449"/>
                  </a:cubicBezTo>
                  <a:lnTo>
                    <a:pt x="9193953" y="2814958"/>
                  </a:lnTo>
                  <a:lnTo>
                    <a:pt x="9186993" y="2790276"/>
                  </a:lnTo>
                  <a:cubicBezTo>
                    <a:pt x="9182471" y="2773836"/>
                    <a:pt x="9177599" y="2757252"/>
                    <a:pt x="9172628" y="2740621"/>
                  </a:cubicBezTo>
                  <a:cubicBezTo>
                    <a:pt x="9133110" y="2607859"/>
                    <a:pt x="9087527" y="2476533"/>
                    <a:pt x="9035082" y="2347463"/>
                  </a:cubicBezTo>
                  <a:cubicBezTo>
                    <a:pt x="9008836" y="2282951"/>
                    <a:pt x="8981298" y="2218870"/>
                    <a:pt x="8952118" y="2155413"/>
                  </a:cubicBezTo>
                  <a:lnTo>
                    <a:pt x="8929948" y="2107915"/>
                  </a:lnTo>
                  <a:lnTo>
                    <a:pt x="8907429" y="2060753"/>
                  </a:lnTo>
                  <a:cubicBezTo>
                    <a:pt x="8892170" y="2029408"/>
                    <a:pt x="8876411" y="1997726"/>
                    <a:pt x="8860404" y="1966478"/>
                  </a:cubicBezTo>
                  <a:cubicBezTo>
                    <a:pt x="8828243" y="1903931"/>
                    <a:pt x="8795336" y="1841670"/>
                    <a:pt x="8760788" y="1780274"/>
                  </a:cubicBezTo>
                  <a:lnTo>
                    <a:pt x="8734740" y="1734311"/>
                  </a:lnTo>
                  <a:lnTo>
                    <a:pt x="8708046" y="1687963"/>
                  </a:lnTo>
                  <a:cubicBezTo>
                    <a:pt x="8690300" y="1657337"/>
                    <a:pt x="8672455" y="1627334"/>
                    <a:pt x="8654062" y="1597234"/>
                  </a:cubicBezTo>
                  <a:cubicBezTo>
                    <a:pt x="8617575" y="1536988"/>
                    <a:pt x="8579398" y="1477365"/>
                    <a:pt x="8540278" y="1418077"/>
                  </a:cubicBezTo>
                  <a:lnTo>
                    <a:pt x="8510701" y="1373695"/>
                  </a:lnTo>
                  <a:lnTo>
                    <a:pt x="8480676" y="1329457"/>
                  </a:lnTo>
                  <a:cubicBezTo>
                    <a:pt x="8460643" y="1300269"/>
                    <a:pt x="8440411" y="1271224"/>
                    <a:pt x="8419782" y="1242275"/>
                  </a:cubicBezTo>
                  <a:cubicBezTo>
                    <a:pt x="8378476" y="1184425"/>
                    <a:pt x="8335923" y="1127006"/>
                    <a:pt x="8292478" y="1069875"/>
                  </a:cubicBezTo>
                  <a:lnTo>
                    <a:pt x="8259620" y="1027123"/>
                  </a:lnTo>
                  <a:lnTo>
                    <a:pt x="8243416" y="1006130"/>
                  </a:lnTo>
                  <a:lnTo>
                    <a:pt x="8227110" y="985473"/>
                  </a:lnTo>
                  <a:cubicBezTo>
                    <a:pt x="8204890" y="957483"/>
                    <a:pt x="8182422" y="929684"/>
                    <a:pt x="8159604" y="902029"/>
                  </a:cubicBezTo>
                  <a:cubicBezTo>
                    <a:pt x="8114170" y="846671"/>
                    <a:pt x="8067494" y="792177"/>
                    <a:pt x="8020022" y="738209"/>
                  </a:cubicBezTo>
                  <a:lnTo>
                    <a:pt x="7984182" y="697901"/>
                  </a:lnTo>
                  <a:lnTo>
                    <a:pt x="7948043" y="657976"/>
                  </a:lnTo>
                  <a:cubicBezTo>
                    <a:pt x="7923636" y="631328"/>
                    <a:pt x="7899079" y="604823"/>
                    <a:pt x="7874324" y="578607"/>
                  </a:cubicBezTo>
                  <a:cubicBezTo>
                    <a:pt x="7824714" y="526221"/>
                    <a:pt x="7774608" y="474458"/>
                    <a:pt x="7723308" y="424085"/>
                  </a:cubicBezTo>
                  <a:cubicBezTo>
                    <a:pt x="7672157" y="373808"/>
                    <a:pt x="7619168" y="324153"/>
                    <a:pt x="7565532" y="275602"/>
                  </a:cubicBezTo>
                  <a:close/>
                  <a:moveTo>
                    <a:pt x="1832515" y="0"/>
                  </a:moveTo>
                  <a:lnTo>
                    <a:pt x="2158449" y="0"/>
                  </a:lnTo>
                  <a:lnTo>
                    <a:pt x="2108797" y="37845"/>
                  </a:lnTo>
                  <a:cubicBezTo>
                    <a:pt x="2052253" y="83168"/>
                    <a:pt x="1996914" y="129778"/>
                    <a:pt x="1942830" y="177587"/>
                  </a:cubicBezTo>
                  <a:cubicBezTo>
                    <a:pt x="1834563" y="273109"/>
                    <a:pt x="1731317" y="373472"/>
                    <a:pt x="1633191" y="477909"/>
                  </a:cubicBezTo>
                  <a:cubicBezTo>
                    <a:pt x="1240290" y="896038"/>
                    <a:pt x="927123" y="1375900"/>
                    <a:pt x="702686" y="1889935"/>
                  </a:cubicBezTo>
                  <a:cubicBezTo>
                    <a:pt x="646565" y="2018192"/>
                    <a:pt x="596210" y="2149182"/>
                    <a:pt x="551769" y="2281416"/>
                  </a:cubicBezTo>
                  <a:cubicBezTo>
                    <a:pt x="507429" y="2413700"/>
                    <a:pt x="469451" y="2547613"/>
                    <a:pt x="438383" y="2682772"/>
                  </a:cubicBezTo>
                  <a:cubicBezTo>
                    <a:pt x="423122" y="2750111"/>
                    <a:pt x="409203" y="2818553"/>
                    <a:pt x="397124" y="2887044"/>
                  </a:cubicBezTo>
                  <a:cubicBezTo>
                    <a:pt x="385144" y="2955581"/>
                    <a:pt x="374357" y="3024359"/>
                    <a:pt x="365658" y="3093424"/>
                  </a:cubicBezTo>
                  <a:cubicBezTo>
                    <a:pt x="347813" y="3231506"/>
                    <a:pt x="336727" y="3370260"/>
                    <a:pt x="332105" y="3509828"/>
                  </a:cubicBezTo>
                  <a:cubicBezTo>
                    <a:pt x="322311" y="3788822"/>
                    <a:pt x="339660" y="4068628"/>
                    <a:pt x="383653" y="4346327"/>
                  </a:cubicBezTo>
                  <a:cubicBezTo>
                    <a:pt x="394539" y="4415489"/>
                    <a:pt x="407464" y="4484267"/>
                    <a:pt x="422327" y="4552900"/>
                  </a:cubicBezTo>
                  <a:cubicBezTo>
                    <a:pt x="437041" y="4621534"/>
                    <a:pt x="453693" y="4689881"/>
                    <a:pt x="472184" y="4757939"/>
                  </a:cubicBezTo>
                  <a:cubicBezTo>
                    <a:pt x="490677" y="4825949"/>
                    <a:pt x="511007" y="4893673"/>
                    <a:pt x="533078" y="4960916"/>
                  </a:cubicBezTo>
                  <a:cubicBezTo>
                    <a:pt x="555249" y="5028208"/>
                    <a:pt x="578662" y="5095022"/>
                    <a:pt x="604710" y="5160875"/>
                  </a:cubicBezTo>
                  <a:cubicBezTo>
                    <a:pt x="707358" y="5425298"/>
                    <a:pt x="838443" y="5680902"/>
                    <a:pt x="996766" y="5920640"/>
                  </a:cubicBezTo>
                  <a:cubicBezTo>
                    <a:pt x="1154790" y="6160571"/>
                    <a:pt x="1340404" y="6384350"/>
                    <a:pt x="1549183" y="6586417"/>
                  </a:cubicBezTo>
                  <a:cubicBezTo>
                    <a:pt x="1601365" y="6636982"/>
                    <a:pt x="1654970" y="6686208"/>
                    <a:pt x="1709890" y="6734063"/>
                  </a:cubicBezTo>
                  <a:lnTo>
                    <a:pt x="1859761" y="6858000"/>
                  </a:lnTo>
                  <a:lnTo>
                    <a:pt x="1671798" y="6858000"/>
                  </a:lnTo>
                  <a:lnTo>
                    <a:pt x="1628044" y="6822717"/>
                  </a:lnTo>
                  <a:cubicBezTo>
                    <a:pt x="1570828" y="6774460"/>
                    <a:pt x="1514710" y="6724955"/>
                    <a:pt x="1459756" y="6674223"/>
                  </a:cubicBezTo>
                  <a:cubicBezTo>
                    <a:pt x="1019931" y="6268363"/>
                    <a:pt x="658296" y="5781216"/>
                    <a:pt x="402543" y="5241588"/>
                  </a:cubicBezTo>
                  <a:cubicBezTo>
                    <a:pt x="370231" y="5174103"/>
                    <a:pt x="340306" y="5105661"/>
                    <a:pt x="311923" y="5036741"/>
                  </a:cubicBezTo>
                  <a:cubicBezTo>
                    <a:pt x="283539" y="4967771"/>
                    <a:pt x="256895" y="4897986"/>
                    <a:pt x="232140" y="4827483"/>
                  </a:cubicBezTo>
                  <a:cubicBezTo>
                    <a:pt x="207334" y="4756981"/>
                    <a:pt x="184368" y="4685758"/>
                    <a:pt x="163392" y="4613913"/>
                  </a:cubicBezTo>
                  <a:cubicBezTo>
                    <a:pt x="142514" y="4542020"/>
                    <a:pt x="123624" y="4469360"/>
                    <a:pt x="106823" y="4396365"/>
                  </a:cubicBezTo>
                  <a:cubicBezTo>
                    <a:pt x="73120" y="4250902"/>
                    <a:pt x="47371" y="4103281"/>
                    <a:pt x="29326" y="3954702"/>
                  </a:cubicBezTo>
                  <a:cubicBezTo>
                    <a:pt x="20478" y="3880365"/>
                    <a:pt x="13320" y="3805789"/>
                    <a:pt x="8647" y="3730971"/>
                  </a:cubicBezTo>
                  <a:cubicBezTo>
                    <a:pt x="6311" y="3693587"/>
                    <a:pt x="4322" y="3656106"/>
                    <a:pt x="2880" y="3618674"/>
                  </a:cubicBezTo>
                  <a:cubicBezTo>
                    <a:pt x="1539" y="3581146"/>
                    <a:pt x="694" y="3543809"/>
                    <a:pt x="296" y="3506425"/>
                  </a:cubicBezTo>
                  <a:cubicBezTo>
                    <a:pt x="-1543" y="3356649"/>
                    <a:pt x="5217" y="3206200"/>
                    <a:pt x="20030" y="3056711"/>
                  </a:cubicBezTo>
                  <a:cubicBezTo>
                    <a:pt x="27686" y="2981942"/>
                    <a:pt x="36931" y="2907317"/>
                    <a:pt x="48664" y="2832980"/>
                  </a:cubicBezTo>
                  <a:cubicBezTo>
                    <a:pt x="60395" y="2758642"/>
                    <a:pt x="73716" y="2684784"/>
                    <a:pt x="89922" y="2610639"/>
                  </a:cubicBezTo>
                  <a:cubicBezTo>
                    <a:pt x="121736" y="2462826"/>
                    <a:pt x="162645" y="2317220"/>
                    <a:pt x="211163" y="2174343"/>
                  </a:cubicBezTo>
                  <a:cubicBezTo>
                    <a:pt x="259778" y="2031468"/>
                    <a:pt x="315601" y="1891517"/>
                    <a:pt x="379129" y="1754393"/>
                  </a:cubicBezTo>
                  <a:cubicBezTo>
                    <a:pt x="505540" y="1480433"/>
                    <a:pt x="660930" y="1219318"/>
                    <a:pt x="841424" y="976270"/>
                  </a:cubicBezTo>
                  <a:cubicBezTo>
                    <a:pt x="931498" y="854627"/>
                    <a:pt x="1028182" y="737777"/>
                    <a:pt x="1130234" y="625768"/>
                  </a:cubicBezTo>
                  <a:cubicBezTo>
                    <a:pt x="1232486" y="513855"/>
                    <a:pt x="1340157" y="407117"/>
                    <a:pt x="1452897" y="305748"/>
                  </a:cubicBezTo>
                  <a:cubicBezTo>
                    <a:pt x="1565736" y="204380"/>
                    <a:pt x="1683596" y="108665"/>
                    <a:pt x="1805682" y="18752"/>
                  </a:cubicBezTo>
                  <a:close/>
                </a:path>
              </a:pathLst>
            </a:cu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32" name="Freeform: Shape 18">
              <a:extLst>
                <a:ext uri="{FF2B5EF4-FFF2-40B4-BE49-F238E27FC236}">
                  <a16:creationId xmlns:a16="http://schemas.microsoft.com/office/drawing/2014/main" id="{1175B763-A6E6-4AD1-9138-9B1164A7A8C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308320" y="3985"/>
              <a:ext cx="9767847" cy="6858000"/>
            </a:xfrm>
            <a:custGeom>
              <a:avLst/>
              <a:gdLst>
                <a:gd name="connsiteX0" fmla="*/ 7151367 w 9767847"/>
                <a:gd name="connsiteY0" fmla="*/ 0 h 6858000"/>
                <a:gd name="connsiteX1" fmla="*/ 7881247 w 9767847"/>
                <a:gd name="connsiteY1" fmla="*/ 0 h 6858000"/>
                <a:gd name="connsiteX2" fmla="*/ 7990553 w 9767847"/>
                <a:gd name="connsiteY2" fmla="*/ 81317 h 6858000"/>
                <a:gd name="connsiteX3" fmla="*/ 9767847 w 9767847"/>
                <a:gd name="connsiteY3" fmla="*/ 3649031 h 6858000"/>
                <a:gd name="connsiteX4" fmla="*/ 8652597 w 9767847"/>
                <a:gd name="connsiteY4" fmla="*/ 6590005 h 6858000"/>
                <a:gd name="connsiteX5" fmla="*/ 8395306 w 9767847"/>
                <a:gd name="connsiteY5" fmla="*/ 6858000 h 6858000"/>
                <a:gd name="connsiteX6" fmla="*/ 6762603 w 9767847"/>
                <a:gd name="connsiteY6" fmla="*/ 6858000 h 6858000"/>
                <a:gd name="connsiteX7" fmla="*/ 6765962 w 9767847"/>
                <a:gd name="connsiteY7" fmla="*/ 6854844 h 6858000"/>
                <a:gd name="connsiteX8" fmla="*/ 6804586 w 9767847"/>
                <a:gd name="connsiteY8" fmla="*/ 6817103 h 6858000"/>
                <a:gd name="connsiteX9" fmla="*/ 6881735 w 9767847"/>
                <a:gd name="connsiteY9" fmla="*/ 6741197 h 6858000"/>
                <a:gd name="connsiteX10" fmla="*/ 6958883 w 9767847"/>
                <a:gd name="connsiteY10" fmla="*/ 6664822 h 6858000"/>
                <a:gd name="connsiteX11" fmla="*/ 7267925 w 9767847"/>
                <a:gd name="connsiteY11" fmla="*/ 6355694 h 6858000"/>
                <a:gd name="connsiteX12" fmla="*/ 7424360 w 9767847"/>
                <a:gd name="connsiteY12" fmla="*/ 6200685 h 6858000"/>
                <a:gd name="connsiteX13" fmla="*/ 7504938 w 9767847"/>
                <a:gd name="connsiteY13" fmla="*/ 6122708 h 6858000"/>
                <a:gd name="connsiteX14" fmla="*/ 7546396 w 9767847"/>
                <a:gd name="connsiteY14" fmla="*/ 6083697 h 6858000"/>
                <a:gd name="connsiteX15" fmla="*/ 7588002 w 9767847"/>
                <a:gd name="connsiteY15" fmla="*/ 6045532 h 6858000"/>
                <a:gd name="connsiteX16" fmla="*/ 7631000 w 9767847"/>
                <a:gd name="connsiteY16" fmla="*/ 6006709 h 6858000"/>
                <a:gd name="connsiteX17" fmla="*/ 7675440 w 9767847"/>
                <a:gd name="connsiteY17" fmla="*/ 5968309 h 6858000"/>
                <a:gd name="connsiteX18" fmla="*/ 7720626 w 9767847"/>
                <a:gd name="connsiteY18" fmla="*/ 5930851 h 6858000"/>
                <a:gd name="connsiteX19" fmla="*/ 7766458 w 9767847"/>
                <a:gd name="connsiteY19" fmla="*/ 5894334 h 6858000"/>
                <a:gd name="connsiteX20" fmla="*/ 7955254 w 9767847"/>
                <a:gd name="connsiteY20" fmla="*/ 5756828 h 6858000"/>
                <a:gd name="connsiteX21" fmla="*/ 8352678 w 9767847"/>
                <a:gd name="connsiteY21" fmla="*/ 5517630 h 6858000"/>
                <a:gd name="connsiteX22" fmla="*/ 8451350 w 9767847"/>
                <a:gd name="connsiteY22" fmla="*/ 5465254 h 6858000"/>
                <a:gd name="connsiteX23" fmla="*/ 8548532 w 9767847"/>
                <a:gd name="connsiteY23" fmla="*/ 5413395 h 6858000"/>
                <a:gd name="connsiteX24" fmla="*/ 8729473 w 9767847"/>
                <a:gd name="connsiteY24" fmla="*/ 5309961 h 6858000"/>
                <a:gd name="connsiteX25" fmla="*/ 8770781 w 9767847"/>
                <a:gd name="connsiteY25" fmla="*/ 5283232 h 6858000"/>
                <a:gd name="connsiteX26" fmla="*/ 8790964 w 9767847"/>
                <a:gd name="connsiteY26" fmla="*/ 5269492 h 6858000"/>
                <a:gd name="connsiteX27" fmla="*/ 8810499 w 9767847"/>
                <a:gd name="connsiteY27" fmla="*/ 5255703 h 6858000"/>
                <a:gd name="connsiteX28" fmla="*/ 8883571 w 9767847"/>
                <a:gd name="connsiteY28" fmla="*/ 5198479 h 6858000"/>
                <a:gd name="connsiteX29" fmla="*/ 9006651 w 9767847"/>
                <a:gd name="connsiteY29" fmla="*/ 5070527 h 6858000"/>
                <a:gd name="connsiteX30" fmla="*/ 9033494 w 9767847"/>
                <a:gd name="connsiteY30" fmla="*/ 5034105 h 6858000"/>
                <a:gd name="connsiteX31" fmla="*/ 9040305 w 9767847"/>
                <a:gd name="connsiteY31" fmla="*/ 5024551 h 6858000"/>
                <a:gd name="connsiteX32" fmla="*/ 9046568 w 9767847"/>
                <a:gd name="connsiteY32" fmla="*/ 5015281 h 6858000"/>
                <a:gd name="connsiteX33" fmla="*/ 9058846 w 9767847"/>
                <a:gd name="connsiteY33" fmla="*/ 4996645 h 6858000"/>
                <a:gd name="connsiteX34" fmla="*/ 9104529 w 9767847"/>
                <a:gd name="connsiteY34" fmla="*/ 4918105 h 6858000"/>
                <a:gd name="connsiteX35" fmla="*/ 9181081 w 9767847"/>
                <a:gd name="connsiteY35" fmla="*/ 4744694 h 6858000"/>
                <a:gd name="connsiteX36" fmla="*/ 9240731 w 9767847"/>
                <a:gd name="connsiteY36" fmla="*/ 4557872 h 6858000"/>
                <a:gd name="connsiteX37" fmla="*/ 9265388 w 9767847"/>
                <a:gd name="connsiteY37" fmla="*/ 4461073 h 6858000"/>
                <a:gd name="connsiteX38" fmla="*/ 9276571 w 9767847"/>
                <a:gd name="connsiteY38" fmla="*/ 4411943 h 6858000"/>
                <a:gd name="connsiteX39" fmla="*/ 9281841 w 9767847"/>
                <a:gd name="connsiteY39" fmla="*/ 4387379 h 6858000"/>
                <a:gd name="connsiteX40" fmla="*/ 9286513 w 9767847"/>
                <a:gd name="connsiteY40" fmla="*/ 4364838 h 6858000"/>
                <a:gd name="connsiteX41" fmla="*/ 9296754 w 9767847"/>
                <a:gd name="connsiteY41" fmla="*/ 4312038 h 6858000"/>
                <a:gd name="connsiteX42" fmla="*/ 9301029 w 9767847"/>
                <a:gd name="connsiteY42" fmla="*/ 4289074 h 6858000"/>
                <a:gd name="connsiteX43" fmla="*/ 9302818 w 9767847"/>
                <a:gd name="connsiteY43" fmla="*/ 4278581 h 6858000"/>
                <a:gd name="connsiteX44" fmla="*/ 9304658 w 9767847"/>
                <a:gd name="connsiteY44" fmla="*/ 4266816 h 6858000"/>
                <a:gd name="connsiteX45" fmla="*/ 9312810 w 9767847"/>
                <a:gd name="connsiteY45" fmla="*/ 4215945 h 6858000"/>
                <a:gd name="connsiteX46" fmla="*/ 9316887 w 9767847"/>
                <a:gd name="connsiteY46" fmla="*/ 4190486 h 6858000"/>
                <a:gd name="connsiteX47" fmla="*/ 9318923 w 9767847"/>
                <a:gd name="connsiteY47" fmla="*/ 4177780 h 6858000"/>
                <a:gd name="connsiteX48" fmla="*/ 9320515 w 9767847"/>
                <a:gd name="connsiteY48" fmla="*/ 4164886 h 6858000"/>
                <a:gd name="connsiteX49" fmla="*/ 9332445 w 9767847"/>
                <a:gd name="connsiteY49" fmla="*/ 4064981 h 6858000"/>
                <a:gd name="connsiteX50" fmla="*/ 9336173 w 9767847"/>
                <a:gd name="connsiteY50" fmla="*/ 4018676 h 6858000"/>
                <a:gd name="connsiteX51" fmla="*/ 9340199 w 9767847"/>
                <a:gd name="connsiteY51" fmla="*/ 3965171 h 6858000"/>
                <a:gd name="connsiteX52" fmla="*/ 9347557 w 9767847"/>
                <a:gd name="connsiteY52" fmla="*/ 3765972 h 6858000"/>
                <a:gd name="connsiteX53" fmla="*/ 9346364 w 9767847"/>
                <a:gd name="connsiteY53" fmla="*/ 3664938 h 6858000"/>
                <a:gd name="connsiteX54" fmla="*/ 9344921 w 9767847"/>
                <a:gd name="connsiteY54" fmla="*/ 3615243 h 6858000"/>
                <a:gd name="connsiteX55" fmla="*/ 9344524 w 9767847"/>
                <a:gd name="connsiteY55" fmla="*/ 3603526 h 6858000"/>
                <a:gd name="connsiteX56" fmla="*/ 9343728 w 9767847"/>
                <a:gd name="connsiteY56" fmla="*/ 3590774 h 6858000"/>
                <a:gd name="connsiteX57" fmla="*/ 9342188 w 9767847"/>
                <a:gd name="connsiteY57" fmla="*/ 3565268 h 6858000"/>
                <a:gd name="connsiteX58" fmla="*/ 9339056 w 9767847"/>
                <a:gd name="connsiteY58" fmla="*/ 3514256 h 6858000"/>
                <a:gd name="connsiteX59" fmla="*/ 9334334 w 9767847"/>
                <a:gd name="connsiteY59" fmla="*/ 3463057 h 6858000"/>
                <a:gd name="connsiteX60" fmla="*/ 9329363 w 9767847"/>
                <a:gd name="connsiteY60" fmla="*/ 3411810 h 6858000"/>
                <a:gd name="connsiteX61" fmla="*/ 9328319 w 9767847"/>
                <a:gd name="connsiteY61" fmla="*/ 3400657 h 6858000"/>
                <a:gd name="connsiteX62" fmla="*/ 9327177 w 9767847"/>
                <a:gd name="connsiteY62" fmla="*/ 3390116 h 6858000"/>
                <a:gd name="connsiteX63" fmla="*/ 9324293 w 9767847"/>
                <a:gd name="connsiteY63" fmla="*/ 3366774 h 6858000"/>
                <a:gd name="connsiteX64" fmla="*/ 9320763 w 9767847"/>
                <a:gd name="connsiteY64" fmla="*/ 3340329 h 6858000"/>
                <a:gd name="connsiteX65" fmla="*/ 9317184 w 9767847"/>
                <a:gd name="connsiteY65" fmla="*/ 3311245 h 6858000"/>
                <a:gd name="connsiteX66" fmla="*/ 9311021 w 9767847"/>
                <a:gd name="connsiteY66" fmla="*/ 3266211 h 6858000"/>
                <a:gd name="connsiteX67" fmla="*/ 9302719 w 9767847"/>
                <a:gd name="connsiteY67" fmla="*/ 3215717 h 6858000"/>
                <a:gd name="connsiteX68" fmla="*/ 9293970 w 9767847"/>
                <a:gd name="connsiteY68" fmla="*/ 3165789 h 6858000"/>
                <a:gd name="connsiteX69" fmla="*/ 9252065 w 9767847"/>
                <a:gd name="connsiteY69" fmla="*/ 2967107 h 6858000"/>
                <a:gd name="connsiteX70" fmla="*/ 9227211 w 9767847"/>
                <a:gd name="connsiteY70" fmla="*/ 2868473 h 6858000"/>
                <a:gd name="connsiteX71" fmla="*/ 9220699 w 9767847"/>
                <a:gd name="connsiteY71" fmla="*/ 2844426 h 6858000"/>
                <a:gd name="connsiteX72" fmla="*/ 9213740 w 9767847"/>
                <a:gd name="connsiteY72" fmla="*/ 2820191 h 6858000"/>
                <a:gd name="connsiteX73" fmla="*/ 9199374 w 9767847"/>
                <a:gd name="connsiteY73" fmla="*/ 2771438 h 6858000"/>
                <a:gd name="connsiteX74" fmla="*/ 9061829 w 9767847"/>
                <a:gd name="connsiteY74" fmla="*/ 2385418 h 6858000"/>
                <a:gd name="connsiteX75" fmla="*/ 8978865 w 9767847"/>
                <a:gd name="connsiteY75" fmla="*/ 2196855 h 6858000"/>
                <a:gd name="connsiteX76" fmla="*/ 8956694 w 9767847"/>
                <a:gd name="connsiteY76" fmla="*/ 2150219 h 6858000"/>
                <a:gd name="connsiteX77" fmla="*/ 8934176 w 9767847"/>
                <a:gd name="connsiteY77" fmla="*/ 2103914 h 6858000"/>
                <a:gd name="connsiteX78" fmla="*/ 8887151 w 9767847"/>
                <a:gd name="connsiteY78" fmla="*/ 2011350 h 6858000"/>
                <a:gd name="connsiteX79" fmla="*/ 8787533 w 9767847"/>
                <a:gd name="connsiteY79" fmla="*/ 1828527 h 6858000"/>
                <a:gd name="connsiteX80" fmla="*/ 8761485 w 9767847"/>
                <a:gd name="connsiteY80" fmla="*/ 1783398 h 6858000"/>
                <a:gd name="connsiteX81" fmla="*/ 8734791 w 9767847"/>
                <a:gd name="connsiteY81" fmla="*/ 1737893 h 6858000"/>
                <a:gd name="connsiteX82" fmla="*/ 8680808 w 9767847"/>
                <a:gd name="connsiteY82" fmla="*/ 1648812 h 6858000"/>
                <a:gd name="connsiteX83" fmla="*/ 8567024 w 9767847"/>
                <a:gd name="connsiteY83" fmla="*/ 1472906 h 6858000"/>
                <a:gd name="connsiteX84" fmla="*/ 8537446 w 9767847"/>
                <a:gd name="connsiteY84" fmla="*/ 1429330 h 6858000"/>
                <a:gd name="connsiteX85" fmla="*/ 8507423 w 9767847"/>
                <a:gd name="connsiteY85" fmla="*/ 1385896 h 6858000"/>
                <a:gd name="connsiteX86" fmla="*/ 8446529 w 9767847"/>
                <a:gd name="connsiteY86" fmla="*/ 1300295 h 6858000"/>
                <a:gd name="connsiteX87" fmla="*/ 8319224 w 9767847"/>
                <a:gd name="connsiteY87" fmla="*/ 1131026 h 6858000"/>
                <a:gd name="connsiteX88" fmla="*/ 8286366 w 9767847"/>
                <a:gd name="connsiteY88" fmla="*/ 1089050 h 6858000"/>
                <a:gd name="connsiteX89" fmla="*/ 8270161 w 9767847"/>
                <a:gd name="connsiteY89" fmla="*/ 1068439 h 6858000"/>
                <a:gd name="connsiteX90" fmla="*/ 8253856 w 9767847"/>
                <a:gd name="connsiteY90" fmla="*/ 1048156 h 6858000"/>
                <a:gd name="connsiteX91" fmla="*/ 8186352 w 9767847"/>
                <a:gd name="connsiteY91" fmla="*/ 966275 h 6858000"/>
                <a:gd name="connsiteX92" fmla="*/ 8046768 w 9767847"/>
                <a:gd name="connsiteY92" fmla="*/ 805429 h 6858000"/>
                <a:gd name="connsiteX93" fmla="*/ 8010927 w 9767847"/>
                <a:gd name="connsiteY93" fmla="*/ 765853 h 6858000"/>
                <a:gd name="connsiteX94" fmla="*/ 7974788 w 9767847"/>
                <a:gd name="connsiteY94" fmla="*/ 726653 h 6858000"/>
                <a:gd name="connsiteX95" fmla="*/ 7901070 w 9767847"/>
                <a:gd name="connsiteY95" fmla="*/ 648724 h 6858000"/>
                <a:gd name="connsiteX96" fmla="*/ 7750054 w 9767847"/>
                <a:gd name="connsiteY96" fmla="*/ 497008 h 6858000"/>
                <a:gd name="connsiteX97" fmla="*/ 7592277 w 9767847"/>
                <a:gd name="connsiteY97" fmla="*/ 351221 h 6858000"/>
                <a:gd name="connsiteX98" fmla="*/ 7257734 w 9767847"/>
                <a:gd name="connsiteY98" fmla="*/ 76964 h 6858000"/>
                <a:gd name="connsiteX99" fmla="*/ 1886601 w 9767847"/>
                <a:gd name="connsiteY99" fmla="*/ 0 h 6858000"/>
                <a:gd name="connsiteX100" fmla="*/ 2292926 w 9767847"/>
                <a:gd name="connsiteY100" fmla="*/ 0 h 6858000"/>
                <a:gd name="connsiteX101" fmla="*/ 2135542 w 9767847"/>
                <a:gd name="connsiteY101" fmla="*/ 117781 h 6858000"/>
                <a:gd name="connsiteX102" fmla="*/ 1969576 w 9767847"/>
                <a:gd name="connsiteY102" fmla="*/ 254986 h 6858000"/>
                <a:gd name="connsiteX103" fmla="*/ 1659938 w 9767847"/>
                <a:gd name="connsiteY103" fmla="*/ 549855 h 6858000"/>
                <a:gd name="connsiteX104" fmla="*/ 729383 w 9767847"/>
                <a:gd name="connsiteY104" fmla="*/ 1936480 h 6858000"/>
                <a:gd name="connsiteX105" fmla="*/ 578465 w 9767847"/>
                <a:gd name="connsiteY105" fmla="*/ 2320807 h 6858000"/>
                <a:gd name="connsiteX106" fmla="*/ 465080 w 9767847"/>
                <a:gd name="connsiteY106" fmla="*/ 2714875 h 6858000"/>
                <a:gd name="connsiteX107" fmla="*/ 423820 w 9767847"/>
                <a:gd name="connsiteY107" fmla="*/ 2915436 h 6858000"/>
                <a:gd name="connsiteX108" fmla="*/ 392355 w 9767847"/>
                <a:gd name="connsiteY108" fmla="*/ 3118071 h 6858000"/>
                <a:gd name="connsiteX109" fmla="*/ 358801 w 9767847"/>
                <a:gd name="connsiteY109" fmla="*/ 3526915 h 6858000"/>
                <a:gd name="connsiteX110" fmla="*/ 410350 w 9767847"/>
                <a:gd name="connsiteY110" fmla="*/ 4348226 h 6858000"/>
                <a:gd name="connsiteX111" fmla="*/ 449022 w 9767847"/>
                <a:gd name="connsiteY111" fmla="*/ 4551049 h 6858000"/>
                <a:gd name="connsiteX112" fmla="*/ 498882 w 9767847"/>
                <a:gd name="connsiteY112" fmla="*/ 4752365 h 6858000"/>
                <a:gd name="connsiteX113" fmla="*/ 559775 w 9767847"/>
                <a:gd name="connsiteY113" fmla="*/ 4951657 h 6858000"/>
                <a:gd name="connsiteX114" fmla="*/ 631406 w 9767847"/>
                <a:gd name="connsiteY114" fmla="*/ 5147986 h 6858000"/>
                <a:gd name="connsiteX115" fmla="*/ 1023461 w 9767847"/>
                <a:gd name="connsiteY115" fmla="*/ 5893957 h 6858000"/>
                <a:gd name="connsiteX116" fmla="*/ 1575880 w 9767847"/>
                <a:gd name="connsiteY116" fmla="*/ 6547646 h 6858000"/>
                <a:gd name="connsiteX117" fmla="*/ 1905228 w 9767847"/>
                <a:gd name="connsiteY117" fmla="*/ 6829468 h 6858000"/>
                <a:gd name="connsiteX118" fmla="*/ 1944230 w 9767847"/>
                <a:gd name="connsiteY118" fmla="*/ 6858000 h 6858000"/>
                <a:gd name="connsiteX119" fmla="*/ 1372541 w 9767847"/>
                <a:gd name="connsiteY119" fmla="*/ 6858000 h 6858000"/>
                <a:gd name="connsiteX120" fmla="*/ 1115251 w 9767847"/>
                <a:gd name="connsiteY120" fmla="*/ 6590005 h 6858000"/>
                <a:gd name="connsiteX121" fmla="*/ 0 w 9767847"/>
                <a:gd name="connsiteY121" fmla="*/ 3649031 h 6858000"/>
                <a:gd name="connsiteX122" fmla="*/ 1777294 w 9767847"/>
                <a:gd name="connsiteY122" fmla="*/ 81317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Lst>
              <a:rect l="l" t="t" r="r" b="b"/>
              <a:pathLst>
                <a:path w="9767847" h="6858000">
                  <a:moveTo>
                    <a:pt x="7151367" y="0"/>
                  </a:moveTo>
                  <a:lnTo>
                    <a:pt x="7881247" y="0"/>
                  </a:lnTo>
                  <a:lnTo>
                    <a:pt x="7990553" y="81317"/>
                  </a:lnTo>
                  <a:cubicBezTo>
                    <a:pt x="9075991" y="929334"/>
                    <a:pt x="9767847" y="2212695"/>
                    <a:pt x="9767847" y="3649031"/>
                  </a:cubicBezTo>
                  <a:cubicBezTo>
                    <a:pt x="9767847" y="4766182"/>
                    <a:pt x="9349317" y="5790792"/>
                    <a:pt x="8652597" y="6590005"/>
                  </a:cubicBezTo>
                  <a:lnTo>
                    <a:pt x="8395306" y="6858000"/>
                  </a:lnTo>
                  <a:lnTo>
                    <a:pt x="6762603" y="6858000"/>
                  </a:lnTo>
                  <a:lnTo>
                    <a:pt x="6765962" y="6854844"/>
                  </a:lnTo>
                  <a:cubicBezTo>
                    <a:pt x="6779036" y="6842703"/>
                    <a:pt x="6791663" y="6829621"/>
                    <a:pt x="6804586" y="6817103"/>
                  </a:cubicBezTo>
                  <a:lnTo>
                    <a:pt x="6881735" y="6741197"/>
                  </a:lnTo>
                  <a:cubicBezTo>
                    <a:pt x="6907435" y="6715881"/>
                    <a:pt x="6933134" y="6690798"/>
                    <a:pt x="6958883" y="6664822"/>
                  </a:cubicBezTo>
                  <a:lnTo>
                    <a:pt x="7267925" y="6355694"/>
                  </a:lnTo>
                  <a:lnTo>
                    <a:pt x="7424360" y="6200685"/>
                  </a:lnTo>
                  <a:cubicBezTo>
                    <a:pt x="7450754" y="6174802"/>
                    <a:pt x="7477598" y="6148731"/>
                    <a:pt x="7504938" y="6122708"/>
                  </a:cubicBezTo>
                  <a:lnTo>
                    <a:pt x="7546396" y="6083697"/>
                  </a:lnTo>
                  <a:cubicBezTo>
                    <a:pt x="7560264" y="6070803"/>
                    <a:pt x="7574780" y="6057532"/>
                    <a:pt x="7588002" y="6045532"/>
                  </a:cubicBezTo>
                  <a:lnTo>
                    <a:pt x="7631000" y="6006709"/>
                  </a:lnTo>
                  <a:lnTo>
                    <a:pt x="7675440" y="5968309"/>
                  </a:lnTo>
                  <a:cubicBezTo>
                    <a:pt x="7690404" y="5955698"/>
                    <a:pt x="7705564" y="5943321"/>
                    <a:pt x="7720626" y="5930851"/>
                  </a:cubicBezTo>
                  <a:cubicBezTo>
                    <a:pt x="7735738" y="5918427"/>
                    <a:pt x="7751197" y="5906521"/>
                    <a:pt x="7766458" y="5894334"/>
                  </a:cubicBezTo>
                  <a:cubicBezTo>
                    <a:pt x="7827949" y="5846192"/>
                    <a:pt x="7890979" y="5800499"/>
                    <a:pt x="7955254" y="5756828"/>
                  </a:cubicBezTo>
                  <a:cubicBezTo>
                    <a:pt x="8083800" y="5669534"/>
                    <a:pt x="8216872" y="5590336"/>
                    <a:pt x="8352678" y="5517630"/>
                  </a:cubicBezTo>
                  <a:lnTo>
                    <a:pt x="8451350" y="5465254"/>
                  </a:lnTo>
                  <a:lnTo>
                    <a:pt x="8548532" y="5413395"/>
                  </a:lnTo>
                  <a:cubicBezTo>
                    <a:pt x="8612110" y="5379090"/>
                    <a:pt x="8673251" y="5345208"/>
                    <a:pt x="8729473" y="5309961"/>
                  </a:cubicBezTo>
                  <a:cubicBezTo>
                    <a:pt x="8743591" y="5301115"/>
                    <a:pt x="8757161" y="5292361"/>
                    <a:pt x="8770781" y="5283232"/>
                  </a:cubicBezTo>
                  <a:cubicBezTo>
                    <a:pt x="8777591" y="5278667"/>
                    <a:pt x="8784451" y="5274103"/>
                    <a:pt x="8790964" y="5269492"/>
                  </a:cubicBezTo>
                  <a:cubicBezTo>
                    <a:pt x="8797574" y="5264879"/>
                    <a:pt x="8804235" y="5260314"/>
                    <a:pt x="8810499" y="5255703"/>
                  </a:cubicBezTo>
                  <a:cubicBezTo>
                    <a:pt x="8835999" y="5237303"/>
                    <a:pt x="8860407" y="5218291"/>
                    <a:pt x="8883571" y="5198479"/>
                  </a:cubicBezTo>
                  <a:cubicBezTo>
                    <a:pt x="8929900" y="5158856"/>
                    <a:pt x="8971258" y="5116315"/>
                    <a:pt x="9006651" y="5070527"/>
                  </a:cubicBezTo>
                  <a:cubicBezTo>
                    <a:pt x="9015351" y="5059328"/>
                    <a:pt x="9024398" y="5046857"/>
                    <a:pt x="9033494" y="5034105"/>
                  </a:cubicBezTo>
                  <a:lnTo>
                    <a:pt x="9040305" y="5024551"/>
                  </a:lnTo>
                  <a:lnTo>
                    <a:pt x="9046568" y="5015281"/>
                  </a:lnTo>
                  <a:cubicBezTo>
                    <a:pt x="9050743" y="5009163"/>
                    <a:pt x="9054819" y="5002952"/>
                    <a:pt x="9058846" y="4996645"/>
                  </a:cubicBezTo>
                  <a:cubicBezTo>
                    <a:pt x="9075002" y="4971517"/>
                    <a:pt x="9090212" y="4945305"/>
                    <a:pt x="9104529" y="4918105"/>
                  </a:cubicBezTo>
                  <a:cubicBezTo>
                    <a:pt x="9133211" y="4863752"/>
                    <a:pt x="9158313" y="4805447"/>
                    <a:pt x="9181081" y="4744694"/>
                  </a:cubicBezTo>
                  <a:cubicBezTo>
                    <a:pt x="9203748" y="4684178"/>
                    <a:pt x="9223383" y="4621778"/>
                    <a:pt x="9240731" y="4557872"/>
                  </a:cubicBezTo>
                  <a:cubicBezTo>
                    <a:pt x="9249481" y="4525966"/>
                    <a:pt x="9257682" y="4493684"/>
                    <a:pt x="9265388" y="4461073"/>
                  </a:cubicBezTo>
                  <a:cubicBezTo>
                    <a:pt x="9269215" y="4444744"/>
                    <a:pt x="9272943" y="4428367"/>
                    <a:pt x="9276571" y="4411943"/>
                  </a:cubicBezTo>
                  <a:lnTo>
                    <a:pt x="9281841" y="4387379"/>
                  </a:lnTo>
                  <a:lnTo>
                    <a:pt x="9286513" y="4364838"/>
                  </a:lnTo>
                  <a:lnTo>
                    <a:pt x="9296754" y="4312038"/>
                  </a:lnTo>
                  <a:lnTo>
                    <a:pt x="9301029" y="4289074"/>
                  </a:lnTo>
                  <a:lnTo>
                    <a:pt x="9302818" y="4278581"/>
                  </a:lnTo>
                  <a:lnTo>
                    <a:pt x="9304658" y="4266816"/>
                  </a:lnTo>
                  <a:lnTo>
                    <a:pt x="9312810" y="4215945"/>
                  </a:lnTo>
                  <a:lnTo>
                    <a:pt x="9316887" y="4190486"/>
                  </a:lnTo>
                  <a:lnTo>
                    <a:pt x="9318923" y="4177780"/>
                  </a:lnTo>
                  <a:cubicBezTo>
                    <a:pt x="9319570" y="4173546"/>
                    <a:pt x="9319969" y="4169169"/>
                    <a:pt x="9320515" y="4164886"/>
                  </a:cubicBezTo>
                  <a:lnTo>
                    <a:pt x="9332445" y="4064981"/>
                  </a:lnTo>
                  <a:cubicBezTo>
                    <a:pt x="9333836" y="4052370"/>
                    <a:pt x="9334880" y="4036888"/>
                    <a:pt x="9336173" y="4018676"/>
                  </a:cubicBezTo>
                  <a:lnTo>
                    <a:pt x="9340199" y="3965171"/>
                  </a:lnTo>
                  <a:cubicBezTo>
                    <a:pt x="9345071" y="3899806"/>
                    <a:pt x="9347358" y="3832983"/>
                    <a:pt x="9347557" y="3765972"/>
                  </a:cubicBezTo>
                  <a:cubicBezTo>
                    <a:pt x="9347656" y="3732420"/>
                    <a:pt x="9347209" y="3698773"/>
                    <a:pt x="9346364" y="3664938"/>
                  </a:cubicBezTo>
                  <a:lnTo>
                    <a:pt x="9344921" y="3615243"/>
                  </a:lnTo>
                  <a:lnTo>
                    <a:pt x="9344524" y="3603526"/>
                  </a:lnTo>
                  <a:lnTo>
                    <a:pt x="9343728" y="3590774"/>
                  </a:lnTo>
                  <a:lnTo>
                    <a:pt x="9342188" y="3565268"/>
                  </a:lnTo>
                  <a:lnTo>
                    <a:pt x="9339056" y="3514256"/>
                  </a:lnTo>
                  <a:cubicBezTo>
                    <a:pt x="9337914" y="3497221"/>
                    <a:pt x="9335874" y="3480138"/>
                    <a:pt x="9334334" y="3463057"/>
                  </a:cubicBezTo>
                  <a:lnTo>
                    <a:pt x="9329363" y="3411810"/>
                  </a:lnTo>
                  <a:lnTo>
                    <a:pt x="9328319" y="3400657"/>
                  </a:lnTo>
                  <a:lnTo>
                    <a:pt x="9327177" y="3390116"/>
                  </a:lnTo>
                  <a:lnTo>
                    <a:pt x="9324293" y="3366774"/>
                  </a:lnTo>
                  <a:lnTo>
                    <a:pt x="9320763" y="3340329"/>
                  </a:lnTo>
                  <a:lnTo>
                    <a:pt x="9317184" y="3311245"/>
                  </a:lnTo>
                  <a:cubicBezTo>
                    <a:pt x="9315594" y="3296893"/>
                    <a:pt x="9313506" y="3282306"/>
                    <a:pt x="9311021" y="3266211"/>
                  </a:cubicBezTo>
                  <a:lnTo>
                    <a:pt x="9302719" y="3215717"/>
                  </a:lnTo>
                  <a:cubicBezTo>
                    <a:pt x="9299936" y="3199059"/>
                    <a:pt x="9297003" y="3182400"/>
                    <a:pt x="9293970" y="3165789"/>
                  </a:cubicBezTo>
                  <a:cubicBezTo>
                    <a:pt x="9281891" y="3099295"/>
                    <a:pt x="9267674" y="3033084"/>
                    <a:pt x="9252065" y="2967107"/>
                  </a:cubicBezTo>
                  <a:cubicBezTo>
                    <a:pt x="9244261" y="2934167"/>
                    <a:pt x="9235959" y="2901273"/>
                    <a:pt x="9227211" y="2868473"/>
                  </a:cubicBezTo>
                  <a:lnTo>
                    <a:pt x="9220699" y="2844426"/>
                  </a:lnTo>
                  <a:lnTo>
                    <a:pt x="9213740" y="2820191"/>
                  </a:lnTo>
                  <a:cubicBezTo>
                    <a:pt x="9209216" y="2804049"/>
                    <a:pt x="9204345" y="2787768"/>
                    <a:pt x="9199374" y="2771438"/>
                  </a:cubicBezTo>
                  <a:cubicBezTo>
                    <a:pt x="9159855" y="2641086"/>
                    <a:pt x="9114272" y="2512099"/>
                    <a:pt x="9061829" y="2385418"/>
                  </a:cubicBezTo>
                  <a:cubicBezTo>
                    <a:pt x="9035582" y="2322077"/>
                    <a:pt x="9008043" y="2259160"/>
                    <a:pt x="8978865" y="2196855"/>
                  </a:cubicBezTo>
                  <a:lnTo>
                    <a:pt x="8956694" y="2150219"/>
                  </a:lnTo>
                  <a:lnTo>
                    <a:pt x="8934176" y="2103914"/>
                  </a:lnTo>
                  <a:cubicBezTo>
                    <a:pt x="8918915" y="2073091"/>
                    <a:pt x="8903157" y="2042032"/>
                    <a:pt x="8887151" y="2011350"/>
                  </a:cubicBezTo>
                  <a:cubicBezTo>
                    <a:pt x="8854988" y="1949891"/>
                    <a:pt x="8822082" y="1888810"/>
                    <a:pt x="8787533" y="1828527"/>
                  </a:cubicBezTo>
                  <a:lnTo>
                    <a:pt x="8761485" y="1783398"/>
                  </a:lnTo>
                  <a:lnTo>
                    <a:pt x="8734791" y="1737893"/>
                  </a:lnTo>
                  <a:cubicBezTo>
                    <a:pt x="8717047" y="1707823"/>
                    <a:pt x="8699200" y="1678363"/>
                    <a:pt x="8680808" y="1648812"/>
                  </a:cubicBezTo>
                  <a:cubicBezTo>
                    <a:pt x="8644322" y="1589658"/>
                    <a:pt x="8606194" y="1531118"/>
                    <a:pt x="8567024" y="1472906"/>
                  </a:cubicBezTo>
                  <a:lnTo>
                    <a:pt x="8537446" y="1429330"/>
                  </a:lnTo>
                  <a:lnTo>
                    <a:pt x="8507423" y="1385896"/>
                  </a:lnTo>
                  <a:cubicBezTo>
                    <a:pt x="8487390" y="1357284"/>
                    <a:pt x="8467158" y="1328719"/>
                    <a:pt x="8446529" y="1300295"/>
                  </a:cubicBezTo>
                  <a:cubicBezTo>
                    <a:pt x="8405271" y="1243496"/>
                    <a:pt x="8362718" y="1187120"/>
                    <a:pt x="8319224" y="1131026"/>
                  </a:cubicBezTo>
                  <a:lnTo>
                    <a:pt x="8286366" y="1089050"/>
                  </a:lnTo>
                  <a:lnTo>
                    <a:pt x="8270161" y="1068439"/>
                  </a:lnTo>
                  <a:lnTo>
                    <a:pt x="8253856" y="1048156"/>
                  </a:lnTo>
                  <a:cubicBezTo>
                    <a:pt x="8231636" y="1020675"/>
                    <a:pt x="8209117" y="993381"/>
                    <a:pt x="8186352" y="966275"/>
                  </a:cubicBezTo>
                  <a:cubicBezTo>
                    <a:pt x="8140917" y="911922"/>
                    <a:pt x="8094240" y="858417"/>
                    <a:pt x="8046768" y="805429"/>
                  </a:cubicBezTo>
                  <a:lnTo>
                    <a:pt x="8010927" y="765853"/>
                  </a:lnTo>
                  <a:lnTo>
                    <a:pt x="7974788" y="726653"/>
                  </a:lnTo>
                  <a:cubicBezTo>
                    <a:pt x="7950382" y="700489"/>
                    <a:pt x="7925824" y="674465"/>
                    <a:pt x="7901070" y="648724"/>
                  </a:cubicBezTo>
                  <a:cubicBezTo>
                    <a:pt x="7851510" y="597289"/>
                    <a:pt x="7801404" y="546514"/>
                    <a:pt x="7750054" y="497008"/>
                  </a:cubicBezTo>
                  <a:cubicBezTo>
                    <a:pt x="7698902" y="447644"/>
                    <a:pt x="7645913" y="398938"/>
                    <a:pt x="7592277" y="351221"/>
                  </a:cubicBezTo>
                  <a:cubicBezTo>
                    <a:pt x="7484856" y="255786"/>
                    <a:pt x="7373308" y="164304"/>
                    <a:pt x="7257734" y="76964"/>
                  </a:cubicBezTo>
                  <a:close/>
                  <a:moveTo>
                    <a:pt x="1886601" y="0"/>
                  </a:moveTo>
                  <a:lnTo>
                    <a:pt x="2292926" y="0"/>
                  </a:lnTo>
                  <a:lnTo>
                    <a:pt x="2135542" y="117781"/>
                  </a:lnTo>
                  <a:cubicBezTo>
                    <a:pt x="2078998" y="162280"/>
                    <a:pt x="2023659" y="208045"/>
                    <a:pt x="1969576" y="254986"/>
                  </a:cubicBezTo>
                  <a:cubicBezTo>
                    <a:pt x="1861309" y="348820"/>
                    <a:pt x="1758064" y="447314"/>
                    <a:pt x="1659938" y="549855"/>
                  </a:cubicBezTo>
                  <a:cubicBezTo>
                    <a:pt x="1266987" y="960346"/>
                    <a:pt x="953820" y="1431495"/>
                    <a:pt x="729383" y="1936480"/>
                  </a:cubicBezTo>
                  <a:cubicBezTo>
                    <a:pt x="673260" y="2062362"/>
                    <a:pt x="622855" y="2190972"/>
                    <a:pt x="578465" y="2320807"/>
                  </a:cubicBezTo>
                  <a:cubicBezTo>
                    <a:pt x="534125" y="2450687"/>
                    <a:pt x="496147" y="2582216"/>
                    <a:pt x="465080" y="2714875"/>
                  </a:cubicBezTo>
                  <a:cubicBezTo>
                    <a:pt x="449769" y="2780991"/>
                    <a:pt x="435850" y="2848191"/>
                    <a:pt x="423820" y="2915436"/>
                  </a:cubicBezTo>
                  <a:cubicBezTo>
                    <a:pt x="411840" y="2982731"/>
                    <a:pt x="401054" y="3050260"/>
                    <a:pt x="392355" y="3118071"/>
                  </a:cubicBezTo>
                  <a:cubicBezTo>
                    <a:pt x="374509" y="3253646"/>
                    <a:pt x="363424" y="3389880"/>
                    <a:pt x="358801" y="3526915"/>
                  </a:cubicBezTo>
                  <a:cubicBezTo>
                    <a:pt x="349009" y="3800843"/>
                    <a:pt x="366357" y="4075570"/>
                    <a:pt x="410350" y="4348226"/>
                  </a:cubicBezTo>
                  <a:cubicBezTo>
                    <a:pt x="421286" y="4416132"/>
                    <a:pt x="434209" y="4483660"/>
                    <a:pt x="449022" y="4551049"/>
                  </a:cubicBezTo>
                  <a:cubicBezTo>
                    <a:pt x="463737" y="4618436"/>
                    <a:pt x="480389" y="4685588"/>
                    <a:pt x="498882" y="4752365"/>
                  </a:cubicBezTo>
                  <a:cubicBezTo>
                    <a:pt x="517373" y="4819141"/>
                    <a:pt x="537704" y="4885635"/>
                    <a:pt x="559775" y="4951657"/>
                  </a:cubicBezTo>
                  <a:cubicBezTo>
                    <a:pt x="581946" y="5017775"/>
                    <a:pt x="605358" y="5083375"/>
                    <a:pt x="631406" y="5147986"/>
                  </a:cubicBezTo>
                  <a:cubicBezTo>
                    <a:pt x="734055" y="5407608"/>
                    <a:pt x="865188" y="5658570"/>
                    <a:pt x="1023461" y="5893957"/>
                  </a:cubicBezTo>
                  <a:cubicBezTo>
                    <a:pt x="1181487" y="6129578"/>
                    <a:pt x="1367051" y="6349247"/>
                    <a:pt x="1575880" y="6547646"/>
                  </a:cubicBezTo>
                  <a:cubicBezTo>
                    <a:pt x="1680269" y="6646916"/>
                    <a:pt x="1790338" y="6740939"/>
                    <a:pt x="1905228" y="6829468"/>
                  </a:cubicBezTo>
                  <a:lnTo>
                    <a:pt x="1944230" y="6858000"/>
                  </a:lnTo>
                  <a:lnTo>
                    <a:pt x="1372541" y="6858000"/>
                  </a:lnTo>
                  <a:lnTo>
                    <a:pt x="1115251" y="6590005"/>
                  </a:lnTo>
                  <a:cubicBezTo>
                    <a:pt x="418530" y="5790792"/>
                    <a:pt x="0" y="4766182"/>
                    <a:pt x="0" y="3649031"/>
                  </a:cubicBezTo>
                  <a:cubicBezTo>
                    <a:pt x="0" y="2212695"/>
                    <a:pt x="691856" y="929334"/>
                    <a:pt x="1777294" y="81317"/>
                  </a:cubicBezTo>
                  <a:close/>
                </a:path>
              </a:pathLst>
            </a:custGeom>
            <a:solidFill>
              <a:schemeClr val="bg1">
                <a:alpha val="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grpSp>
      <p:sp>
        <p:nvSpPr>
          <p:cNvPr id="2" name="Otsikko 1">
            <a:extLst>
              <a:ext uri="{FF2B5EF4-FFF2-40B4-BE49-F238E27FC236}">
                <a16:creationId xmlns:a16="http://schemas.microsoft.com/office/drawing/2014/main" id="{38C3DC17-F88F-C88E-25A8-0F136AF68DFC}"/>
              </a:ext>
            </a:extLst>
          </p:cNvPr>
          <p:cNvSpPr>
            <a:spLocks noGrp="1"/>
          </p:cNvSpPr>
          <p:nvPr>
            <p:ph type="title"/>
          </p:nvPr>
        </p:nvSpPr>
        <p:spPr>
          <a:xfrm>
            <a:off x="3033466" y="411983"/>
            <a:ext cx="5754696" cy="1527349"/>
          </a:xfrm>
        </p:spPr>
        <p:txBody>
          <a:bodyPr anchor="ctr">
            <a:normAutofit/>
          </a:bodyPr>
          <a:lstStyle/>
          <a:p>
            <a:pPr algn="ctr"/>
            <a:r>
              <a:rPr lang="fi-FI" sz="3600" dirty="0">
                <a:solidFill>
                  <a:schemeClr val="tx2"/>
                </a:solidFill>
              </a:rPr>
              <a:t>Yleisistä toimintatavoista rajoituksen jälkeen</a:t>
            </a:r>
          </a:p>
        </p:txBody>
      </p:sp>
      <p:sp>
        <p:nvSpPr>
          <p:cNvPr id="3" name="Sisällön paikkamerkki 2">
            <a:extLst>
              <a:ext uri="{FF2B5EF4-FFF2-40B4-BE49-F238E27FC236}">
                <a16:creationId xmlns:a16="http://schemas.microsoft.com/office/drawing/2014/main" id="{B66312C6-B98C-C569-1233-FE62C44C34FF}"/>
              </a:ext>
            </a:extLst>
          </p:cNvPr>
          <p:cNvSpPr>
            <a:spLocks noGrp="1"/>
          </p:cNvSpPr>
          <p:nvPr>
            <p:ph idx="1"/>
          </p:nvPr>
        </p:nvSpPr>
        <p:spPr>
          <a:xfrm>
            <a:off x="887136" y="2150347"/>
            <a:ext cx="10417260" cy="4210259"/>
          </a:xfrm>
        </p:spPr>
        <p:txBody>
          <a:bodyPr anchor="t">
            <a:normAutofit/>
          </a:bodyPr>
          <a:lstStyle/>
          <a:p>
            <a:r>
              <a:rPr lang="fi-FI" sz="2000" dirty="0">
                <a:solidFill>
                  <a:schemeClr val="tx2"/>
                </a:solidFill>
              </a:rPr>
              <a:t>Kun rajoitustoimenpide on ohi, sinulle tarjotaan heti mahdollisuutta käydä sen kulku ja tilanne läpi yhdessä ohjaajan kanssa.</a:t>
            </a:r>
          </a:p>
          <a:p>
            <a:r>
              <a:rPr lang="fi-FI" sz="2000" dirty="0">
                <a:solidFill>
                  <a:schemeClr val="tx2"/>
                </a:solidFill>
              </a:rPr>
              <a:t>Saat luettavaksesi rajoitustoimenpiteestä tehdyn päätöksen tai siitä tehdyt kirjaukset. Saat turvallisessa ilmapiirissä kertoa oman näkemyksesi tapahtumista ja rajoitustoimenpiteen toteuttamisesta. Keskustelu kirjataan ylös päivittäiskirjaukseesi. </a:t>
            </a:r>
          </a:p>
          <a:p>
            <a:r>
              <a:rPr lang="fi-FI" sz="2000" dirty="0">
                <a:solidFill>
                  <a:schemeClr val="tx2"/>
                </a:solidFill>
              </a:rPr>
              <a:t>Jos mahdollista, samassa yhteydessä tehdään kanssasi myös lapsikohtainen arviointi.</a:t>
            </a:r>
          </a:p>
          <a:p>
            <a:r>
              <a:rPr lang="fi-FI" sz="2000" dirty="0">
                <a:solidFill>
                  <a:schemeClr val="tx2"/>
                </a:solidFill>
              </a:rPr>
              <a:t>Rajoitustoimenpiteestä tehdyt kirjaukset ja päätökset lähetetään tiedoksi sinun sosiaalityöntekijällesi sekä huoltajillesi mahdollisimman pian.</a:t>
            </a:r>
          </a:p>
          <a:p>
            <a:r>
              <a:rPr lang="fi-FI" sz="2000" dirty="0">
                <a:solidFill>
                  <a:schemeClr val="tx2"/>
                </a:solidFill>
              </a:rPr>
              <a:t>Ohjaajat pohtivat sitä, onko rajoitustoimenpiteellä vaikutusta hoito- ja kasvatussuunnitelmaasi ja onko arkeesi tarpeen tehdä muutoksia, jotta saat riittävän tuen. </a:t>
            </a:r>
          </a:p>
        </p:txBody>
      </p:sp>
    </p:spTree>
    <p:extLst>
      <p:ext uri="{BB962C8B-B14F-4D97-AF65-F5344CB8AC3E}">
        <p14:creationId xmlns:p14="http://schemas.microsoft.com/office/powerpoint/2010/main" val="140745159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4BC99CB9-DDAD-44A2-8A1C-E3AF4E72DF5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Otsikko 1">
            <a:extLst>
              <a:ext uri="{FF2B5EF4-FFF2-40B4-BE49-F238E27FC236}">
                <a16:creationId xmlns:a16="http://schemas.microsoft.com/office/drawing/2014/main" id="{75BC3D26-2F13-71AB-8636-E3D9A8DE6C0D}"/>
              </a:ext>
            </a:extLst>
          </p:cNvPr>
          <p:cNvSpPr>
            <a:spLocks noGrp="1"/>
          </p:cNvSpPr>
          <p:nvPr>
            <p:ph type="title"/>
          </p:nvPr>
        </p:nvSpPr>
        <p:spPr>
          <a:xfrm>
            <a:off x="1401843" y="190919"/>
            <a:ext cx="8817331" cy="944545"/>
          </a:xfrm>
        </p:spPr>
        <p:txBody>
          <a:bodyPr anchor="b">
            <a:normAutofit fontScale="90000"/>
          </a:bodyPr>
          <a:lstStyle/>
          <a:p>
            <a:pPr algn="ctr"/>
            <a:r>
              <a:rPr lang="fi-FI" sz="3300" dirty="0">
                <a:solidFill>
                  <a:schemeClr val="tx2"/>
                </a:solidFill>
              </a:rPr>
              <a:t>Rajoituksen käytön yhteydessä yksikössä olevien lasten turvallisuudesta huolehtiminen</a:t>
            </a:r>
          </a:p>
        </p:txBody>
      </p:sp>
      <p:grpSp>
        <p:nvGrpSpPr>
          <p:cNvPr id="10" name="Group 9">
            <a:extLst>
              <a:ext uri="{FF2B5EF4-FFF2-40B4-BE49-F238E27FC236}">
                <a16:creationId xmlns:a16="http://schemas.microsoft.com/office/drawing/2014/main" id="{5C3921CD-DDE5-4B57-8FDF-B37ADE4EDAC7}"/>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091219" y="3985"/>
            <a:ext cx="9747620" cy="6858000"/>
            <a:chOff x="1318434" y="36937"/>
            <a:chExt cx="9747620" cy="6858000"/>
          </a:xfrm>
        </p:grpSpPr>
        <p:sp>
          <p:nvSpPr>
            <p:cNvPr id="11" name="Freeform: Shape 10">
              <a:extLst>
                <a:ext uri="{FF2B5EF4-FFF2-40B4-BE49-F238E27FC236}">
                  <a16:creationId xmlns:a16="http://schemas.microsoft.com/office/drawing/2014/main" id="{A4CBEDF6-7B5F-471F-AF99-301A2374812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560551" y="36937"/>
              <a:ext cx="9313016" cy="6858000"/>
            </a:xfrm>
            <a:custGeom>
              <a:avLst/>
              <a:gdLst>
                <a:gd name="connsiteX0" fmla="*/ 6993556 w 9313016"/>
                <a:gd name="connsiteY0" fmla="*/ 0 h 6858000"/>
                <a:gd name="connsiteX1" fmla="*/ 7358516 w 9313016"/>
                <a:gd name="connsiteY1" fmla="*/ 0 h 6858000"/>
                <a:gd name="connsiteX2" fmla="*/ 7475006 w 9313016"/>
                <a:gd name="connsiteY2" fmla="*/ 82722 h 6858000"/>
                <a:gd name="connsiteX3" fmla="*/ 7816357 w 9313016"/>
                <a:gd name="connsiteY3" fmla="*/ 358482 h 6858000"/>
                <a:gd name="connsiteX4" fmla="*/ 8421752 w 9313016"/>
                <a:gd name="connsiteY4" fmla="*/ 995405 h 6858000"/>
                <a:gd name="connsiteX5" fmla="*/ 8897059 w 9313016"/>
                <a:gd name="connsiteY5" fmla="*/ 1737211 h 6858000"/>
                <a:gd name="connsiteX6" fmla="*/ 9206633 w 9313016"/>
                <a:gd name="connsiteY6" fmla="*/ 2564460 h 6858000"/>
                <a:gd name="connsiteX7" fmla="*/ 9286787 w 9313016"/>
                <a:gd name="connsiteY7" fmla="*/ 3000164 h 6858000"/>
                <a:gd name="connsiteX8" fmla="*/ 9312914 w 9313016"/>
                <a:gd name="connsiteY8" fmla="*/ 3442493 h 6858000"/>
                <a:gd name="connsiteX9" fmla="*/ 9190562 w 9313016"/>
                <a:gd name="connsiteY9" fmla="*/ 4316686 h 6858000"/>
                <a:gd name="connsiteX10" fmla="*/ 9043416 w 9313016"/>
                <a:gd name="connsiteY10" fmla="*/ 4734917 h 6858000"/>
                <a:gd name="connsiteX11" fmla="*/ 8809657 w 9313016"/>
                <a:gd name="connsiteY11" fmla="*/ 5128718 h 6858000"/>
                <a:gd name="connsiteX12" fmla="*/ 8645997 w 9313016"/>
                <a:gd name="connsiteY12" fmla="*/ 5297441 h 6858000"/>
                <a:gd name="connsiteX13" fmla="*/ 8457787 w 9313016"/>
                <a:gd name="connsiteY13" fmla="*/ 5433763 h 6858000"/>
                <a:gd name="connsiteX14" fmla="*/ 8260803 w 9313016"/>
                <a:gd name="connsiteY14" fmla="*/ 5541237 h 6858000"/>
                <a:gd name="connsiteX15" fmla="*/ 8066136 w 9313016"/>
                <a:gd name="connsiteY15" fmla="*/ 5635704 h 6858000"/>
                <a:gd name="connsiteX16" fmla="*/ 7698638 w 9313016"/>
                <a:gd name="connsiteY16" fmla="*/ 5837163 h 6858000"/>
                <a:gd name="connsiteX17" fmla="*/ 7370135 w 9313016"/>
                <a:gd name="connsiteY17" fmla="*/ 6090081 h 6858000"/>
                <a:gd name="connsiteX18" fmla="*/ 7218897 w 9313016"/>
                <a:gd name="connsiteY18" fmla="*/ 6235860 h 6858000"/>
                <a:gd name="connsiteX19" fmla="*/ 7070665 w 9313016"/>
                <a:gd name="connsiteY19" fmla="*/ 6387205 h 6858000"/>
                <a:gd name="connsiteX20" fmla="*/ 6779035 w 9313016"/>
                <a:gd name="connsiteY20" fmla="*/ 6697100 h 6858000"/>
                <a:gd name="connsiteX21" fmla="*/ 6631837 w 9313016"/>
                <a:gd name="connsiteY21" fmla="*/ 6852239 h 6858000"/>
                <a:gd name="connsiteX22" fmla="*/ 6626221 w 9313016"/>
                <a:gd name="connsiteY22" fmla="*/ 6858000 h 6858000"/>
                <a:gd name="connsiteX23" fmla="*/ 6424725 w 9313016"/>
                <a:gd name="connsiteY23" fmla="*/ 6858000 h 6858000"/>
                <a:gd name="connsiteX24" fmla="*/ 6527382 w 9313016"/>
                <a:gd name="connsiteY24" fmla="*/ 6756333 h 6858000"/>
                <a:gd name="connsiteX25" fmla="*/ 6674233 w 9313016"/>
                <a:gd name="connsiteY25" fmla="*/ 6603450 h 6858000"/>
                <a:gd name="connsiteX26" fmla="*/ 6965813 w 9313016"/>
                <a:gd name="connsiteY26" fmla="*/ 6292932 h 6858000"/>
                <a:gd name="connsiteX27" fmla="*/ 7112961 w 9313016"/>
                <a:gd name="connsiteY27" fmla="*/ 6137505 h 6858000"/>
                <a:gd name="connsiteX28" fmla="*/ 7264790 w 9313016"/>
                <a:gd name="connsiteY28" fmla="*/ 5983710 h 6858000"/>
                <a:gd name="connsiteX29" fmla="*/ 7974595 w 9313016"/>
                <a:gd name="connsiteY29" fmla="*/ 5470773 h 6858000"/>
                <a:gd name="connsiteX30" fmla="*/ 8331591 w 9313016"/>
                <a:gd name="connsiteY30" fmla="*/ 5254048 h 6858000"/>
                <a:gd name="connsiteX31" fmla="*/ 8599807 w 9313016"/>
                <a:gd name="connsiteY31" fmla="*/ 4980010 h 6858000"/>
                <a:gd name="connsiteX32" fmla="*/ 8766474 w 9313016"/>
                <a:gd name="connsiteY32" fmla="*/ 4631524 h 6858000"/>
                <a:gd name="connsiteX33" fmla="*/ 8865755 w 9313016"/>
                <a:gd name="connsiteY33" fmla="*/ 4244445 h 6858000"/>
                <a:gd name="connsiteX34" fmla="*/ 8882911 w 9313016"/>
                <a:gd name="connsiteY34" fmla="*/ 4145659 h 6858000"/>
                <a:gd name="connsiteX35" fmla="*/ 8897403 w 9313016"/>
                <a:gd name="connsiteY35" fmla="*/ 4046633 h 6858000"/>
                <a:gd name="connsiteX36" fmla="*/ 8908298 w 9313016"/>
                <a:gd name="connsiteY36" fmla="*/ 3947271 h 6858000"/>
                <a:gd name="connsiteX37" fmla="*/ 8916184 w 9313016"/>
                <a:gd name="connsiteY37" fmla="*/ 3847765 h 6858000"/>
                <a:gd name="connsiteX38" fmla="*/ 8920670 w 9313016"/>
                <a:gd name="connsiteY38" fmla="*/ 3449597 h 6858000"/>
                <a:gd name="connsiteX39" fmla="*/ 8914607 w 9313016"/>
                <a:gd name="connsiteY39" fmla="*/ 3350283 h 6858000"/>
                <a:gd name="connsiteX40" fmla="*/ 8905340 w 9313016"/>
                <a:gd name="connsiteY40" fmla="*/ 3251209 h 6858000"/>
                <a:gd name="connsiteX41" fmla="*/ 8893854 w 9313016"/>
                <a:gd name="connsiteY41" fmla="*/ 3152376 h 6858000"/>
                <a:gd name="connsiteX42" fmla="*/ 8879706 w 9313016"/>
                <a:gd name="connsiteY42" fmla="*/ 3053878 h 6858000"/>
                <a:gd name="connsiteX43" fmla="*/ 8797531 w 9313016"/>
                <a:gd name="connsiteY43" fmla="*/ 2663966 h 6858000"/>
                <a:gd name="connsiteX44" fmla="*/ 8520442 w 9313016"/>
                <a:gd name="connsiteY44" fmla="*/ 1911983 h 6858000"/>
                <a:gd name="connsiteX45" fmla="*/ 8332626 w 9313016"/>
                <a:gd name="connsiteY45" fmla="*/ 1553608 h 6858000"/>
                <a:gd name="connsiteX46" fmla="*/ 8116317 w 9313016"/>
                <a:gd name="connsiteY46" fmla="*/ 1208529 h 6858000"/>
                <a:gd name="connsiteX47" fmla="*/ 7873293 w 9313016"/>
                <a:gd name="connsiteY47" fmla="*/ 878284 h 6858000"/>
                <a:gd name="connsiteX48" fmla="*/ 7604337 w 9313016"/>
                <a:gd name="connsiteY48" fmla="*/ 565125 h 6858000"/>
                <a:gd name="connsiteX49" fmla="*/ 7311128 w 9313016"/>
                <a:gd name="connsiteY49" fmla="*/ 270591 h 6858000"/>
                <a:gd name="connsiteX50" fmla="*/ 1752019 w 9313016"/>
                <a:gd name="connsiteY50" fmla="*/ 0 h 6858000"/>
                <a:gd name="connsiteX51" fmla="*/ 2155804 w 9313016"/>
                <a:gd name="connsiteY51" fmla="*/ 0 h 6858000"/>
                <a:gd name="connsiteX52" fmla="*/ 2103975 w 9313016"/>
                <a:gd name="connsiteY52" fmla="*/ 40789 h 6858000"/>
                <a:gd name="connsiteX53" fmla="*/ 1656310 w 9313016"/>
                <a:gd name="connsiteY53" fmla="*/ 470035 h 6858000"/>
                <a:gd name="connsiteX54" fmla="*/ 806013 w 9313016"/>
                <a:gd name="connsiteY54" fmla="*/ 1841133 h 6858000"/>
                <a:gd name="connsiteX55" fmla="*/ 580685 w 9313016"/>
                <a:gd name="connsiteY55" fmla="*/ 2606364 h 6858000"/>
                <a:gd name="connsiteX56" fmla="*/ 503489 w 9313016"/>
                <a:gd name="connsiteY56" fmla="*/ 3397276 h 6858000"/>
                <a:gd name="connsiteX57" fmla="*/ 570135 w 9313016"/>
                <a:gd name="connsiteY57" fmla="*/ 4188235 h 6858000"/>
                <a:gd name="connsiteX58" fmla="*/ 783387 w 9313016"/>
                <a:gd name="connsiteY58" fmla="*/ 4953850 h 6858000"/>
                <a:gd name="connsiteX59" fmla="*/ 1628014 w 9313016"/>
                <a:gd name="connsiteY59" fmla="*/ 6308245 h 6858000"/>
                <a:gd name="connsiteX60" fmla="*/ 2235998 w 9313016"/>
                <a:gd name="connsiteY60" fmla="*/ 6844829 h 6858000"/>
                <a:gd name="connsiteX61" fmla="*/ 2255028 w 9313016"/>
                <a:gd name="connsiteY61" fmla="*/ 6858000 h 6858000"/>
                <a:gd name="connsiteX62" fmla="*/ 1578787 w 9313016"/>
                <a:gd name="connsiteY62" fmla="*/ 6858000 h 6858000"/>
                <a:gd name="connsiteX63" fmla="*/ 1465153 w 9313016"/>
                <a:gd name="connsiteY63" fmla="*/ 6759050 h 6858000"/>
                <a:gd name="connsiteX64" fmla="*/ 1303650 w 9313016"/>
                <a:gd name="connsiteY64" fmla="*/ 6604267 h 6858000"/>
                <a:gd name="connsiteX65" fmla="*/ 323708 w 9313016"/>
                <a:gd name="connsiteY65" fmla="*/ 5126365 h 6858000"/>
                <a:gd name="connsiteX66" fmla="*/ 872 w 9313016"/>
                <a:gd name="connsiteY66" fmla="*/ 3391228 h 6858000"/>
                <a:gd name="connsiteX67" fmla="*/ 105428 w 9313016"/>
                <a:gd name="connsiteY67" fmla="*/ 2511899 h 6858000"/>
                <a:gd name="connsiteX68" fmla="*/ 384933 w 9313016"/>
                <a:gd name="connsiteY68" fmla="*/ 1670971 h 6858000"/>
                <a:gd name="connsiteX69" fmla="*/ 1433593 w 9313016"/>
                <a:gd name="connsiteY69" fmla="*/ 256095 h 6858000"/>
                <a:gd name="connsiteX70" fmla="*/ 1602664 w 9313016"/>
                <a:gd name="connsiteY70" fmla="*/ 113704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Lst>
              <a:rect l="l" t="t" r="r" b="b"/>
              <a:pathLst>
                <a:path w="9313016" h="6858000">
                  <a:moveTo>
                    <a:pt x="6993556" y="0"/>
                  </a:moveTo>
                  <a:lnTo>
                    <a:pt x="7358516" y="0"/>
                  </a:lnTo>
                  <a:lnTo>
                    <a:pt x="7475006" y="82722"/>
                  </a:lnTo>
                  <a:cubicBezTo>
                    <a:pt x="7592423" y="169778"/>
                    <a:pt x="7706366" y="261748"/>
                    <a:pt x="7816357" y="358482"/>
                  </a:cubicBezTo>
                  <a:cubicBezTo>
                    <a:pt x="8036559" y="551589"/>
                    <a:pt x="8239655" y="764905"/>
                    <a:pt x="8421752" y="995405"/>
                  </a:cubicBezTo>
                  <a:cubicBezTo>
                    <a:pt x="8604736" y="1225282"/>
                    <a:pt x="8763567" y="1474646"/>
                    <a:pt x="8897059" y="1737211"/>
                  </a:cubicBezTo>
                  <a:cubicBezTo>
                    <a:pt x="9029909" y="2000162"/>
                    <a:pt x="9134317" y="2277990"/>
                    <a:pt x="9206633" y="2564460"/>
                  </a:cubicBezTo>
                  <a:cubicBezTo>
                    <a:pt x="9242322" y="2707791"/>
                    <a:pt x="9269041" y="2853474"/>
                    <a:pt x="9286787" y="3000164"/>
                  </a:cubicBezTo>
                  <a:cubicBezTo>
                    <a:pt x="9304977" y="3146856"/>
                    <a:pt x="9314097" y="3294698"/>
                    <a:pt x="9312914" y="3442493"/>
                  </a:cubicBezTo>
                  <a:cubicBezTo>
                    <a:pt x="9309906" y="3737987"/>
                    <a:pt x="9270717" y="4033288"/>
                    <a:pt x="9190562" y="4316686"/>
                  </a:cubicBezTo>
                  <a:cubicBezTo>
                    <a:pt x="9150486" y="4458240"/>
                    <a:pt x="9103951" y="4597587"/>
                    <a:pt x="9043416" y="4734917"/>
                  </a:cubicBezTo>
                  <a:cubicBezTo>
                    <a:pt x="8982980" y="4871817"/>
                    <a:pt x="8908740" y="5007131"/>
                    <a:pt x="8809657" y="5128718"/>
                  </a:cubicBezTo>
                  <a:cubicBezTo>
                    <a:pt x="8760312" y="5189247"/>
                    <a:pt x="8706137" y="5246945"/>
                    <a:pt x="8645997" y="5297441"/>
                  </a:cubicBezTo>
                  <a:cubicBezTo>
                    <a:pt x="8586252" y="5348274"/>
                    <a:pt x="8522809" y="5393730"/>
                    <a:pt x="8457787" y="5433763"/>
                  </a:cubicBezTo>
                  <a:cubicBezTo>
                    <a:pt x="8392816" y="5474132"/>
                    <a:pt x="8326219" y="5508213"/>
                    <a:pt x="8260803" y="5541237"/>
                  </a:cubicBezTo>
                  <a:cubicBezTo>
                    <a:pt x="8195289" y="5574071"/>
                    <a:pt x="8130023" y="5604838"/>
                    <a:pt x="8066136" y="5635704"/>
                  </a:cubicBezTo>
                  <a:cubicBezTo>
                    <a:pt x="7938313" y="5697433"/>
                    <a:pt x="7815222" y="5762186"/>
                    <a:pt x="7698638" y="5837163"/>
                  </a:cubicBezTo>
                  <a:cubicBezTo>
                    <a:pt x="7582449" y="5912381"/>
                    <a:pt x="7471881" y="5996094"/>
                    <a:pt x="7370135" y="6090081"/>
                  </a:cubicBezTo>
                  <a:cubicBezTo>
                    <a:pt x="7319460" y="6136593"/>
                    <a:pt x="7268881" y="6186082"/>
                    <a:pt x="7218897" y="6235860"/>
                  </a:cubicBezTo>
                  <a:cubicBezTo>
                    <a:pt x="7168763" y="6285493"/>
                    <a:pt x="7119665" y="6336229"/>
                    <a:pt x="7070665" y="6387205"/>
                  </a:cubicBezTo>
                  <a:cubicBezTo>
                    <a:pt x="6972715" y="6489208"/>
                    <a:pt x="6876195" y="6593131"/>
                    <a:pt x="6779035" y="6697100"/>
                  </a:cubicBezTo>
                  <a:cubicBezTo>
                    <a:pt x="6730379" y="6748989"/>
                    <a:pt x="6681528" y="6800878"/>
                    <a:pt x="6631837" y="6852239"/>
                  </a:cubicBezTo>
                  <a:lnTo>
                    <a:pt x="6626221" y="6858000"/>
                  </a:lnTo>
                  <a:lnTo>
                    <a:pt x="6424725" y="6858000"/>
                  </a:lnTo>
                  <a:lnTo>
                    <a:pt x="6527382" y="6756333"/>
                  </a:lnTo>
                  <a:cubicBezTo>
                    <a:pt x="6576726" y="6705932"/>
                    <a:pt x="6625480" y="6654811"/>
                    <a:pt x="6674233" y="6603450"/>
                  </a:cubicBezTo>
                  <a:cubicBezTo>
                    <a:pt x="6771788" y="6500920"/>
                    <a:pt x="6868309" y="6396757"/>
                    <a:pt x="6965813" y="6292932"/>
                  </a:cubicBezTo>
                  <a:lnTo>
                    <a:pt x="7112961" y="6137505"/>
                  </a:lnTo>
                  <a:cubicBezTo>
                    <a:pt x="7162354" y="6085808"/>
                    <a:pt x="7211945" y="6034640"/>
                    <a:pt x="7264790" y="5983710"/>
                  </a:cubicBezTo>
                  <a:cubicBezTo>
                    <a:pt x="7472373" y="5779130"/>
                    <a:pt x="7721610" y="5610648"/>
                    <a:pt x="7974595" y="5470773"/>
                  </a:cubicBezTo>
                  <a:cubicBezTo>
                    <a:pt x="8099903" y="5399395"/>
                    <a:pt x="8224127" y="5332529"/>
                    <a:pt x="8331591" y="5254048"/>
                  </a:cubicBezTo>
                  <a:cubicBezTo>
                    <a:pt x="8439351" y="5176047"/>
                    <a:pt x="8529660" y="5085949"/>
                    <a:pt x="8599807" y="4980010"/>
                  </a:cubicBezTo>
                  <a:cubicBezTo>
                    <a:pt x="8671187" y="4875128"/>
                    <a:pt x="8723982" y="4756086"/>
                    <a:pt x="8766474" y="4631524"/>
                  </a:cubicBezTo>
                  <a:cubicBezTo>
                    <a:pt x="8808968" y="4507010"/>
                    <a:pt x="8840615" y="4375872"/>
                    <a:pt x="8865755" y="4244445"/>
                  </a:cubicBezTo>
                  <a:cubicBezTo>
                    <a:pt x="8871375" y="4211468"/>
                    <a:pt x="8878129" y="4178731"/>
                    <a:pt x="8882911" y="4145659"/>
                  </a:cubicBezTo>
                  <a:lnTo>
                    <a:pt x="8897403" y="4046633"/>
                  </a:lnTo>
                  <a:lnTo>
                    <a:pt x="8908298" y="3947271"/>
                  </a:lnTo>
                  <a:cubicBezTo>
                    <a:pt x="8912389" y="3914247"/>
                    <a:pt x="8913425" y="3880886"/>
                    <a:pt x="8916184" y="3847765"/>
                  </a:cubicBezTo>
                  <a:cubicBezTo>
                    <a:pt x="8925797" y="3715091"/>
                    <a:pt x="8925945" y="3582127"/>
                    <a:pt x="8920670" y="3449597"/>
                  </a:cubicBezTo>
                  <a:lnTo>
                    <a:pt x="8914607" y="3350283"/>
                  </a:lnTo>
                  <a:cubicBezTo>
                    <a:pt x="8911995" y="3317211"/>
                    <a:pt x="8908348" y="3284233"/>
                    <a:pt x="8905340" y="3251209"/>
                  </a:cubicBezTo>
                  <a:cubicBezTo>
                    <a:pt x="8902628" y="3218185"/>
                    <a:pt x="8897551" y="3185305"/>
                    <a:pt x="8893854" y="3152376"/>
                  </a:cubicBezTo>
                  <a:cubicBezTo>
                    <a:pt x="8890305" y="3119399"/>
                    <a:pt x="8884932" y="3086662"/>
                    <a:pt x="8879706" y="3053878"/>
                  </a:cubicBezTo>
                  <a:cubicBezTo>
                    <a:pt x="8858707" y="2922835"/>
                    <a:pt x="8831249" y="2792705"/>
                    <a:pt x="8797531" y="2663966"/>
                  </a:cubicBezTo>
                  <a:cubicBezTo>
                    <a:pt x="8728616" y="2406777"/>
                    <a:pt x="8635497" y="2155109"/>
                    <a:pt x="8520442" y="1911983"/>
                  </a:cubicBezTo>
                  <a:cubicBezTo>
                    <a:pt x="8462667" y="1790541"/>
                    <a:pt x="8400112" y="1670923"/>
                    <a:pt x="8332626" y="1553608"/>
                  </a:cubicBezTo>
                  <a:cubicBezTo>
                    <a:pt x="8265683" y="1436006"/>
                    <a:pt x="8192973" y="1321188"/>
                    <a:pt x="8116317" y="1208529"/>
                  </a:cubicBezTo>
                  <a:cubicBezTo>
                    <a:pt x="8039811" y="1095776"/>
                    <a:pt x="7958079" y="986094"/>
                    <a:pt x="7873293" y="878284"/>
                  </a:cubicBezTo>
                  <a:cubicBezTo>
                    <a:pt x="7787814" y="771002"/>
                    <a:pt x="7697999" y="666551"/>
                    <a:pt x="7604337" y="565125"/>
                  </a:cubicBezTo>
                  <a:cubicBezTo>
                    <a:pt x="7510479" y="463891"/>
                    <a:pt x="7413367" y="364818"/>
                    <a:pt x="7311128" y="270591"/>
                  </a:cubicBezTo>
                  <a:close/>
                  <a:moveTo>
                    <a:pt x="1752019" y="0"/>
                  </a:moveTo>
                  <a:lnTo>
                    <a:pt x="2155804" y="0"/>
                  </a:lnTo>
                  <a:lnTo>
                    <a:pt x="2103975" y="40789"/>
                  </a:lnTo>
                  <a:cubicBezTo>
                    <a:pt x="1943592" y="173585"/>
                    <a:pt x="1793955" y="317500"/>
                    <a:pt x="1656310" y="470035"/>
                  </a:cubicBezTo>
                  <a:cubicBezTo>
                    <a:pt x="1288172" y="876939"/>
                    <a:pt x="1002998" y="1344708"/>
                    <a:pt x="806013" y="1841133"/>
                  </a:cubicBezTo>
                  <a:cubicBezTo>
                    <a:pt x="707818" y="2089538"/>
                    <a:pt x="630868" y="2345480"/>
                    <a:pt x="580685" y="2606364"/>
                  </a:cubicBezTo>
                  <a:cubicBezTo>
                    <a:pt x="530749" y="2867250"/>
                    <a:pt x="504868" y="3132119"/>
                    <a:pt x="503489" y="3397276"/>
                  </a:cubicBezTo>
                  <a:cubicBezTo>
                    <a:pt x="501467" y="3662434"/>
                    <a:pt x="524093" y="3927351"/>
                    <a:pt x="570135" y="4188235"/>
                  </a:cubicBezTo>
                  <a:cubicBezTo>
                    <a:pt x="615734" y="4449264"/>
                    <a:pt x="688642" y="4705493"/>
                    <a:pt x="783387" y="4953850"/>
                  </a:cubicBezTo>
                  <a:cubicBezTo>
                    <a:pt x="974357" y="5449796"/>
                    <a:pt x="1259630" y="5913773"/>
                    <a:pt x="1628014" y="6308245"/>
                  </a:cubicBezTo>
                  <a:cubicBezTo>
                    <a:pt x="1812182" y="6505481"/>
                    <a:pt x="2016215" y="6685052"/>
                    <a:pt x="2235998" y="6844829"/>
                  </a:cubicBezTo>
                  <a:lnTo>
                    <a:pt x="2255028" y="6858000"/>
                  </a:lnTo>
                  <a:lnTo>
                    <a:pt x="1578787" y="6858000"/>
                  </a:lnTo>
                  <a:lnTo>
                    <a:pt x="1465153" y="6759050"/>
                  </a:lnTo>
                  <a:cubicBezTo>
                    <a:pt x="1410086" y="6708726"/>
                    <a:pt x="1356236" y="6657104"/>
                    <a:pt x="1303650" y="6604267"/>
                  </a:cubicBezTo>
                  <a:cubicBezTo>
                    <a:pt x="883506" y="6181043"/>
                    <a:pt x="548150" y="5676072"/>
                    <a:pt x="323708" y="5126365"/>
                  </a:cubicBezTo>
                  <a:cubicBezTo>
                    <a:pt x="97737" y="4577139"/>
                    <a:pt x="-10958" y="3981927"/>
                    <a:pt x="872" y="3391228"/>
                  </a:cubicBezTo>
                  <a:cubicBezTo>
                    <a:pt x="5951" y="3095783"/>
                    <a:pt x="40506" y="2800528"/>
                    <a:pt x="105428" y="2511899"/>
                  </a:cubicBezTo>
                  <a:cubicBezTo>
                    <a:pt x="170104" y="2223317"/>
                    <a:pt x="262089" y="1940399"/>
                    <a:pt x="384933" y="1670971"/>
                  </a:cubicBezTo>
                  <a:cubicBezTo>
                    <a:pt x="629092" y="1131344"/>
                    <a:pt x="991955" y="646919"/>
                    <a:pt x="1433593" y="256095"/>
                  </a:cubicBezTo>
                  <a:cubicBezTo>
                    <a:pt x="1488791" y="207206"/>
                    <a:pt x="1545179" y="159733"/>
                    <a:pt x="1602664" y="113704"/>
                  </a:cubicBezTo>
                  <a:close/>
                </a:path>
              </a:pathLst>
            </a:custGeom>
            <a:gradFill>
              <a:gsLst>
                <a:gs pos="2000">
                  <a:schemeClr val="bg1">
                    <a:alpha val="10000"/>
                  </a:schemeClr>
                </a:gs>
                <a:gs pos="16000">
                  <a:schemeClr val="accent6">
                    <a:alpha val="8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2" name="Freeform: Shape 11">
              <a:extLst>
                <a:ext uri="{FF2B5EF4-FFF2-40B4-BE49-F238E27FC236}">
                  <a16:creationId xmlns:a16="http://schemas.microsoft.com/office/drawing/2014/main" id="{1D43DB10-4F84-47C2-8170-CB9EED8667A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659468" y="36937"/>
              <a:ext cx="9065550" cy="6858000"/>
            </a:xfrm>
            <a:custGeom>
              <a:avLst/>
              <a:gdLst>
                <a:gd name="connsiteX0" fmla="*/ 1839951 w 9065550"/>
                <a:gd name="connsiteY0" fmla="*/ 0 h 6858000"/>
                <a:gd name="connsiteX1" fmla="*/ 6979427 w 9065550"/>
                <a:gd name="connsiteY1" fmla="*/ 0 h 6858000"/>
                <a:gd name="connsiteX2" fmla="*/ 6989586 w 9065550"/>
                <a:gd name="connsiteY2" fmla="*/ 6825 h 6858000"/>
                <a:gd name="connsiteX3" fmla="*/ 8932062 w 9065550"/>
                <a:gd name="connsiteY3" fmla="*/ 4580835 h 6858000"/>
                <a:gd name="connsiteX4" fmla="*/ 7166294 w 9065550"/>
                <a:gd name="connsiteY4" fmla="*/ 6259703 h 6858000"/>
                <a:gd name="connsiteX5" fmla="*/ 6868878 w 9065550"/>
                <a:gd name="connsiteY5" fmla="*/ 6564765 h 6858000"/>
                <a:gd name="connsiteX6" fmla="*/ 6591881 w 9065550"/>
                <a:gd name="connsiteY6" fmla="*/ 6858000 h 6858000"/>
                <a:gd name="connsiteX7" fmla="*/ 5184648 w 9065550"/>
                <a:gd name="connsiteY7" fmla="*/ 6858000 h 6858000"/>
                <a:gd name="connsiteX8" fmla="*/ 5244877 w 9065550"/>
                <a:gd name="connsiteY8" fmla="*/ 6817615 h 6858000"/>
                <a:gd name="connsiteX9" fmla="*/ 6033853 w 9065550"/>
                <a:gd name="connsiteY9" fmla="*/ 6069135 h 6858000"/>
                <a:gd name="connsiteX10" fmla="*/ 6480248 w 9065550"/>
                <a:gd name="connsiteY10" fmla="*/ 5607082 h 6858000"/>
                <a:gd name="connsiteX11" fmla="*/ 7551502 w 9065550"/>
                <a:gd name="connsiteY11" fmla="*/ 4859004 h 6858000"/>
                <a:gd name="connsiteX12" fmla="*/ 7844227 w 9065550"/>
                <a:gd name="connsiteY12" fmla="*/ 4683074 h 6858000"/>
                <a:gd name="connsiteX13" fmla="*/ 8005810 w 9065550"/>
                <a:gd name="connsiteY13" fmla="*/ 4330239 h 6858000"/>
                <a:gd name="connsiteX14" fmla="*/ 8016191 w 9065550"/>
                <a:gd name="connsiteY14" fmla="*/ 2956574 h 6858000"/>
                <a:gd name="connsiteX15" fmla="*/ 7346424 w 9065550"/>
                <a:gd name="connsiteY15" fmla="*/ 1636739 h 6858000"/>
                <a:gd name="connsiteX16" fmla="*/ 5995751 w 9065550"/>
                <a:gd name="connsiteY16" fmla="*/ 493319 h 6858000"/>
                <a:gd name="connsiteX17" fmla="*/ 4494836 w 9065550"/>
                <a:gd name="connsiteY17" fmla="*/ 75383 h 6858000"/>
                <a:gd name="connsiteX18" fmla="*/ 2002499 w 9065550"/>
                <a:gd name="connsiteY18" fmla="*/ 1094261 h 6858000"/>
                <a:gd name="connsiteX19" fmla="*/ 1241306 w 9065550"/>
                <a:gd name="connsiteY19" fmla="*/ 2206935 h 6858000"/>
                <a:gd name="connsiteX20" fmla="*/ 961736 w 9065550"/>
                <a:gd name="connsiteY20" fmla="*/ 3573719 h 6858000"/>
                <a:gd name="connsiteX21" fmla="*/ 1193878 w 9065550"/>
                <a:gd name="connsiteY21" fmla="*/ 4824208 h 6858000"/>
                <a:gd name="connsiteX22" fmla="*/ 1832096 w 9065550"/>
                <a:gd name="connsiteY22" fmla="*/ 5873050 h 6858000"/>
                <a:gd name="connsiteX23" fmla="*/ 3010752 w 9065550"/>
                <a:gd name="connsiteY23" fmla="*/ 6749475 h 6858000"/>
                <a:gd name="connsiteX24" fmla="*/ 3187037 w 9065550"/>
                <a:gd name="connsiteY24" fmla="*/ 6824756 h 6858000"/>
                <a:gd name="connsiteX25" fmla="*/ 3278211 w 9065550"/>
                <a:gd name="connsiteY25" fmla="*/ 6858000 h 6858000"/>
                <a:gd name="connsiteX26" fmla="*/ 1480830 w 9065550"/>
                <a:gd name="connsiteY26" fmla="*/ 6858000 h 6858000"/>
                <a:gd name="connsiteX27" fmla="*/ 1427607 w 9065550"/>
                <a:gd name="connsiteY27" fmla="*/ 6811515 h 6858000"/>
                <a:gd name="connsiteX28" fmla="*/ 1100739 w 9065550"/>
                <a:gd name="connsiteY28" fmla="*/ 6477651 h 6858000"/>
                <a:gd name="connsiteX29" fmla="*/ 0 w 9065550"/>
                <a:gd name="connsiteY29" fmla="*/ 3573620 h 6858000"/>
                <a:gd name="connsiteX30" fmla="*/ 1805513 w 9065550"/>
                <a:gd name="connsiteY30" fmla="*/ 24133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Lst>
              <a:rect l="l" t="t" r="r" b="b"/>
              <a:pathLst>
                <a:path w="9065550" h="6858000">
                  <a:moveTo>
                    <a:pt x="1839951" y="0"/>
                  </a:moveTo>
                  <a:lnTo>
                    <a:pt x="6979427" y="0"/>
                  </a:lnTo>
                  <a:lnTo>
                    <a:pt x="6989586" y="6825"/>
                  </a:lnTo>
                  <a:cubicBezTo>
                    <a:pt x="8438828" y="1031353"/>
                    <a:pt x="9439169" y="2823601"/>
                    <a:pt x="8932062" y="4580835"/>
                  </a:cubicBezTo>
                  <a:cubicBezTo>
                    <a:pt x="8592517" y="5757293"/>
                    <a:pt x="7979652" y="5458140"/>
                    <a:pt x="7166294" y="6259703"/>
                  </a:cubicBezTo>
                  <a:cubicBezTo>
                    <a:pt x="7064618" y="6359905"/>
                    <a:pt x="6966014" y="6462297"/>
                    <a:pt x="6868878" y="6564765"/>
                  </a:cubicBezTo>
                  <a:lnTo>
                    <a:pt x="6591881" y="6858000"/>
                  </a:lnTo>
                  <a:lnTo>
                    <a:pt x="5184648" y="6858000"/>
                  </a:lnTo>
                  <a:lnTo>
                    <a:pt x="5244877" y="6817615"/>
                  </a:lnTo>
                  <a:cubicBezTo>
                    <a:pt x="5481027" y="6649287"/>
                    <a:pt x="5723665" y="6398593"/>
                    <a:pt x="6033853" y="6069135"/>
                  </a:cubicBezTo>
                  <a:cubicBezTo>
                    <a:pt x="6175680" y="5918484"/>
                    <a:pt x="6322395" y="5762660"/>
                    <a:pt x="6480248" y="5607082"/>
                  </a:cubicBezTo>
                  <a:cubicBezTo>
                    <a:pt x="6893276" y="5200077"/>
                    <a:pt x="7273697" y="5002920"/>
                    <a:pt x="7551502" y="4859004"/>
                  </a:cubicBezTo>
                  <a:cubicBezTo>
                    <a:pt x="7687884" y="4788339"/>
                    <a:pt x="7795540" y="4732559"/>
                    <a:pt x="7844227" y="4683074"/>
                  </a:cubicBezTo>
                  <a:cubicBezTo>
                    <a:pt x="7898759" y="4627636"/>
                    <a:pt x="7956165" y="4502313"/>
                    <a:pt x="8005810" y="4330239"/>
                  </a:cubicBezTo>
                  <a:cubicBezTo>
                    <a:pt x="8132968" y="3889611"/>
                    <a:pt x="8136446" y="3427460"/>
                    <a:pt x="8016191" y="2956574"/>
                  </a:cubicBezTo>
                  <a:cubicBezTo>
                    <a:pt x="7900876" y="2505064"/>
                    <a:pt x="7669287" y="2048671"/>
                    <a:pt x="7346424" y="1636739"/>
                  </a:cubicBezTo>
                  <a:cubicBezTo>
                    <a:pt x="6979764" y="1168830"/>
                    <a:pt x="6512706" y="773489"/>
                    <a:pt x="5995751" y="493319"/>
                  </a:cubicBezTo>
                  <a:cubicBezTo>
                    <a:pt x="5491195" y="219884"/>
                    <a:pt x="4972174" y="75383"/>
                    <a:pt x="4494836" y="75383"/>
                  </a:cubicBezTo>
                  <a:cubicBezTo>
                    <a:pt x="3554318" y="75383"/>
                    <a:pt x="2669191" y="437197"/>
                    <a:pt x="2002499" y="1094261"/>
                  </a:cubicBezTo>
                  <a:cubicBezTo>
                    <a:pt x="1676360" y="1415667"/>
                    <a:pt x="1420225" y="1790023"/>
                    <a:pt x="1241306" y="2206935"/>
                  </a:cubicBezTo>
                  <a:cubicBezTo>
                    <a:pt x="1055782" y="2639169"/>
                    <a:pt x="961736" y="3099027"/>
                    <a:pt x="961736" y="3573719"/>
                  </a:cubicBezTo>
                  <a:cubicBezTo>
                    <a:pt x="961736" y="4005124"/>
                    <a:pt x="1039805" y="4425841"/>
                    <a:pt x="1193878" y="4824208"/>
                  </a:cubicBezTo>
                  <a:cubicBezTo>
                    <a:pt x="1342457" y="5208423"/>
                    <a:pt x="1557214" y="5561306"/>
                    <a:pt x="1832096" y="5873050"/>
                  </a:cubicBezTo>
                  <a:cubicBezTo>
                    <a:pt x="2157126" y="6241599"/>
                    <a:pt x="2564661" y="6544656"/>
                    <a:pt x="3010752" y="6749475"/>
                  </a:cubicBezTo>
                  <a:cubicBezTo>
                    <a:pt x="3069003" y="6776219"/>
                    <a:pt x="3127773" y="6801314"/>
                    <a:pt x="3187037" y="6824756"/>
                  </a:cubicBezTo>
                  <a:lnTo>
                    <a:pt x="3278211" y="6858000"/>
                  </a:lnTo>
                  <a:lnTo>
                    <a:pt x="1480830" y="6858000"/>
                  </a:lnTo>
                  <a:lnTo>
                    <a:pt x="1427607" y="6811515"/>
                  </a:lnTo>
                  <a:cubicBezTo>
                    <a:pt x="1312870" y="6705919"/>
                    <a:pt x="1203751" y="6594470"/>
                    <a:pt x="1100739" y="6477651"/>
                  </a:cubicBezTo>
                  <a:cubicBezTo>
                    <a:pt x="415045" y="5700097"/>
                    <a:pt x="0" y="4684635"/>
                    <a:pt x="0" y="3573620"/>
                  </a:cubicBezTo>
                  <a:cubicBezTo>
                    <a:pt x="0" y="2121118"/>
                    <a:pt x="709459" y="831902"/>
                    <a:pt x="1805513" y="24133"/>
                  </a:cubicBezTo>
                  <a:close/>
                </a:path>
              </a:pathLst>
            </a:custGeom>
            <a:solidFill>
              <a:schemeClr val="accent1">
                <a:alpha val="8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3" name="Freeform: Shape 12">
              <a:extLst>
                <a:ext uri="{FF2B5EF4-FFF2-40B4-BE49-F238E27FC236}">
                  <a16:creationId xmlns:a16="http://schemas.microsoft.com/office/drawing/2014/main" id="{9F35C7A0-1526-4D97-BCD8-91B3576E3CA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648217" y="36937"/>
              <a:ext cx="9088051" cy="6858000"/>
            </a:xfrm>
            <a:custGeom>
              <a:avLst/>
              <a:gdLst>
                <a:gd name="connsiteX0" fmla="*/ 5158786 w 9088051"/>
                <a:gd name="connsiteY0" fmla="*/ 0 h 6858000"/>
                <a:gd name="connsiteX1" fmla="*/ 6996771 w 9088051"/>
                <a:gd name="connsiteY1" fmla="*/ 0 h 6858000"/>
                <a:gd name="connsiteX2" fmla="*/ 7006955 w 9088051"/>
                <a:gd name="connsiteY2" fmla="*/ 6825 h 6858000"/>
                <a:gd name="connsiteX3" fmla="*/ 8954230 w 9088051"/>
                <a:gd name="connsiteY3" fmla="*/ 4580835 h 6858000"/>
                <a:gd name="connsiteX4" fmla="*/ 7184080 w 9088051"/>
                <a:gd name="connsiteY4" fmla="*/ 6259703 h 6858000"/>
                <a:gd name="connsiteX5" fmla="*/ 6885926 w 9088051"/>
                <a:gd name="connsiteY5" fmla="*/ 6564765 h 6858000"/>
                <a:gd name="connsiteX6" fmla="*/ 6608241 w 9088051"/>
                <a:gd name="connsiteY6" fmla="*/ 6858000 h 6858000"/>
                <a:gd name="connsiteX7" fmla="*/ 5462870 w 9088051"/>
                <a:gd name="connsiteY7" fmla="*/ 6858000 h 6858000"/>
                <a:gd name="connsiteX8" fmla="*/ 5529056 w 9088051"/>
                <a:gd name="connsiteY8" fmla="*/ 6804645 h 6858000"/>
                <a:gd name="connsiteX9" fmla="*/ 6167613 w 9088051"/>
                <a:gd name="connsiteY9" fmla="*/ 6173667 h 6858000"/>
                <a:gd name="connsiteX10" fmla="*/ 6610973 w 9088051"/>
                <a:gd name="connsiteY10" fmla="*/ 5715860 h 6858000"/>
                <a:gd name="connsiteX11" fmla="*/ 7646083 w 9088051"/>
                <a:gd name="connsiteY11" fmla="*/ 4995842 h 6858000"/>
                <a:gd name="connsiteX12" fmla="*/ 7980054 w 9088051"/>
                <a:gd name="connsiteY12" fmla="*/ 4790095 h 6858000"/>
                <a:gd name="connsiteX13" fmla="*/ 8180437 w 9088051"/>
                <a:gd name="connsiteY13" fmla="*/ 4371964 h 6858000"/>
                <a:gd name="connsiteX14" fmla="*/ 8192058 w 9088051"/>
                <a:gd name="connsiteY14" fmla="*/ 2919242 h 6858000"/>
                <a:gd name="connsiteX15" fmla="*/ 7492638 w 9088051"/>
                <a:gd name="connsiteY15" fmla="*/ 1542845 h 6858000"/>
                <a:gd name="connsiteX16" fmla="*/ 6089097 w 9088051"/>
                <a:gd name="connsiteY16" fmla="*/ 357847 h 6858000"/>
                <a:gd name="connsiteX17" fmla="*/ 5288639 w 9088051"/>
                <a:gd name="connsiteY17" fmla="*/ 31627 h 6858000"/>
                <a:gd name="connsiteX18" fmla="*/ 1844517 w 9088051"/>
                <a:gd name="connsiteY18" fmla="*/ 0 h 6858000"/>
                <a:gd name="connsiteX19" fmla="*/ 3734467 w 9088051"/>
                <a:gd name="connsiteY19" fmla="*/ 0 h 6858000"/>
                <a:gd name="connsiteX20" fmla="*/ 3603618 w 9088051"/>
                <a:gd name="connsiteY20" fmla="*/ 28853 h 6858000"/>
                <a:gd name="connsiteX21" fmla="*/ 1892878 w 9088051"/>
                <a:gd name="connsiteY21" fmla="*/ 985434 h 6858000"/>
                <a:gd name="connsiteX22" fmla="*/ 1096045 w 9088051"/>
                <a:gd name="connsiteY22" fmla="*/ 2147349 h 6858000"/>
                <a:gd name="connsiteX23" fmla="*/ 803453 w 9088051"/>
                <a:gd name="connsiteY23" fmla="*/ 3573669 h 6858000"/>
                <a:gd name="connsiteX24" fmla="*/ 1046377 w 9088051"/>
                <a:gd name="connsiteY24" fmla="*/ 4878573 h 6858000"/>
                <a:gd name="connsiteX25" fmla="*/ 1714473 w 9088051"/>
                <a:gd name="connsiteY25" fmla="*/ 5973776 h 6858000"/>
                <a:gd name="connsiteX26" fmla="*/ 2776083 w 9088051"/>
                <a:gd name="connsiteY26" fmla="*/ 6804641 h 6858000"/>
                <a:gd name="connsiteX27" fmla="*/ 2884836 w 9088051"/>
                <a:gd name="connsiteY27" fmla="*/ 6858000 h 6858000"/>
                <a:gd name="connsiteX28" fmla="*/ 1484505 w 9088051"/>
                <a:gd name="connsiteY28" fmla="*/ 6858000 h 6858000"/>
                <a:gd name="connsiteX29" fmla="*/ 1431151 w 9088051"/>
                <a:gd name="connsiteY29" fmla="*/ 6811515 h 6858000"/>
                <a:gd name="connsiteX30" fmla="*/ 1103471 w 9088051"/>
                <a:gd name="connsiteY30" fmla="*/ 6477651 h 6858000"/>
                <a:gd name="connsiteX31" fmla="*/ 0 w 9088051"/>
                <a:gd name="connsiteY31" fmla="*/ 3573620 h 6858000"/>
                <a:gd name="connsiteX32" fmla="*/ 1809994 w 9088051"/>
                <a:gd name="connsiteY32" fmla="*/ 24133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Lst>
              <a:rect l="l" t="t" r="r" b="b"/>
              <a:pathLst>
                <a:path w="9088051" h="6858000">
                  <a:moveTo>
                    <a:pt x="5158786" y="0"/>
                  </a:moveTo>
                  <a:lnTo>
                    <a:pt x="6996771" y="0"/>
                  </a:lnTo>
                  <a:lnTo>
                    <a:pt x="7006955" y="6825"/>
                  </a:lnTo>
                  <a:cubicBezTo>
                    <a:pt x="8459794" y="1031353"/>
                    <a:pt x="9462596" y="2823601"/>
                    <a:pt x="8954230" y="4580835"/>
                  </a:cubicBezTo>
                  <a:cubicBezTo>
                    <a:pt x="8613842" y="5757293"/>
                    <a:pt x="7999457" y="5458140"/>
                    <a:pt x="7184080" y="6259703"/>
                  </a:cubicBezTo>
                  <a:cubicBezTo>
                    <a:pt x="7082152" y="6359905"/>
                    <a:pt x="6983303" y="6462297"/>
                    <a:pt x="6885926" y="6564765"/>
                  </a:cubicBezTo>
                  <a:lnTo>
                    <a:pt x="6608241" y="6858000"/>
                  </a:lnTo>
                  <a:lnTo>
                    <a:pt x="5462870" y="6858000"/>
                  </a:lnTo>
                  <a:lnTo>
                    <a:pt x="5529056" y="6804645"/>
                  </a:lnTo>
                  <a:cubicBezTo>
                    <a:pt x="5740217" y="6626505"/>
                    <a:pt x="5949382" y="6404876"/>
                    <a:pt x="6167613" y="6173667"/>
                  </a:cubicBezTo>
                  <a:cubicBezTo>
                    <a:pt x="6308782" y="6024091"/>
                    <a:pt x="6454799" y="5869390"/>
                    <a:pt x="6610973" y="5715860"/>
                  </a:cubicBezTo>
                  <a:cubicBezTo>
                    <a:pt x="7007847" y="5325741"/>
                    <a:pt x="7376733" y="5135074"/>
                    <a:pt x="7646083" y="4995842"/>
                  </a:cubicBezTo>
                  <a:cubicBezTo>
                    <a:pt x="7816858" y="4907561"/>
                    <a:pt x="7916545" y="4854514"/>
                    <a:pt x="7980054" y="4790095"/>
                  </a:cubicBezTo>
                  <a:cubicBezTo>
                    <a:pt x="8054629" y="4714405"/>
                    <a:pt x="8122031" y="4573758"/>
                    <a:pt x="8180437" y="4371964"/>
                  </a:cubicBezTo>
                  <a:cubicBezTo>
                    <a:pt x="8315441" y="3905228"/>
                    <a:pt x="8319381" y="3416431"/>
                    <a:pt x="8192058" y="2919242"/>
                  </a:cubicBezTo>
                  <a:cubicBezTo>
                    <a:pt x="8071251" y="2447381"/>
                    <a:pt x="7829388" y="1971467"/>
                    <a:pt x="7492638" y="1542845"/>
                  </a:cubicBezTo>
                  <a:cubicBezTo>
                    <a:pt x="7111829" y="1058099"/>
                    <a:pt x="6626484" y="648361"/>
                    <a:pt x="6089097" y="357847"/>
                  </a:cubicBezTo>
                  <a:cubicBezTo>
                    <a:pt x="5824244" y="214687"/>
                    <a:pt x="5554957" y="105262"/>
                    <a:pt x="5288639" y="31627"/>
                  </a:cubicBezTo>
                  <a:close/>
                  <a:moveTo>
                    <a:pt x="1844517" y="0"/>
                  </a:moveTo>
                  <a:lnTo>
                    <a:pt x="3734467" y="0"/>
                  </a:lnTo>
                  <a:lnTo>
                    <a:pt x="3603618" y="28853"/>
                  </a:lnTo>
                  <a:cubicBezTo>
                    <a:pt x="2962049" y="186733"/>
                    <a:pt x="2373277" y="513136"/>
                    <a:pt x="1892878" y="985434"/>
                  </a:cubicBezTo>
                  <a:cubicBezTo>
                    <a:pt x="1551428" y="1321091"/>
                    <a:pt x="1283341" y="1711990"/>
                    <a:pt x="1096045" y="2147349"/>
                  </a:cubicBezTo>
                  <a:cubicBezTo>
                    <a:pt x="901876" y="2598519"/>
                    <a:pt x="803453" y="3078432"/>
                    <a:pt x="803453" y="3573669"/>
                  </a:cubicBezTo>
                  <a:cubicBezTo>
                    <a:pt x="803453" y="4023717"/>
                    <a:pt x="885151" y="4462735"/>
                    <a:pt x="1046377" y="4878573"/>
                  </a:cubicBezTo>
                  <a:cubicBezTo>
                    <a:pt x="1201945" y="5279770"/>
                    <a:pt x="1426681" y="5648221"/>
                    <a:pt x="1714473" y="5973776"/>
                  </a:cubicBezTo>
                  <a:cubicBezTo>
                    <a:pt x="2012357" y="6310732"/>
                    <a:pt x="2376505" y="6595304"/>
                    <a:pt x="2776083" y="6804641"/>
                  </a:cubicBezTo>
                  <a:lnTo>
                    <a:pt x="2884836" y="6858000"/>
                  </a:lnTo>
                  <a:lnTo>
                    <a:pt x="1484505" y="6858000"/>
                  </a:lnTo>
                  <a:lnTo>
                    <a:pt x="1431151" y="6811515"/>
                  </a:lnTo>
                  <a:cubicBezTo>
                    <a:pt x="1316128" y="6705919"/>
                    <a:pt x="1206738" y="6594470"/>
                    <a:pt x="1103471" y="6477651"/>
                  </a:cubicBezTo>
                  <a:cubicBezTo>
                    <a:pt x="416075" y="5700097"/>
                    <a:pt x="0" y="4684635"/>
                    <a:pt x="0" y="3573620"/>
                  </a:cubicBezTo>
                  <a:cubicBezTo>
                    <a:pt x="0" y="2121118"/>
                    <a:pt x="711220" y="831902"/>
                    <a:pt x="1809994" y="24133"/>
                  </a:cubicBezTo>
                  <a:close/>
                </a:path>
              </a:pathLst>
            </a:custGeom>
            <a:gradFill>
              <a:gsLst>
                <a:gs pos="2000">
                  <a:schemeClr val="bg1">
                    <a:alpha val="10000"/>
                  </a:schemeClr>
                </a:gs>
                <a:gs pos="16000">
                  <a:schemeClr val="accent6">
                    <a:alpha val="2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4" name="Freeform: Shape 13">
              <a:extLst>
                <a:ext uri="{FF2B5EF4-FFF2-40B4-BE49-F238E27FC236}">
                  <a16:creationId xmlns:a16="http://schemas.microsoft.com/office/drawing/2014/main" id="{1009574A-38B7-43A8-A925-1FB54C6B1A0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629061" y="36937"/>
              <a:ext cx="9107210" cy="6858000"/>
            </a:xfrm>
            <a:custGeom>
              <a:avLst/>
              <a:gdLst>
                <a:gd name="connsiteX0" fmla="*/ 6184722 w 9107210"/>
                <a:gd name="connsiteY0" fmla="*/ 0 h 6858000"/>
                <a:gd name="connsiteX1" fmla="*/ 6985680 w 9107210"/>
                <a:gd name="connsiteY1" fmla="*/ 0 h 6858000"/>
                <a:gd name="connsiteX2" fmla="*/ 7324323 w 9107210"/>
                <a:gd name="connsiteY2" fmla="*/ 247136 h 6858000"/>
                <a:gd name="connsiteX3" fmla="*/ 7652712 w 9107210"/>
                <a:gd name="connsiteY3" fmla="*/ 528495 h 6858000"/>
                <a:gd name="connsiteX4" fmla="*/ 8236677 w 9107210"/>
                <a:gd name="connsiteY4" fmla="*/ 1166289 h 6858000"/>
                <a:gd name="connsiteX5" fmla="*/ 8704298 w 9107210"/>
                <a:gd name="connsiteY5" fmla="*/ 1897038 h 6858000"/>
                <a:gd name="connsiteX6" fmla="*/ 8885160 w 9107210"/>
                <a:gd name="connsiteY6" fmla="*/ 2294087 h 6858000"/>
                <a:gd name="connsiteX7" fmla="*/ 8924247 w 9107210"/>
                <a:gd name="connsiteY7" fmla="*/ 2396286 h 6858000"/>
                <a:gd name="connsiteX8" fmla="*/ 8960022 w 9107210"/>
                <a:gd name="connsiteY8" fmla="*/ 2499767 h 6858000"/>
                <a:gd name="connsiteX9" fmla="*/ 8991720 w 9107210"/>
                <a:gd name="connsiteY9" fmla="*/ 2604671 h 6858000"/>
                <a:gd name="connsiteX10" fmla="*/ 9019646 w 9107210"/>
                <a:gd name="connsiteY10" fmla="*/ 2710708 h 6858000"/>
                <a:gd name="connsiteX11" fmla="*/ 9105822 w 9107210"/>
                <a:gd name="connsiteY11" fmla="*/ 3582266 h 6858000"/>
                <a:gd name="connsiteX12" fmla="*/ 9057716 w 9107210"/>
                <a:gd name="connsiteY12" fmla="*/ 4017873 h 6858000"/>
                <a:gd name="connsiteX13" fmla="*/ 8945600 w 9107210"/>
                <a:gd name="connsiteY13" fmla="*/ 4439659 h 6858000"/>
                <a:gd name="connsiteX14" fmla="*/ 8796080 w 9107210"/>
                <a:gd name="connsiteY14" fmla="*/ 4847428 h 6858000"/>
                <a:gd name="connsiteX15" fmla="*/ 8702056 w 9107210"/>
                <a:gd name="connsiteY15" fmla="*/ 5050108 h 6858000"/>
                <a:gd name="connsiteX16" fmla="*/ 8581125 w 9107210"/>
                <a:gd name="connsiteY16" fmla="*/ 5247525 h 6858000"/>
                <a:gd name="connsiteX17" fmla="*/ 8426254 w 9107210"/>
                <a:gd name="connsiteY17" fmla="*/ 5429647 h 6858000"/>
                <a:gd name="connsiteX18" fmla="*/ 8337174 w 9107210"/>
                <a:gd name="connsiteY18" fmla="*/ 5510552 h 6858000"/>
                <a:gd name="connsiteX19" fmla="*/ 8243200 w 9107210"/>
                <a:gd name="connsiteY19" fmla="*/ 5582948 h 6858000"/>
                <a:gd name="connsiteX20" fmla="*/ 7868330 w 9107210"/>
                <a:gd name="connsiteY20" fmla="*/ 5811104 h 6858000"/>
                <a:gd name="connsiteX21" fmla="*/ 7538916 w 9107210"/>
                <a:gd name="connsiteY21" fmla="*/ 6018899 h 6858000"/>
                <a:gd name="connsiteX22" fmla="*/ 7391280 w 9107210"/>
                <a:gd name="connsiteY22" fmla="*/ 6134132 h 6858000"/>
                <a:gd name="connsiteX23" fmla="*/ 7252511 w 9107210"/>
                <a:gd name="connsiteY23" fmla="*/ 6259105 h 6858000"/>
                <a:gd name="connsiteX24" fmla="*/ 7185601 w 9107210"/>
                <a:gd name="connsiteY24" fmla="*/ 6325894 h 6858000"/>
                <a:gd name="connsiteX25" fmla="*/ 7116651 w 9107210"/>
                <a:gd name="connsiteY25" fmla="*/ 6397010 h 6858000"/>
                <a:gd name="connsiteX26" fmla="*/ 6978545 w 9107210"/>
                <a:gd name="connsiteY26" fmla="*/ 6541607 h 6858000"/>
                <a:gd name="connsiteX27" fmla="*/ 6693009 w 9107210"/>
                <a:gd name="connsiteY27" fmla="*/ 6832716 h 6858000"/>
                <a:gd name="connsiteX28" fmla="*/ 6667488 w 9107210"/>
                <a:gd name="connsiteY28" fmla="*/ 6858000 h 6858000"/>
                <a:gd name="connsiteX29" fmla="*/ 6056793 w 9107210"/>
                <a:gd name="connsiteY29" fmla="*/ 6858000 h 6858000"/>
                <a:gd name="connsiteX30" fmla="*/ 6077345 w 9107210"/>
                <a:gd name="connsiteY30" fmla="*/ 6835420 h 6858000"/>
                <a:gd name="connsiteX31" fmla="*/ 6208519 w 9107210"/>
                <a:gd name="connsiteY31" fmla="*/ 6683989 h 6858000"/>
                <a:gd name="connsiteX32" fmla="*/ 6340001 w 9107210"/>
                <a:gd name="connsiteY32" fmla="*/ 6529852 h 6858000"/>
                <a:gd name="connsiteX33" fmla="*/ 6611419 w 9107210"/>
                <a:gd name="connsiteY33" fmla="*/ 6219317 h 6858000"/>
                <a:gd name="connsiteX34" fmla="*/ 6757678 w 9107210"/>
                <a:gd name="connsiteY34" fmla="*/ 6068228 h 6858000"/>
                <a:gd name="connsiteX35" fmla="*/ 6833713 w 9107210"/>
                <a:gd name="connsiteY35" fmla="*/ 5994061 h 6858000"/>
                <a:gd name="connsiteX36" fmla="*/ 6915148 w 9107210"/>
                <a:gd name="connsiteY36" fmla="*/ 5918812 h 6858000"/>
                <a:gd name="connsiteX37" fmla="*/ 7276311 w 9107210"/>
                <a:gd name="connsiteY37" fmla="*/ 5650229 h 6858000"/>
                <a:gd name="connsiteX38" fmla="*/ 7664942 w 9107210"/>
                <a:gd name="connsiteY38" fmla="*/ 5445681 h 6858000"/>
                <a:gd name="connsiteX39" fmla="*/ 7848505 w 9107210"/>
                <a:gd name="connsiteY39" fmla="*/ 5358333 h 6858000"/>
                <a:gd name="connsiteX40" fmla="*/ 8011785 w 9107210"/>
                <a:gd name="connsiteY40" fmla="*/ 5267788 h 6858000"/>
                <a:gd name="connsiteX41" fmla="*/ 8260273 w 9107210"/>
                <a:gd name="connsiteY41" fmla="*/ 5034370 h 6858000"/>
                <a:gd name="connsiteX42" fmla="*/ 8417589 w 9107210"/>
                <a:gd name="connsiteY42" fmla="*/ 4714488 h 6858000"/>
                <a:gd name="connsiteX43" fmla="*/ 8495000 w 9107210"/>
                <a:gd name="connsiteY43" fmla="*/ 4346409 h 6858000"/>
                <a:gd name="connsiteX44" fmla="*/ 8508556 w 9107210"/>
                <a:gd name="connsiteY44" fmla="*/ 3971101 h 6858000"/>
                <a:gd name="connsiteX45" fmla="*/ 8483330 w 9107210"/>
                <a:gd name="connsiteY45" fmla="*/ 3600710 h 6858000"/>
                <a:gd name="connsiteX46" fmla="*/ 8425336 w 9107210"/>
                <a:gd name="connsiteY46" fmla="*/ 3236121 h 6858000"/>
                <a:gd name="connsiteX47" fmla="*/ 8334575 w 9107210"/>
                <a:gd name="connsiteY47" fmla="*/ 2877977 h 6858000"/>
                <a:gd name="connsiteX48" fmla="*/ 8087513 w 9107210"/>
                <a:gd name="connsiteY48" fmla="*/ 2174622 h 6858000"/>
                <a:gd name="connsiteX49" fmla="*/ 7723650 w 9107210"/>
                <a:gd name="connsiteY49" fmla="*/ 1507613 h 6858000"/>
                <a:gd name="connsiteX50" fmla="*/ 7501815 w 9107210"/>
                <a:gd name="connsiteY50" fmla="*/ 1192947 h 6858000"/>
                <a:gd name="connsiteX51" fmla="*/ 7254399 w 9107210"/>
                <a:gd name="connsiteY51" fmla="*/ 894361 h 6858000"/>
                <a:gd name="connsiteX52" fmla="*/ 6689339 w 9107210"/>
                <a:gd name="connsiteY52" fmla="*/ 354046 h 6858000"/>
                <a:gd name="connsiteX53" fmla="*/ 6206651 w 9107210"/>
                <a:gd name="connsiteY53" fmla="*/ 12626 h 6858000"/>
                <a:gd name="connsiteX54" fmla="*/ 1827105 w 9107210"/>
                <a:gd name="connsiteY54" fmla="*/ 0 h 6858000"/>
                <a:gd name="connsiteX55" fmla="*/ 2807607 w 9107210"/>
                <a:gd name="connsiteY55" fmla="*/ 0 h 6858000"/>
                <a:gd name="connsiteX56" fmla="*/ 2667958 w 9107210"/>
                <a:gd name="connsiteY56" fmla="*/ 88235 h 6858000"/>
                <a:gd name="connsiteX57" fmla="*/ 2354723 w 9107210"/>
                <a:gd name="connsiteY57" fmla="*/ 314947 h 6858000"/>
                <a:gd name="connsiteX58" fmla="*/ 2059963 w 9107210"/>
                <a:gd name="connsiteY58" fmla="*/ 561545 h 6858000"/>
                <a:gd name="connsiteX59" fmla="*/ 1780798 w 9107210"/>
                <a:gd name="connsiteY59" fmla="*/ 824425 h 6858000"/>
                <a:gd name="connsiteX60" fmla="*/ 954714 w 9107210"/>
                <a:gd name="connsiteY60" fmla="*/ 2094309 h 6858000"/>
                <a:gd name="connsiteX61" fmla="*/ 732676 w 9107210"/>
                <a:gd name="connsiteY61" fmla="*/ 2813646 h 6858000"/>
                <a:gd name="connsiteX62" fmla="*/ 673867 w 9107210"/>
                <a:gd name="connsiteY62" fmla="*/ 3183989 h 6858000"/>
                <a:gd name="connsiteX63" fmla="*/ 647621 w 9107210"/>
                <a:gd name="connsiteY63" fmla="*/ 3557281 h 6858000"/>
                <a:gd name="connsiteX64" fmla="*/ 653381 w 9107210"/>
                <a:gd name="connsiteY64" fmla="*/ 3931214 h 6858000"/>
                <a:gd name="connsiteX65" fmla="*/ 690428 w 9107210"/>
                <a:gd name="connsiteY65" fmla="*/ 4303719 h 6858000"/>
                <a:gd name="connsiteX66" fmla="*/ 871801 w 9107210"/>
                <a:gd name="connsiteY66" fmla="*/ 5033041 h 6858000"/>
                <a:gd name="connsiteX67" fmla="*/ 1197749 w 9107210"/>
                <a:gd name="connsiteY67" fmla="*/ 5718494 h 6858000"/>
                <a:gd name="connsiteX68" fmla="*/ 1411480 w 9107210"/>
                <a:gd name="connsiteY68" fmla="*/ 6036703 h 6858000"/>
                <a:gd name="connsiteX69" fmla="*/ 1530170 w 9107210"/>
                <a:gd name="connsiteY69" fmla="*/ 6188430 h 6858000"/>
                <a:gd name="connsiteX70" fmla="*/ 1657165 w 9107210"/>
                <a:gd name="connsiteY70" fmla="*/ 6335385 h 6858000"/>
                <a:gd name="connsiteX71" fmla="*/ 1931343 w 9107210"/>
                <a:gd name="connsiteY71" fmla="*/ 6612896 h 6858000"/>
                <a:gd name="connsiteX72" fmla="*/ 2220133 w 9107210"/>
                <a:gd name="connsiteY72" fmla="*/ 6858000 h 6858000"/>
                <a:gd name="connsiteX73" fmla="*/ 1539862 w 9107210"/>
                <a:gd name="connsiteY73" fmla="*/ 6858000 h 6858000"/>
                <a:gd name="connsiteX74" fmla="*/ 1307111 w 9107210"/>
                <a:gd name="connsiteY74" fmla="*/ 6648873 h 6858000"/>
                <a:gd name="connsiteX75" fmla="*/ 750258 w 9107210"/>
                <a:gd name="connsiteY75" fmla="*/ 5987570 h 6858000"/>
                <a:gd name="connsiteX76" fmla="*/ 335382 w 9107210"/>
                <a:gd name="connsiteY76" fmla="*/ 5229279 h 6858000"/>
                <a:gd name="connsiteX77" fmla="*/ 79351 w 9107210"/>
                <a:gd name="connsiteY77" fmla="*/ 4403854 h 6858000"/>
                <a:gd name="connsiteX78" fmla="*/ 16007 w 9107210"/>
                <a:gd name="connsiteY78" fmla="*/ 3975723 h 6858000"/>
                <a:gd name="connsiteX79" fmla="*/ 871 w 9107210"/>
                <a:gd name="connsiteY79" fmla="*/ 3543362 h 6858000"/>
                <a:gd name="connsiteX80" fmla="*/ 32519 w 9107210"/>
                <a:gd name="connsiteY80" fmla="*/ 3112085 h 6858000"/>
                <a:gd name="connsiteX81" fmla="*/ 108502 w 9107210"/>
                <a:gd name="connsiteY81" fmla="*/ 2686511 h 6858000"/>
                <a:gd name="connsiteX82" fmla="*/ 378239 w 9107210"/>
                <a:gd name="connsiteY82" fmla="*/ 1865955 h 6858000"/>
                <a:gd name="connsiteX83" fmla="*/ 1343701 w 9107210"/>
                <a:gd name="connsiteY83" fmla="*/ 431508 h 6858000"/>
                <a:gd name="connsiteX84" fmla="*/ 1661853 w 9107210"/>
                <a:gd name="connsiteY84" fmla="*/ 130268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Lst>
              <a:rect l="l" t="t" r="r" b="b"/>
              <a:pathLst>
                <a:path w="9107210" h="6858000">
                  <a:moveTo>
                    <a:pt x="6184722" y="0"/>
                  </a:moveTo>
                  <a:lnTo>
                    <a:pt x="6985680" y="0"/>
                  </a:lnTo>
                  <a:lnTo>
                    <a:pt x="7324323" y="247136"/>
                  </a:lnTo>
                  <a:cubicBezTo>
                    <a:pt x="7437502" y="336500"/>
                    <a:pt x="7547171" y="430254"/>
                    <a:pt x="7652712" y="528495"/>
                  </a:cubicBezTo>
                  <a:cubicBezTo>
                    <a:pt x="7863743" y="724929"/>
                    <a:pt x="8060097" y="937593"/>
                    <a:pt x="8236677" y="1166289"/>
                  </a:cubicBezTo>
                  <a:cubicBezTo>
                    <a:pt x="8413818" y="1394594"/>
                    <a:pt x="8570168" y="1639471"/>
                    <a:pt x="8704298" y="1897038"/>
                  </a:cubicBezTo>
                  <a:cubicBezTo>
                    <a:pt x="8770803" y="2026141"/>
                    <a:pt x="8830836" y="2158786"/>
                    <a:pt x="8885160" y="2294087"/>
                  </a:cubicBezTo>
                  <a:cubicBezTo>
                    <a:pt x="8898360" y="2328071"/>
                    <a:pt x="8912169" y="2361810"/>
                    <a:pt x="8924247" y="2396286"/>
                  </a:cubicBezTo>
                  <a:lnTo>
                    <a:pt x="8960022" y="2499767"/>
                  </a:lnTo>
                  <a:lnTo>
                    <a:pt x="8991720" y="2604671"/>
                  </a:lnTo>
                  <a:cubicBezTo>
                    <a:pt x="9002116" y="2639690"/>
                    <a:pt x="9010474" y="2675346"/>
                    <a:pt x="9019646" y="2710708"/>
                  </a:cubicBezTo>
                  <a:cubicBezTo>
                    <a:pt x="9089055" y="2995079"/>
                    <a:pt x="9113620" y="3289927"/>
                    <a:pt x="9105822" y="3582266"/>
                  </a:cubicBezTo>
                  <a:cubicBezTo>
                    <a:pt x="9101796" y="3728484"/>
                    <a:pt x="9085744" y="3874458"/>
                    <a:pt x="9057716" y="4017873"/>
                  </a:cubicBezTo>
                  <a:cubicBezTo>
                    <a:pt x="9029534" y="4161336"/>
                    <a:pt x="8990497" y="4302046"/>
                    <a:pt x="8945600" y="4439659"/>
                  </a:cubicBezTo>
                  <a:cubicBezTo>
                    <a:pt x="8900857" y="4577566"/>
                    <a:pt x="8852901" y="4711784"/>
                    <a:pt x="8796080" y="4847428"/>
                  </a:cubicBezTo>
                  <a:cubicBezTo>
                    <a:pt x="8767695" y="4915152"/>
                    <a:pt x="8737016" y="4982926"/>
                    <a:pt x="8702056" y="5050108"/>
                  </a:cubicBezTo>
                  <a:cubicBezTo>
                    <a:pt x="8666485" y="5116997"/>
                    <a:pt x="8627347" y="5183687"/>
                    <a:pt x="8581125" y="5247525"/>
                  </a:cubicBezTo>
                  <a:cubicBezTo>
                    <a:pt x="8535565" y="5311660"/>
                    <a:pt x="8483534" y="5373185"/>
                    <a:pt x="8426254" y="5429647"/>
                  </a:cubicBezTo>
                  <a:cubicBezTo>
                    <a:pt x="8397512" y="5457779"/>
                    <a:pt x="8367801" y="5484879"/>
                    <a:pt x="8337174" y="5510552"/>
                  </a:cubicBezTo>
                  <a:cubicBezTo>
                    <a:pt x="8306444" y="5536077"/>
                    <a:pt x="8274899" y="5560029"/>
                    <a:pt x="8243200" y="5582948"/>
                  </a:cubicBezTo>
                  <a:cubicBezTo>
                    <a:pt x="8115543" y="5674574"/>
                    <a:pt x="7986203" y="5743233"/>
                    <a:pt x="7868330" y="5811104"/>
                  </a:cubicBezTo>
                  <a:cubicBezTo>
                    <a:pt x="7749844" y="5878385"/>
                    <a:pt x="7640685" y="5945126"/>
                    <a:pt x="7538916" y="6018899"/>
                  </a:cubicBezTo>
                  <a:cubicBezTo>
                    <a:pt x="7487749" y="6055392"/>
                    <a:pt x="7438777" y="6093950"/>
                    <a:pt x="7391280" y="6134132"/>
                  </a:cubicBezTo>
                  <a:cubicBezTo>
                    <a:pt x="7343427" y="6173921"/>
                    <a:pt x="7297511" y="6215922"/>
                    <a:pt x="7252511" y="6259105"/>
                  </a:cubicBezTo>
                  <a:cubicBezTo>
                    <a:pt x="7229784" y="6280990"/>
                    <a:pt x="7208635" y="6302433"/>
                    <a:pt x="7185601" y="6325894"/>
                  </a:cubicBezTo>
                  <a:lnTo>
                    <a:pt x="7116651" y="6397010"/>
                  </a:lnTo>
                  <a:lnTo>
                    <a:pt x="6978545" y="6541607"/>
                  </a:lnTo>
                  <a:cubicBezTo>
                    <a:pt x="6885693" y="6638397"/>
                    <a:pt x="6789885" y="6734943"/>
                    <a:pt x="6693009" y="6832716"/>
                  </a:cubicBezTo>
                  <a:lnTo>
                    <a:pt x="6667488" y="6858000"/>
                  </a:lnTo>
                  <a:lnTo>
                    <a:pt x="6056793" y="6858000"/>
                  </a:lnTo>
                  <a:lnTo>
                    <a:pt x="6077345" y="6835420"/>
                  </a:lnTo>
                  <a:cubicBezTo>
                    <a:pt x="6121427" y="6785747"/>
                    <a:pt x="6164948" y="6735090"/>
                    <a:pt x="6208519" y="6683989"/>
                  </a:cubicBezTo>
                  <a:lnTo>
                    <a:pt x="6340001" y="6529852"/>
                  </a:lnTo>
                  <a:cubicBezTo>
                    <a:pt x="6428315" y="6426667"/>
                    <a:pt x="6516733" y="6321417"/>
                    <a:pt x="6611419" y="6219317"/>
                  </a:cubicBezTo>
                  <a:cubicBezTo>
                    <a:pt x="6658864" y="6168363"/>
                    <a:pt x="6707584" y="6117950"/>
                    <a:pt x="6757678" y="6068228"/>
                  </a:cubicBezTo>
                  <a:lnTo>
                    <a:pt x="6833713" y="5994061"/>
                  </a:lnTo>
                  <a:cubicBezTo>
                    <a:pt x="6859346" y="5969422"/>
                    <a:pt x="6887579" y="5943404"/>
                    <a:pt x="6915148" y="5918812"/>
                  </a:cubicBezTo>
                  <a:cubicBezTo>
                    <a:pt x="7026295" y="5819219"/>
                    <a:pt x="7148602" y="5729117"/>
                    <a:pt x="7276311" y="5650229"/>
                  </a:cubicBezTo>
                  <a:cubicBezTo>
                    <a:pt x="7403918" y="5571046"/>
                    <a:pt x="7537794" y="5505190"/>
                    <a:pt x="7664942" y="5445681"/>
                  </a:cubicBezTo>
                  <a:cubicBezTo>
                    <a:pt x="7728491" y="5416024"/>
                    <a:pt x="7790410" y="5387449"/>
                    <a:pt x="7848505" y="5358333"/>
                  </a:cubicBezTo>
                  <a:cubicBezTo>
                    <a:pt x="7906805" y="5329315"/>
                    <a:pt x="7961843" y="5300101"/>
                    <a:pt x="8011785" y="5267788"/>
                  </a:cubicBezTo>
                  <a:cubicBezTo>
                    <a:pt x="8112281" y="5203950"/>
                    <a:pt x="8193615" y="5128111"/>
                    <a:pt x="8260273" y="5034370"/>
                  </a:cubicBezTo>
                  <a:cubicBezTo>
                    <a:pt x="8326370" y="4940776"/>
                    <a:pt x="8378657" y="4831640"/>
                    <a:pt x="8417589" y="4714488"/>
                  </a:cubicBezTo>
                  <a:cubicBezTo>
                    <a:pt x="8456372" y="4597485"/>
                    <a:pt x="8481140" y="4471332"/>
                    <a:pt x="8495000" y="4346409"/>
                  </a:cubicBezTo>
                  <a:cubicBezTo>
                    <a:pt x="8508404" y="4221044"/>
                    <a:pt x="8511359" y="4095482"/>
                    <a:pt x="8508556" y="3971101"/>
                  </a:cubicBezTo>
                  <a:cubicBezTo>
                    <a:pt x="8504530" y="3846571"/>
                    <a:pt x="8495663" y="3723222"/>
                    <a:pt x="8483330" y="3600710"/>
                  </a:cubicBezTo>
                  <a:cubicBezTo>
                    <a:pt x="8470793" y="3478148"/>
                    <a:pt x="8451888" y="3356421"/>
                    <a:pt x="8425336" y="3236121"/>
                  </a:cubicBezTo>
                  <a:cubicBezTo>
                    <a:pt x="8399091" y="3115774"/>
                    <a:pt x="8367801" y="2996655"/>
                    <a:pt x="8334575" y="2877977"/>
                  </a:cubicBezTo>
                  <a:cubicBezTo>
                    <a:pt x="8268222" y="2640772"/>
                    <a:pt x="8190100" y="2404057"/>
                    <a:pt x="8087513" y="2174622"/>
                  </a:cubicBezTo>
                  <a:cubicBezTo>
                    <a:pt x="7985081" y="1945237"/>
                    <a:pt x="7863233" y="1721900"/>
                    <a:pt x="7723650" y="1507613"/>
                  </a:cubicBezTo>
                  <a:cubicBezTo>
                    <a:pt x="7653527" y="1400692"/>
                    <a:pt x="7579684" y="1295589"/>
                    <a:pt x="7501815" y="1192947"/>
                  </a:cubicBezTo>
                  <a:cubicBezTo>
                    <a:pt x="7423844" y="1090353"/>
                    <a:pt x="7340778" y="991103"/>
                    <a:pt x="7254399" y="894361"/>
                  </a:cubicBezTo>
                  <a:cubicBezTo>
                    <a:pt x="7082047" y="700485"/>
                    <a:pt x="6893083" y="519052"/>
                    <a:pt x="6689339" y="354046"/>
                  </a:cubicBezTo>
                  <a:cubicBezTo>
                    <a:pt x="6536914" y="229775"/>
                    <a:pt x="6375602" y="115325"/>
                    <a:pt x="6206651" y="12626"/>
                  </a:cubicBezTo>
                  <a:close/>
                  <a:moveTo>
                    <a:pt x="1827105" y="0"/>
                  </a:moveTo>
                  <a:lnTo>
                    <a:pt x="2807607" y="0"/>
                  </a:lnTo>
                  <a:lnTo>
                    <a:pt x="2667958" y="88235"/>
                  </a:lnTo>
                  <a:cubicBezTo>
                    <a:pt x="2560098" y="159777"/>
                    <a:pt x="2455754" y="235690"/>
                    <a:pt x="2354723" y="314947"/>
                  </a:cubicBezTo>
                  <a:cubicBezTo>
                    <a:pt x="2253464" y="394030"/>
                    <a:pt x="2156943" y="478181"/>
                    <a:pt x="2059963" y="561545"/>
                  </a:cubicBezTo>
                  <a:cubicBezTo>
                    <a:pt x="1962831" y="644811"/>
                    <a:pt x="1868297" y="731322"/>
                    <a:pt x="1780798" y="824425"/>
                  </a:cubicBezTo>
                  <a:cubicBezTo>
                    <a:pt x="1429010" y="1195013"/>
                    <a:pt x="1148011" y="1628455"/>
                    <a:pt x="954714" y="2094309"/>
                  </a:cubicBezTo>
                  <a:cubicBezTo>
                    <a:pt x="857938" y="2327186"/>
                    <a:pt x="783229" y="2568326"/>
                    <a:pt x="732676" y="2813646"/>
                  </a:cubicBezTo>
                  <a:cubicBezTo>
                    <a:pt x="707552" y="2936307"/>
                    <a:pt x="688085" y="3059952"/>
                    <a:pt x="673867" y="3183989"/>
                  </a:cubicBezTo>
                  <a:cubicBezTo>
                    <a:pt x="660056" y="3308075"/>
                    <a:pt x="651341" y="3432605"/>
                    <a:pt x="647621" y="3557281"/>
                  </a:cubicBezTo>
                  <a:cubicBezTo>
                    <a:pt x="644411" y="3681958"/>
                    <a:pt x="645329" y="3806733"/>
                    <a:pt x="653381" y="3931214"/>
                  </a:cubicBezTo>
                  <a:cubicBezTo>
                    <a:pt x="659852" y="4055792"/>
                    <a:pt x="672949" y="4179977"/>
                    <a:pt x="690428" y="4303719"/>
                  </a:cubicBezTo>
                  <a:cubicBezTo>
                    <a:pt x="726408" y="4551057"/>
                    <a:pt x="786440" y="4795835"/>
                    <a:pt x="871801" y="5033041"/>
                  </a:cubicBezTo>
                  <a:cubicBezTo>
                    <a:pt x="957007" y="5270247"/>
                    <a:pt x="1065962" y="5500322"/>
                    <a:pt x="1197749" y="5718494"/>
                  </a:cubicBezTo>
                  <a:cubicBezTo>
                    <a:pt x="1263846" y="5827433"/>
                    <a:pt x="1334937" y="5933813"/>
                    <a:pt x="1411480" y="6036703"/>
                  </a:cubicBezTo>
                  <a:cubicBezTo>
                    <a:pt x="1449548" y="6088295"/>
                    <a:pt x="1489451" y="6138609"/>
                    <a:pt x="1530170" y="6188430"/>
                  </a:cubicBezTo>
                  <a:cubicBezTo>
                    <a:pt x="1571447" y="6238055"/>
                    <a:pt x="1613644" y="6287336"/>
                    <a:pt x="1657165" y="6335385"/>
                  </a:cubicBezTo>
                  <a:cubicBezTo>
                    <a:pt x="1744079" y="6431708"/>
                    <a:pt x="1835644" y="6524282"/>
                    <a:pt x="1931343" y="6612896"/>
                  </a:cubicBezTo>
                  <a:lnTo>
                    <a:pt x="2220133" y="6858000"/>
                  </a:lnTo>
                  <a:lnTo>
                    <a:pt x="1539862" y="6858000"/>
                  </a:lnTo>
                  <a:lnTo>
                    <a:pt x="1307111" y="6648873"/>
                  </a:lnTo>
                  <a:cubicBezTo>
                    <a:pt x="1101839" y="6448063"/>
                    <a:pt x="913180" y="6225465"/>
                    <a:pt x="750258" y="5987570"/>
                  </a:cubicBezTo>
                  <a:cubicBezTo>
                    <a:pt x="587232" y="5749281"/>
                    <a:pt x="448261" y="5494813"/>
                    <a:pt x="335382" y="5229279"/>
                  </a:cubicBezTo>
                  <a:cubicBezTo>
                    <a:pt x="222298" y="4963793"/>
                    <a:pt x="137040" y="4686652"/>
                    <a:pt x="79351" y="4403854"/>
                  </a:cubicBezTo>
                  <a:cubicBezTo>
                    <a:pt x="50150" y="4262456"/>
                    <a:pt x="29767" y="4119385"/>
                    <a:pt x="16007" y="3975723"/>
                  </a:cubicBezTo>
                  <a:cubicBezTo>
                    <a:pt x="3930" y="3831964"/>
                    <a:pt x="-2441" y="3687614"/>
                    <a:pt x="871" y="3543362"/>
                  </a:cubicBezTo>
                  <a:cubicBezTo>
                    <a:pt x="3522" y="3399160"/>
                    <a:pt x="14172" y="3255105"/>
                    <a:pt x="32519" y="3112085"/>
                  </a:cubicBezTo>
                  <a:cubicBezTo>
                    <a:pt x="50508" y="2969014"/>
                    <a:pt x="76090" y="2826925"/>
                    <a:pt x="108502" y="2686511"/>
                  </a:cubicBezTo>
                  <a:cubicBezTo>
                    <a:pt x="173019" y="2405533"/>
                    <a:pt x="263474" y="2130703"/>
                    <a:pt x="378239" y="1865955"/>
                  </a:cubicBezTo>
                  <a:cubicBezTo>
                    <a:pt x="607922" y="1336607"/>
                    <a:pt x="935706" y="848228"/>
                    <a:pt x="1343701" y="431508"/>
                  </a:cubicBezTo>
                  <a:cubicBezTo>
                    <a:pt x="1446133" y="327783"/>
                    <a:pt x="1550910" y="225926"/>
                    <a:pt x="1661853" y="130268"/>
                  </a:cubicBezTo>
                  <a:close/>
                </a:path>
              </a:pathLst>
            </a:custGeom>
            <a:gradFill>
              <a:gsLst>
                <a:gs pos="2000">
                  <a:schemeClr val="bg1">
                    <a:alpha val="10000"/>
                  </a:schemeClr>
                </a:gs>
                <a:gs pos="16000">
                  <a:schemeClr val="accent6">
                    <a:alpha val="8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5" name="Freeform: Shape 14">
              <a:extLst>
                <a:ext uri="{FF2B5EF4-FFF2-40B4-BE49-F238E27FC236}">
                  <a16:creationId xmlns:a16="http://schemas.microsoft.com/office/drawing/2014/main" id="{EA3AAA50-DE22-4E5D-9064-A37786C5905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318434" y="36937"/>
              <a:ext cx="9747620" cy="6858000"/>
            </a:xfrm>
            <a:custGeom>
              <a:avLst/>
              <a:gdLst>
                <a:gd name="connsiteX0" fmla="*/ 7235453 w 9747620"/>
                <a:gd name="connsiteY0" fmla="*/ 0 h 6858000"/>
                <a:gd name="connsiteX1" fmla="*/ 7548130 w 9747620"/>
                <a:gd name="connsiteY1" fmla="*/ 0 h 6858000"/>
                <a:gd name="connsiteX2" fmla="*/ 7710334 w 9747620"/>
                <a:gd name="connsiteY2" fmla="*/ 111973 h 6858000"/>
                <a:gd name="connsiteX3" fmla="*/ 7889188 w 9747620"/>
                <a:gd name="connsiteY3" fmla="*/ 251542 h 6858000"/>
                <a:gd name="connsiteX4" fmla="*/ 8061828 w 9747620"/>
                <a:gd name="connsiteY4" fmla="*/ 398586 h 6858000"/>
                <a:gd name="connsiteX5" fmla="*/ 8145637 w 9747620"/>
                <a:gd name="connsiteY5" fmla="*/ 474218 h 6858000"/>
                <a:gd name="connsiteX6" fmla="*/ 8187242 w 9747620"/>
                <a:gd name="connsiteY6" fmla="*/ 512753 h 6858000"/>
                <a:gd name="connsiteX7" fmla="*/ 8228402 w 9747620"/>
                <a:gd name="connsiteY7" fmla="*/ 551575 h 6858000"/>
                <a:gd name="connsiteX8" fmla="*/ 8389211 w 9747620"/>
                <a:gd name="connsiteY8" fmla="*/ 710937 h 6858000"/>
                <a:gd name="connsiteX9" fmla="*/ 8467206 w 9747620"/>
                <a:gd name="connsiteY9" fmla="*/ 793088 h 6858000"/>
                <a:gd name="connsiteX10" fmla="*/ 8486791 w 9747620"/>
                <a:gd name="connsiteY10" fmla="*/ 814223 h 6858000"/>
                <a:gd name="connsiteX11" fmla="*/ 8505979 w 9747620"/>
                <a:gd name="connsiteY11" fmla="*/ 835409 h 6858000"/>
                <a:gd name="connsiteX12" fmla="*/ 8543509 w 9747620"/>
                <a:gd name="connsiteY12" fmla="*/ 877346 h 6858000"/>
                <a:gd name="connsiteX13" fmla="*/ 8690549 w 9747620"/>
                <a:gd name="connsiteY13" fmla="*/ 1048978 h 6858000"/>
                <a:gd name="connsiteX14" fmla="*/ 8761732 w 9747620"/>
                <a:gd name="connsiteY14" fmla="*/ 1137502 h 6858000"/>
                <a:gd name="connsiteX15" fmla="*/ 8796379 w 9747620"/>
                <a:gd name="connsiteY15" fmla="*/ 1182077 h 6858000"/>
                <a:gd name="connsiteX16" fmla="*/ 8830678 w 9747620"/>
                <a:gd name="connsiteY16" fmla="*/ 1226986 h 6858000"/>
                <a:gd name="connsiteX17" fmla="*/ 8963353 w 9747620"/>
                <a:gd name="connsiteY17" fmla="*/ 1410936 h 6858000"/>
                <a:gd name="connsiteX18" fmla="*/ 9026483 w 9747620"/>
                <a:gd name="connsiteY18" fmla="*/ 1505499 h 6858000"/>
                <a:gd name="connsiteX19" fmla="*/ 9057004 w 9747620"/>
                <a:gd name="connsiteY19" fmla="*/ 1552613 h 6858000"/>
                <a:gd name="connsiteX20" fmla="*/ 9087278 w 9747620"/>
                <a:gd name="connsiteY20" fmla="*/ 1600542 h 6858000"/>
                <a:gd name="connsiteX21" fmla="*/ 9202851 w 9747620"/>
                <a:gd name="connsiteY21" fmla="*/ 1795515 h 6858000"/>
                <a:gd name="connsiteX22" fmla="*/ 9257332 w 9747620"/>
                <a:gd name="connsiteY22" fmla="*/ 1894920 h 6858000"/>
                <a:gd name="connsiteX23" fmla="*/ 9283778 w 9747620"/>
                <a:gd name="connsiteY23" fmla="*/ 1945436 h 6858000"/>
                <a:gd name="connsiteX24" fmla="*/ 9309428 w 9747620"/>
                <a:gd name="connsiteY24" fmla="*/ 1996193 h 6858000"/>
                <a:gd name="connsiteX25" fmla="*/ 9405714 w 9747620"/>
                <a:gd name="connsiteY25" fmla="*/ 2202191 h 6858000"/>
                <a:gd name="connsiteX26" fmla="*/ 9566524 w 9747620"/>
                <a:gd name="connsiteY26" fmla="*/ 2627653 h 6858000"/>
                <a:gd name="connsiteX27" fmla="*/ 9583573 w 9747620"/>
                <a:gd name="connsiteY27" fmla="*/ 2682195 h 6858000"/>
                <a:gd name="connsiteX28" fmla="*/ 9591974 w 9747620"/>
                <a:gd name="connsiteY28" fmla="*/ 2709707 h 6858000"/>
                <a:gd name="connsiteX29" fmla="*/ 9600027 w 9747620"/>
                <a:gd name="connsiteY29" fmla="*/ 2737650 h 6858000"/>
                <a:gd name="connsiteX30" fmla="*/ 9629803 w 9747620"/>
                <a:gd name="connsiteY30" fmla="*/ 2847694 h 6858000"/>
                <a:gd name="connsiteX31" fmla="*/ 9679909 w 9747620"/>
                <a:gd name="connsiteY31" fmla="*/ 3070131 h 6858000"/>
                <a:gd name="connsiteX32" fmla="*/ 9690498 w 9747620"/>
                <a:gd name="connsiteY32" fmla="*/ 3126159 h 6858000"/>
                <a:gd name="connsiteX33" fmla="*/ 9700390 w 9747620"/>
                <a:gd name="connsiteY33" fmla="*/ 3181805 h 6858000"/>
                <a:gd name="connsiteX34" fmla="*/ 9709685 w 9747620"/>
                <a:gd name="connsiteY34" fmla="*/ 3243392 h 6858000"/>
                <a:gd name="connsiteX35" fmla="*/ 9713016 w 9747620"/>
                <a:gd name="connsiteY35" fmla="*/ 3267597 h 6858000"/>
                <a:gd name="connsiteX36" fmla="*/ 9716844 w 9747620"/>
                <a:gd name="connsiteY36" fmla="*/ 3294437 h 6858000"/>
                <a:gd name="connsiteX37" fmla="*/ 9720820 w 9747620"/>
                <a:gd name="connsiteY37" fmla="*/ 3324488 h 6858000"/>
                <a:gd name="connsiteX38" fmla="*/ 9722709 w 9747620"/>
                <a:gd name="connsiteY38" fmla="*/ 3340737 h 6858000"/>
                <a:gd name="connsiteX39" fmla="*/ 9724301 w 9747620"/>
                <a:gd name="connsiteY39" fmla="*/ 3356361 h 6858000"/>
                <a:gd name="connsiteX40" fmla="*/ 9730166 w 9747620"/>
                <a:gd name="connsiteY40" fmla="*/ 3412197 h 6858000"/>
                <a:gd name="connsiteX41" fmla="*/ 9735783 w 9747620"/>
                <a:gd name="connsiteY41" fmla="*/ 3468083 h 6858000"/>
                <a:gd name="connsiteX42" fmla="*/ 9739760 w 9747620"/>
                <a:gd name="connsiteY42" fmla="*/ 3524399 h 6858000"/>
                <a:gd name="connsiteX43" fmla="*/ 9741748 w 9747620"/>
                <a:gd name="connsiteY43" fmla="*/ 3552580 h 6858000"/>
                <a:gd name="connsiteX44" fmla="*/ 9742742 w 9747620"/>
                <a:gd name="connsiteY44" fmla="*/ 3566672 h 6858000"/>
                <a:gd name="connsiteX45" fmla="*/ 9743488 w 9747620"/>
                <a:gd name="connsiteY45" fmla="*/ 3581865 h 6858000"/>
                <a:gd name="connsiteX46" fmla="*/ 9744731 w 9747620"/>
                <a:gd name="connsiteY46" fmla="*/ 3611341 h 6858000"/>
                <a:gd name="connsiteX47" fmla="*/ 9745725 w 9747620"/>
                <a:gd name="connsiteY47" fmla="*/ 3639715 h 6858000"/>
                <a:gd name="connsiteX48" fmla="*/ 9747613 w 9747620"/>
                <a:gd name="connsiteY48" fmla="*/ 3753786 h 6858000"/>
                <a:gd name="connsiteX49" fmla="*/ 9740405 w 9747620"/>
                <a:gd name="connsiteY49" fmla="*/ 3984609 h 6858000"/>
                <a:gd name="connsiteX50" fmla="*/ 9736329 w 9747620"/>
                <a:gd name="connsiteY50" fmla="*/ 4038434 h 6858000"/>
                <a:gd name="connsiteX51" fmla="*/ 9731408 w 9747620"/>
                <a:gd name="connsiteY51" fmla="*/ 4099446 h 6858000"/>
                <a:gd name="connsiteX52" fmla="*/ 9717987 w 9747620"/>
                <a:gd name="connsiteY52" fmla="*/ 4213325 h 6858000"/>
                <a:gd name="connsiteX53" fmla="*/ 9716297 w 9747620"/>
                <a:gd name="connsiteY53" fmla="*/ 4227129 h 6858000"/>
                <a:gd name="connsiteX54" fmla="*/ 9714110 w 9747620"/>
                <a:gd name="connsiteY54" fmla="*/ 4240981 h 6858000"/>
                <a:gd name="connsiteX55" fmla="*/ 9709785 w 9747620"/>
                <a:gd name="connsiteY55" fmla="*/ 4268731 h 6858000"/>
                <a:gd name="connsiteX56" fmla="*/ 9701086 w 9747620"/>
                <a:gd name="connsiteY56" fmla="*/ 4324185 h 6858000"/>
                <a:gd name="connsiteX57" fmla="*/ 9698699 w 9747620"/>
                <a:gd name="connsiteY57" fmla="*/ 4338994 h 6858000"/>
                <a:gd name="connsiteX58" fmla="*/ 9695966 w 9747620"/>
                <a:gd name="connsiteY58" fmla="*/ 4355050 h 6858000"/>
                <a:gd name="connsiteX59" fmla="*/ 9690299 w 9747620"/>
                <a:gd name="connsiteY59" fmla="*/ 4385054 h 6858000"/>
                <a:gd name="connsiteX60" fmla="*/ 9679909 w 9747620"/>
                <a:gd name="connsiteY60" fmla="*/ 4437919 h 6858000"/>
                <a:gd name="connsiteX61" fmla="*/ 9673647 w 9747620"/>
                <a:gd name="connsiteY61" fmla="*/ 4468162 h 6858000"/>
                <a:gd name="connsiteX62" fmla="*/ 9667532 w 9747620"/>
                <a:gd name="connsiteY62" fmla="*/ 4496296 h 6858000"/>
                <a:gd name="connsiteX63" fmla="*/ 9654658 w 9747620"/>
                <a:gd name="connsiteY63" fmla="*/ 4552277 h 6858000"/>
                <a:gd name="connsiteX64" fmla="*/ 9625876 w 9747620"/>
                <a:gd name="connsiteY64" fmla="*/ 4664478 h 6858000"/>
                <a:gd name="connsiteX65" fmla="*/ 9552803 w 9747620"/>
                <a:gd name="connsiteY65" fmla="*/ 4888737 h 6858000"/>
                <a:gd name="connsiteX66" fmla="*/ 9452639 w 9747620"/>
                <a:gd name="connsiteY66" fmla="*/ 5110934 h 6858000"/>
                <a:gd name="connsiteX67" fmla="*/ 9388017 w 9747620"/>
                <a:gd name="connsiteY67" fmla="*/ 5220020 h 6858000"/>
                <a:gd name="connsiteX68" fmla="*/ 9370073 w 9747620"/>
                <a:gd name="connsiteY68" fmla="*/ 5246811 h 6858000"/>
                <a:gd name="connsiteX69" fmla="*/ 9360926 w 9747620"/>
                <a:gd name="connsiteY69" fmla="*/ 5260040 h 6858000"/>
                <a:gd name="connsiteX70" fmla="*/ 9351829 w 9747620"/>
                <a:gd name="connsiteY70" fmla="*/ 5272646 h 6858000"/>
                <a:gd name="connsiteX71" fmla="*/ 9313305 w 9747620"/>
                <a:gd name="connsiteY71" fmla="*/ 5323881 h 6858000"/>
                <a:gd name="connsiteX72" fmla="*/ 9130375 w 9747620"/>
                <a:gd name="connsiteY72" fmla="*/ 5510802 h 6858000"/>
                <a:gd name="connsiteX73" fmla="*/ 9028422 w 9747620"/>
                <a:gd name="connsiteY73" fmla="*/ 5588878 h 6858000"/>
                <a:gd name="connsiteX74" fmla="*/ 9002424 w 9747620"/>
                <a:gd name="connsiteY74" fmla="*/ 5606707 h 6858000"/>
                <a:gd name="connsiteX75" fmla="*/ 8976525 w 9747620"/>
                <a:gd name="connsiteY75" fmla="*/ 5623866 h 6858000"/>
                <a:gd name="connsiteX76" fmla="*/ 8924181 w 9747620"/>
                <a:gd name="connsiteY76" fmla="*/ 5656793 h 6858000"/>
                <a:gd name="connsiteX77" fmla="*/ 8717291 w 9747620"/>
                <a:gd name="connsiteY77" fmla="*/ 5771582 h 6858000"/>
                <a:gd name="connsiteX78" fmla="*/ 8617129 w 9747620"/>
                <a:gd name="connsiteY78" fmla="*/ 5823105 h 6858000"/>
                <a:gd name="connsiteX79" fmla="*/ 8518207 w 9747620"/>
                <a:gd name="connsiteY79" fmla="*/ 5873671 h 6858000"/>
                <a:gd name="connsiteX80" fmla="*/ 8150558 w 9747620"/>
                <a:gd name="connsiteY80" fmla="*/ 6086761 h 6858000"/>
                <a:gd name="connsiteX81" fmla="*/ 7979410 w 9747620"/>
                <a:gd name="connsiteY81" fmla="*/ 6207158 h 6858000"/>
                <a:gd name="connsiteX82" fmla="*/ 7938300 w 9747620"/>
                <a:gd name="connsiteY82" fmla="*/ 6238887 h 6858000"/>
                <a:gd name="connsiteX83" fmla="*/ 7897936 w 9747620"/>
                <a:gd name="connsiteY83" fmla="*/ 6271286 h 6858000"/>
                <a:gd name="connsiteX84" fmla="*/ 7858367 w 9747620"/>
                <a:gd name="connsiteY84" fmla="*/ 6304357 h 6858000"/>
                <a:gd name="connsiteX85" fmla="*/ 7819048 w 9747620"/>
                <a:gd name="connsiteY85" fmla="*/ 6338770 h 6858000"/>
                <a:gd name="connsiteX86" fmla="*/ 7778882 w 9747620"/>
                <a:gd name="connsiteY86" fmla="*/ 6374477 h 6858000"/>
                <a:gd name="connsiteX87" fmla="*/ 7739563 w 9747620"/>
                <a:gd name="connsiteY87" fmla="*/ 6410328 h 6858000"/>
                <a:gd name="connsiteX88" fmla="*/ 7660824 w 9747620"/>
                <a:gd name="connsiteY88" fmla="*/ 6484138 h 6858000"/>
                <a:gd name="connsiteX89" fmla="*/ 7502302 w 9747620"/>
                <a:gd name="connsiteY89" fmla="*/ 6636360 h 6858000"/>
                <a:gd name="connsiteX90" fmla="*/ 7273394 w 9747620"/>
                <a:gd name="connsiteY90" fmla="*/ 6858000 h 6858000"/>
                <a:gd name="connsiteX91" fmla="*/ 6780690 w 9747620"/>
                <a:gd name="connsiteY91" fmla="*/ 6858000 h 6858000"/>
                <a:gd name="connsiteX92" fmla="*/ 6854939 w 9747620"/>
                <a:gd name="connsiteY92" fmla="*/ 6783597 h 6858000"/>
                <a:gd name="connsiteX93" fmla="*/ 6932087 w 9747620"/>
                <a:gd name="connsiteY93" fmla="*/ 6705809 h 6858000"/>
                <a:gd name="connsiteX94" fmla="*/ 7241130 w 9747620"/>
                <a:gd name="connsiteY94" fmla="*/ 6390965 h 6858000"/>
                <a:gd name="connsiteX95" fmla="*/ 7397564 w 9747620"/>
                <a:gd name="connsiteY95" fmla="*/ 6233087 h 6858000"/>
                <a:gd name="connsiteX96" fmla="*/ 7478142 w 9747620"/>
                <a:gd name="connsiteY96" fmla="*/ 6153670 h 6858000"/>
                <a:gd name="connsiteX97" fmla="*/ 7519600 w 9747620"/>
                <a:gd name="connsiteY97" fmla="*/ 6113937 h 6858000"/>
                <a:gd name="connsiteX98" fmla="*/ 7561207 w 9747620"/>
                <a:gd name="connsiteY98" fmla="*/ 6075067 h 6858000"/>
                <a:gd name="connsiteX99" fmla="*/ 7604204 w 9747620"/>
                <a:gd name="connsiteY99" fmla="*/ 6035526 h 6858000"/>
                <a:gd name="connsiteX100" fmla="*/ 7648644 w 9747620"/>
                <a:gd name="connsiteY100" fmla="*/ 5996416 h 6858000"/>
                <a:gd name="connsiteX101" fmla="*/ 7693830 w 9747620"/>
                <a:gd name="connsiteY101" fmla="*/ 5958264 h 6858000"/>
                <a:gd name="connsiteX102" fmla="*/ 7739662 w 9747620"/>
                <a:gd name="connsiteY102" fmla="*/ 5921073 h 6858000"/>
                <a:gd name="connsiteX103" fmla="*/ 7928458 w 9747620"/>
                <a:gd name="connsiteY103" fmla="*/ 5781025 h 6858000"/>
                <a:gd name="connsiteX104" fmla="*/ 8325882 w 9747620"/>
                <a:gd name="connsiteY104" fmla="*/ 5537450 h 6858000"/>
                <a:gd name="connsiteX105" fmla="*/ 8424555 w 9747620"/>
                <a:gd name="connsiteY105" fmla="*/ 5484106 h 6858000"/>
                <a:gd name="connsiteX106" fmla="*/ 8521737 w 9747620"/>
                <a:gd name="connsiteY106" fmla="*/ 5431289 h 6858000"/>
                <a:gd name="connsiteX107" fmla="*/ 8702677 w 9747620"/>
                <a:gd name="connsiteY107" fmla="*/ 5325942 h 6858000"/>
                <a:gd name="connsiteX108" fmla="*/ 8743986 w 9747620"/>
                <a:gd name="connsiteY108" fmla="*/ 5298717 h 6858000"/>
                <a:gd name="connsiteX109" fmla="*/ 8764167 w 9747620"/>
                <a:gd name="connsiteY109" fmla="*/ 5284723 h 6858000"/>
                <a:gd name="connsiteX110" fmla="*/ 8783704 w 9747620"/>
                <a:gd name="connsiteY110" fmla="*/ 5270679 h 6858000"/>
                <a:gd name="connsiteX111" fmla="*/ 8856776 w 9747620"/>
                <a:gd name="connsiteY111" fmla="*/ 5212399 h 6858000"/>
                <a:gd name="connsiteX112" fmla="*/ 8979856 w 9747620"/>
                <a:gd name="connsiteY112" fmla="*/ 5082081 h 6858000"/>
                <a:gd name="connsiteX113" fmla="*/ 9006699 w 9747620"/>
                <a:gd name="connsiteY113" fmla="*/ 5044984 h 6858000"/>
                <a:gd name="connsiteX114" fmla="*/ 9013509 w 9747620"/>
                <a:gd name="connsiteY114" fmla="*/ 5035254 h 6858000"/>
                <a:gd name="connsiteX115" fmla="*/ 9019773 w 9747620"/>
                <a:gd name="connsiteY115" fmla="*/ 5025812 h 6858000"/>
                <a:gd name="connsiteX116" fmla="*/ 9032050 w 9747620"/>
                <a:gd name="connsiteY116" fmla="*/ 5006833 h 6858000"/>
                <a:gd name="connsiteX117" fmla="*/ 9077733 w 9747620"/>
                <a:gd name="connsiteY117" fmla="*/ 4926839 h 6858000"/>
                <a:gd name="connsiteX118" fmla="*/ 9154285 w 9747620"/>
                <a:gd name="connsiteY118" fmla="*/ 4750223 h 6858000"/>
                <a:gd name="connsiteX119" fmla="*/ 9213936 w 9747620"/>
                <a:gd name="connsiteY119" fmla="*/ 4559945 h 6858000"/>
                <a:gd name="connsiteX120" fmla="*/ 9238592 w 9747620"/>
                <a:gd name="connsiteY120" fmla="*/ 4461357 h 6858000"/>
                <a:gd name="connsiteX121" fmla="*/ 9249776 w 9747620"/>
                <a:gd name="connsiteY121" fmla="*/ 4411319 h 6858000"/>
                <a:gd name="connsiteX122" fmla="*/ 9255046 w 9747620"/>
                <a:gd name="connsiteY122" fmla="*/ 4386299 h 6858000"/>
                <a:gd name="connsiteX123" fmla="*/ 9259718 w 9747620"/>
                <a:gd name="connsiteY123" fmla="*/ 4363342 h 6858000"/>
                <a:gd name="connsiteX124" fmla="*/ 9269959 w 9747620"/>
                <a:gd name="connsiteY124" fmla="*/ 4309566 h 6858000"/>
                <a:gd name="connsiteX125" fmla="*/ 9274233 w 9747620"/>
                <a:gd name="connsiteY125" fmla="*/ 4286176 h 6858000"/>
                <a:gd name="connsiteX126" fmla="*/ 9276022 w 9747620"/>
                <a:gd name="connsiteY126" fmla="*/ 4275489 h 6858000"/>
                <a:gd name="connsiteX127" fmla="*/ 9277861 w 9747620"/>
                <a:gd name="connsiteY127" fmla="*/ 4263506 h 6858000"/>
                <a:gd name="connsiteX128" fmla="*/ 9286014 w 9747620"/>
                <a:gd name="connsiteY128" fmla="*/ 4211696 h 6858000"/>
                <a:gd name="connsiteX129" fmla="*/ 9290092 w 9747620"/>
                <a:gd name="connsiteY129" fmla="*/ 4185767 h 6858000"/>
                <a:gd name="connsiteX130" fmla="*/ 9292128 w 9747620"/>
                <a:gd name="connsiteY130" fmla="*/ 4172826 h 6858000"/>
                <a:gd name="connsiteX131" fmla="*/ 9293720 w 9747620"/>
                <a:gd name="connsiteY131" fmla="*/ 4159693 h 6858000"/>
                <a:gd name="connsiteX132" fmla="*/ 9305650 w 9747620"/>
                <a:gd name="connsiteY132" fmla="*/ 4057941 h 6858000"/>
                <a:gd name="connsiteX133" fmla="*/ 9309378 w 9747620"/>
                <a:gd name="connsiteY133" fmla="*/ 4010779 h 6858000"/>
                <a:gd name="connsiteX134" fmla="*/ 9313454 w 9747620"/>
                <a:gd name="connsiteY134" fmla="*/ 3956428 h 6858000"/>
                <a:gd name="connsiteX135" fmla="*/ 9320811 w 9747620"/>
                <a:gd name="connsiteY135" fmla="*/ 3753546 h 6858000"/>
                <a:gd name="connsiteX136" fmla="*/ 9319617 w 9747620"/>
                <a:gd name="connsiteY136" fmla="*/ 3650643 h 6858000"/>
                <a:gd name="connsiteX137" fmla="*/ 9318176 w 9747620"/>
                <a:gd name="connsiteY137" fmla="*/ 3600030 h 6858000"/>
                <a:gd name="connsiteX138" fmla="*/ 9317778 w 9747620"/>
                <a:gd name="connsiteY138" fmla="*/ 3588096 h 6858000"/>
                <a:gd name="connsiteX139" fmla="*/ 9316983 w 9747620"/>
                <a:gd name="connsiteY139" fmla="*/ 3575107 h 6858000"/>
                <a:gd name="connsiteX140" fmla="*/ 9315443 w 9747620"/>
                <a:gd name="connsiteY140" fmla="*/ 3549130 h 6858000"/>
                <a:gd name="connsiteX141" fmla="*/ 9312311 w 9747620"/>
                <a:gd name="connsiteY141" fmla="*/ 3497176 h 6858000"/>
                <a:gd name="connsiteX142" fmla="*/ 9307587 w 9747620"/>
                <a:gd name="connsiteY142" fmla="*/ 3445029 h 6858000"/>
                <a:gd name="connsiteX143" fmla="*/ 9302618 w 9747620"/>
                <a:gd name="connsiteY143" fmla="*/ 3392835 h 6858000"/>
                <a:gd name="connsiteX144" fmla="*/ 9301574 w 9747620"/>
                <a:gd name="connsiteY144" fmla="*/ 3381476 h 6858000"/>
                <a:gd name="connsiteX145" fmla="*/ 9300430 w 9747620"/>
                <a:gd name="connsiteY145" fmla="*/ 3370740 h 6858000"/>
                <a:gd name="connsiteX146" fmla="*/ 9297547 w 9747620"/>
                <a:gd name="connsiteY146" fmla="*/ 3346966 h 6858000"/>
                <a:gd name="connsiteX147" fmla="*/ 9294017 w 9747620"/>
                <a:gd name="connsiteY147" fmla="*/ 3320030 h 6858000"/>
                <a:gd name="connsiteX148" fmla="*/ 9290439 w 9747620"/>
                <a:gd name="connsiteY148" fmla="*/ 3290410 h 6858000"/>
                <a:gd name="connsiteX149" fmla="*/ 9284275 w 9747620"/>
                <a:gd name="connsiteY149" fmla="*/ 3244544 h 6858000"/>
                <a:gd name="connsiteX150" fmla="*/ 9275974 w 9747620"/>
                <a:gd name="connsiteY150" fmla="*/ 3193116 h 6858000"/>
                <a:gd name="connsiteX151" fmla="*/ 9267224 w 9747620"/>
                <a:gd name="connsiteY151" fmla="*/ 3142264 h 6858000"/>
                <a:gd name="connsiteX152" fmla="*/ 9225320 w 9747620"/>
                <a:gd name="connsiteY152" fmla="*/ 2939909 h 6858000"/>
                <a:gd name="connsiteX153" fmla="*/ 9200466 w 9747620"/>
                <a:gd name="connsiteY153" fmla="*/ 2839449 h 6858000"/>
                <a:gd name="connsiteX154" fmla="*/ 9193953 w 9747620"/>
                <a:gd name="connsiteY154" fmla="*/ 2814958 h 6858000"/>
                <a:gd name="connsiteX155" fmla="*/ 9186993 w 9747620"/>
                <a:gd name="connsiteY155" fmla="*/ 2790276 h 6858000"/>
                <a:gd name="connsiteX156" fmla="*/ 9172628 w 9747620"/>
                <a:gd name="connsiteY156" fmla="*/ 2740621 h 6858000"/>
                <a:gd name="connsiteX157" fmla="*/ 9035082 w 9747620"/>
                <a:gd name="connsiteY157" fmla="*/ 2347463 h 6858000"/>
                <a:gd name="connsiteX158" fmla="*/ 8952118 w 9747620"/>
                <a:gd name="connsiteY158" fmla="*/ 2155413 h 6858000"/>
                <a:gd name="connsiteX159" fmla="*/ 8929948 w 9747620"/>
                <a:gd name="connsiteY159" fmla="*/ 2107915 h 6858000"/>
                <a:gd name="connsiteX160" fmla="*/ 8907429 w 9747620"/>
                <a:gd name="connsiteY160" fmla="*/ 2060753 h 6858000"/>
                <a:gd name="connsiteX161" fmla="*/ 8860404 w 9747620"/>
                <a:gd name="connsiteY161" fmla="*/ 1966478 h 6858000"/>
                <a:gd name="connsiteX162" fmla="*/ 8760788 w 9747620"/>
                <a:gd name="connsiteY162" fmla="*/ 1780274 h 6858000"/>
                <a:gd name="connsiteX163" fmla="*/ 8734740 w 9747620"/>
                <a:gd name="connsiteY163" fmla="*/ 1734311 h 6858000"/>
                <a:gd name="connsiteX164" fmla="*/ 8708046 w 9747620"/>
                <a:gd name="connsiteY164" fmla="*/ 1687963 h 6858000"/>
                <a:gd name="connsiteX165" fmla="*/ 8654062 w 9747620"/>
                <a:gd name="connsiteY165" fmla="*/ 1597234 h 6858000"/>
                <a:gd name="connsiteX166" fmla="*/ 8540278 w 9747620"/>
                <a:gd name="connsiteY166" fmla="*/ 1418077 h 6858000"/>
                <a:gd name="connsiteX167" fmla="*/ 8510701 w 9747620"/>
                <a:gd name="connsiteY167" fmla="*/ 1373695 h 6858000"/>
                <a:gd name="connsiteX168" fmla="*/ 8480676 w 9747620"/>
                <a:gd name="connsiteY168" fmla="*/ 1329457 h 6858000"/>
                <a:gd name="connsiteX169" fmla="*/ 8419782 w 9747620"/>
                <a:gd name="connsiteY169" fmla="*/ 1242275 h 6858000"/>
                <a:gd name="connsiteX170" fmla="*/ 8292478 w 9747620"/>
                <a:gd name="connsiteY170" fmla="*/ 1069875 h 6858000"/>
                <a:gd name="connsiteX171" fmla="*/ 8259620 w 9747620"/>
                <a:gd name="connsiteY171" fmla="*/ 1027123 h 6858000"/>
                <a:gd name="connsiteX172" fmla="*/ 8243416 w 9747620"/>
                <a:gd name="connsiteY172" fmla="*/ 1006130 h 6858000"/>
                <a:gd name="connsiteX173" fmla="*/ 8227110 w 9747620"/>
                <a:gd name="connsiteY173" fmla="*/ 985473 h 6858000"/>
                <a:gd name="connsiteX174" fmla="*/ 8159604 w 9747620"/>
                <a:gd name="connsiteY174" fmla="*/ 902029 h 6858000"/>
                <a:gd name="connsiteX175" fmla="*/ 8020022 w 9747620"/>
                <a:gd name="connsiteY175" fmla="*/ 738209 h 6858000"/>
                <a:gd name="connsiteX176" fmla="*/ 7984182 w 9747620"/>
                <a:gd name="connsiteY176" fmla="*/ 697901 h 6858000"/>
                <a:gd name="connsiteX177" fmla="*/ 7948043 w 9747620"/>
                <a:gd name="connsiteY177" fmla="*/ 657976 h 6858000"/>
                <a:gd name="connsiteX178" fmla="*/ 7874324 w 9747620"/>
                <a:gd name="connsiteY178" fmla="*/ 578607 h 6858000"/>
                <a:gd name="connsiteX179" fmla="*/ 7723308 w 9747620"/>
                <a:gd name="connsiteY179" fmla="*/ 424085 h 6858000"/>
                <a:gd name="connsiteX180" fmla="*/ 7565532 w 9747620"/>
                <a:gd name="connsiteY180" fmla="*/ 275602 h 6858000"/>
                <a:gd name="connsiteX181" fmla="*/ 1832515 w 9747620"/>
                <a:gd name="connsiteY181" fmla="*/ 0 h 6858000"/>
                <a:gd name="connsiteX182" fmla="*/ 2158449 w 9747620"/>
                <a:gd name="connsiteY182" fmla="*/ 0 h 6858000"/>
                <a:gd name="connsiteX183" fmla="*/ 2108797 w 9747620"/>
                <a:gd name="connsiteY183" fmla="*/ 37845 h 6858000"/>
                <a:gd name="connsiteX184" fmla="*/ 1942830 w 9747620"/>
                <a:gd name="connsiteY184" fmla="*/ 177587 h 6858000"/>
                <a:gd name="connsiteX185" fmla="*/ 1633191 w 9747620"/>
                <a:gd name="connsiteY185" fmla="*/ 477909 h 6858000"/>
                <a:gd name="connsiteX186" fmla="*/ 702686 w 9747620"/>
                <a:gd name="connsiteY186" fmla="*/ 1889935 h 6858000"/>
                <a:gd name="connsiteX187" fmla="*/ 551769 w 9747620"/>
                <a:gd name="connsiteY187" fmla="*/ 2281416 h 6858000"/>
                <a:gd name="connsiteX188" fmla="*/ 438383 w 9747620"/>
                <a:gd name="connsiteY188" fmla="*/ 2682772 h 6858000"/>
                <a:gd name="connsiteX189" fmla="*/ 397124 w 9747620"/>
                <a:gd name="connsiteY189" fmla="*/ 2887044 h 6858000"/>
                <a:gd name="connsiteX190" fmla="*/ 365658 w 9747620"/>
                <a:gd name="connsiteY190" fmla="*/ 3093424 h 6858000"/>
                <a:gd name="connsiteX191" fmla="*/ 332105 w 9747620"/>
                <a:gd name="connsiteY191" fmla="*/ 3509828 h 6858000"/>
                <a:gd name="connsiteX192" fmla="*/ 383653 w 9747620"/>
                <a:gd name="connsiteY192" fmla="*/ 4346327 h 6858000"/>
                <a:gd name="connsiteX193" fmla="*/ 422327 w 9747620"/>
                <a:gd name="connsiteY193" fmla="*/ 4552900 h 6858000"/>
                <a:gd name="connsiteX194" fmla="*/ 472184 w 9747620"/>
                <a:gd name="connsiteY194" fmla="*/ 4757939 h 6858000"/>
                <a:gd name="connsiteX195" fmla="*/ 533078 w 9747620"/>
                <a:gd name="connsiteY195" fmla="*/ 4960916 h 6858000"/>
                <a:gd name="connsiteX196" fmla="*/ 604710 w 9747620"/>
                <a:gd name="connsiteY196" fmla="*/ 5160875 h 6858000"/>
                <a:gd name="connsiteX197" fmla="*/ 996766 w 9747620"/>
                <a:gd name="connsiteY197" fmla="*/ 5920640 h 6858000"/>
                <a:gd name="connsiteX198" fmla="*/ 1549183 w 9747620"/>
                <a:gd name="connsiteY198" fmla="*/ 6586417 h 6858000"/>
                <a:gd name="connsiteX199" fmla="*/ 1709890 w 9747620"/>
                <a:gd name="connsiteY199" fmla="*/ 6734063 h 6858000"/>
                <a:gd name="connsiteX200" fmla="*/ 1859761 w 9747620"/>
                <a:gd name="connsiteY200" fmla="*/ 6858000 h 6858000"/>
                <a:gd name="connsiteX201" fmla="*/ 1671798 w 9747620"/>
                <a:gd name="connsiteY201" fmla="*/ 6858000 h 6858000"/>
                <a:gd name="connsiteX202" fmla="*/ 1628044 w 9747620"/>
                <a:gd name="connsiteY202" fmla="*/ 6822717 h 6858000"/>
                <a:gd name="connsiteX203" fmla="*/ 1459756 w 9747620"/>
                <a:gd name="connsiteY203" fmla="*/ 6674223 h 6858000"/>
                <a:gd name="connsiteX204" fmla="*/ 402543 w 9747620"/>
                <a:gd name="connsiteY204" fmla="*/ 5241588 h 6858000"/>
                <a:gd name="connsiteX205" fmla="*/ 311923 w 9747620"/>
                <a:gd name="connsiteY205" fmla="*/ 5036741 h 6858000"/>
                <a:gd name="connsiteX206" fmla="*/ 232140 w 9747620"/>
                <a:gd name="connsiteY206" fmla="*/ 4827483 h 6858000"/>
                <a:gd name="connsiteX207" fmla="*/ 163392 w 9747620"/>
                <a:gd name="connsiteY207" fmla="*/ 4613913 h 6858000"/>
                <a:gd name="connsiteX208" fmla="*/ 106823 w 9747620"/>
                <a:gd name="connsiteY208" fmla="*/ 4396365 h 6858000"/>
                <a:gd name="connsiteX209" fmla="*/ 29326 w 9747620"/>
                <a:gd name="connsiteY209" fmla="*/ 3954702 h 6858000"/>
                <a:gd name="connsiteX210" fmla="*/ 8647 w 9747620"/>
                <a:gd name="connsiteY210" fmla="*/ 3730971 h 6858000"/>
                <a:gd name="connsiteX211" fmla="*/ 2880 w 9747620"/>
                <a:gd name="connsiteY211" fmla="*/ 3618674 h 6858000"/>
                <a:gd name="connsiteX212" fmla="*/ 296 w 9747620"/>
                <a:gd name="connsiteY212" fmla="*/ 3506425 h 6858000"/>
                <a:gd name="connsiteX213" fmla="*/ 20030 w 9747620"/>
                <a:gd name="connsiteY213" fmla="*/ 3056711 h 6858000"/>
                <a:gd name="connsiteX214" fmla="*/ 48664 w 9747620"/>
                <a:gd name="connsiteY214" fmla="*/ 2832980 h 6858000"/>
                <a:gd name="connsiteX215" fmla="*/ 89922 w 9747620"/>
                <a:gd name="connsiteY215" fmla="*/ 2610639 h 6858000"/>
                <a:gd name="connsiteX216" fmla="*/ 211163 w 9747620"/>
                <a:gd name="connsiteY216" fmla="*/ 2174343 h 6858000"/>
                <a:gd name="connsiteX217" fmla="*/ 379129 w 9747620"/>
                <a:gd name="connsiteY217" fmla="*/ 1754393 h 6858000"/>
                <a:gd name="connsiteX218" fmla="*/ 841424 w 9747620"/>
                <a:gd name="connsiteY218" fmla="*/ 976270 h 6858000"/>
                <a:gd name="connsiteX219" fmla="*/ 1130234 w 9747620"/>
                <a:gd name="connsiteY219" fmla="*/ 625768 h 6858000"/>
                <a:gd name="connsiteX220" fmla="*/ 1452897 w 9747620"/>
                <a:gd name="connsiteY220" fmla="*/ 305748 h 6858000"/>
                <a:gd name="connsiteX221" fmla="*/ 1805682 w 9747620"/>
                <a:gd name="connsiteY221" fmla="*/ 18752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Lst>
              <a:rect l="l" t="t" r="r" b="b"/>
              <a:pathLst>
                <a:path w="9747620" h="6858000">
                  <a:moveTo>
                    <a:pt x="7235453" y="0"/>
                  </a:moveTo>
                  <a:lnTo>
                    <a:pt x="7548130" y="0"/>
                  </a:lnTo>
                  <a:lnTo>
                    <a:pt x="7710334" y="111973"/>
                  </a:lnTo>
                  <a:cubicBezTo>
                    <a:pt x="7770781" y="157314"/>
                    <a:pt x="7830282" y="203517"/>
                    <a:pt x="7889188" y="251542"/>
                  </a:cubicBezTo>
                  <a:cubicBezTo>
                    <a:pt x="7947894" y="299470"/>
                    <a:pt x="8005557" y="348453"/>
                    <a:pt x="8061828" y="398586"/>
                  </a:cubicBezTo>
                  <a:cubicBezTo>
                    <a:pt x="8090013" y="423605"/>
                    <a:pt x="8117948" y="448816"/>
                    <a:pt x="8145637" y="474218"/>
                  </a:cubicBezTo>
                  <a:cubicBezTo>
                    <a:pt x="8159506" y="486918"/>
                    <a:pt x="8173375" y="499764"/>
                    <a:pt x="8187242" y="512753"/>
                  </a:cubicBezTo>
                  <a:lnTo>
                    <a:pt x="8228402" y="551575"/>
                  </a:lnTo>
                  <a:cubicBezTo>
                    <a:pt x="8283082" y="603577"/>
                    <a:pt x="8336569" y="656778"/>
                    <a:pt x="8389211" y="710937"/>
                  </a:cubicBezTo>
                  <a:cubicBezTo>
                    <a:pt x="8415458" y="738065"/>
                    <a:pt x="8441455" y="765432"/>
                    <a:pt x="8467206" y="793088"/>
                  </a:cubicBezTo>
                  <a:lnTo>
                    <a:pt x="8486791" y="814223"/>
                  </a:lnTo>
                  <a:lnTo>
                    <a:pt x="8505979" y="835409"/>
                  </a:lnTo>
                  <a:lnTo>
                    <a:pt x="8543509" y="877346"/>
                  </a:lnTo>
                  <a:cubicBezTo>
                    <a:pt x="8593418" y="933423"/>
                    <a:pt x="8642579" y="990601"/>
                    <a:pt x="8690549" y="1048978"/>
                  </a:cubicBezTo>
                  <a:cubicBezTo>
                    <a:pt x="8714558" y="1078168"/>
                    <a:pt x="8738368" y="1107644"/>
                    <a:pt x="8761732" y="1137502"/>
                  </a:cubicBezTo>
                  <a:lnTo>
                    <a:pt x="8796379" y="1182077"/>
                  </a:lnTo>
                  <a:lnTo>
                    <a:pt x="8830678" y="1226986"/>
                  </a:lnTo>
                  <a:cubicBezTo>
                    <a:pt x="8876112" y="1287185"/>
                    <a:pt x="8920304" y="1348532"/>
                    <a:pt x="8963353" y="1410936"/>
                  </a:cubicBezTo>
                  <a:cubicBezTo>
                    <a:pt x="8984727" y="1442137"/>
                    <a:pt x="9005954" y="1473915"/>
                    <a:pt x="9026483" y="1505499"/>
                  </a:cubicBezTo>
                  <a:lnTo>
                    <a:pt x="9057004" y="1552613"/>
                  </a:lnTo>
                  <a:cubicBezTo>
                    <a:pt x="9067245" y="1568525"/>
                    <a:pt x="9077336" y="1584534"/>
                    <a:pt x="9087278" y="1600542"/>
                  </a:cubicBezTo>
                  <a:cubicBezTo>
                    <a:pt x="9127145" y="1664766"/>
                    <a:pt x="9165966" y="1729613"/>
                    <a:pt x="9202851" y="1795515"/>
                  </a:cubicBezTo>
                  <a:cubicBezTo>
                    <a:pt x="9221342" y="1828491"/>
                    <a:pt x="9239437" y="1861417"/>
                    <a:pt x="9257332" y="1894920"/>
                  </a:cubicBezTo>
                  <a:lnTo>
                    <a:pt x="9283778" y="1945436"/>
                  </a:lnTo>
                  <a:lnTo>
                    <a:pt x="9309428" y="1996193"/>
                  </a:lnTo>
                  <a:cubicBezTo>
                    <a:pt x="9343280" y="2064013"/>
                    <a:pt x="9375491" y="2132695"/>
                    <a:pt x="9405714" y="2202191"/>
                  </a:cubicBezTo>
                  <a:cubicBezTo>
                    <a:pt x="9466260" y="2341183"/>
                    <a:pt x="9520493" y="2483053"/>
                    <a:pt x="9566524" y="2627653"/>
                  </a:cubicBezTo>
                  <a:cubicBezTo>
                    <a:pt x="9572289" y="2645675"/>
                    <a:pt x="9578056" y="2663792"/>
                    <a:pt x="9583573" y="2682195"/>
                  </a:cubicBezTo>
                  <a:lnTo>
                    <a:pt x="9591974" y="2709707"/>
                  </a:lnTo>
                  <a:lnTo>
                    <a:pt x="9600027" y="2737650"/>
                  </a:lnTo>
                  <a:cubicBezTo>
                    <a:pt x="9610416" y="2774171"/>
                    <a:pt x="9620358" y="2810884"/>
                    <a:pt x="9629803" y="2847694"/>
                  </a:cubicBezTo>
                  <a:cubicBezTo>
                    <a:pt x="9648692" y="2921312"/>
                    <a:pt x="9665196" y="2995506"/>
                    <a:pt x="9679909" y="3070131"/>
                  </a:cubicBezTo>
                  <a:cubicBezTo>
                    <a:pt x="9683587" y="3088775"/>
                    <a:pt x="9687118" y="3107418"/>
                    <a:pt x="9690498" y="3126159"/>
                  </a:cubicBezTo>
                  <a:lnTo>
                    <a:pt x="9700390" y="3181805"/>
                  </a:lnTo>
                  <a:cubicBezTo>
                    <a:pt x="9703670" y="3201120"/>
                    <a:pt x="9706952" y="3222112"/>
                    <a:pt x="9709685" y="3243392"/>
                  </a:cubicBezTo>
                  <a:lnTo>
                    <a:pt x="9713016" y="3267597"/>
                  </a:lnTo>
                  <a:lnTo>
                    <a:pt x="9716844" y="3294437"/>
                  </a:lnTo>
                  <a:cubicBezTo>
                    <a:pt x="9718186" y="3303926"/>
                    <a:pt x="9719527" y="3313895"/>
                    <a:pt x="9720820" y="3324488"/>
                  </a:cubicBezTo>
                  <a:lnTo>
                    <a:pt x="9722709" y="3340737"/>
                  </a:lnTo>
                  <a:lnTo>
                    <a:pt x="9724301" y="3356361"/>
                  </a:lnTo>
                  <a:lnTo>
                    <a:pt x="9730166" y="3412197"/>
                  </a:lnTo>
                  <a:cubicBezTo>
                    <a:pt x="9732005" y="3430842"/>
                    <a:pt x="9734291" y="3449342"/>
                    <a:pt x="9735783" y="3468083"/>
                  </a:cubicBezTo>
                  <a:lnTo>
                    <a:pt x="9739760" y="3524399"/>
                  </a:lnTo>
                  <a:lnTo>
                    <a:pt x="9741748" y="3552580"/>
                  </a:lnTo>
                  <a:lnTo>
                    <a:pt x="9742742" y="3566672"/>
                  </a:lnTo>
                  <a:lnTo>
                    <a:pt x="9743488" y="3581865"/>
                  </a:lnTo>
                  <a:lnTo>
                    <a:pt x="9744731" y="3611341"/>
                  </a:lnTo>
                  <a:lnTo>
                    <a:pt x="9745725" y="3639715"/>
                  </a:lnTo>
                  <a:cubicBezTo>
                    <a:pt x="9746868" y="3677579"/>
                    <a:pt x="9747514" y="3715587"/>
                    <a:pt x="9747613" y="3753786"/>
                  </a:cubicBezTo>
                  <a:cubicBezTo>
                    <a:pt x="9747763" y="3830232"/>
                    <a:pt x="9745675" y="3906870"/>
                    <a:pt x="9740405" y="3984609"/>
                  </a:cubicBezTo>
                  <a:lnTo>
                    <a:pt x="9736329" y="4038434"/>
                  </a:lnTo>
                  <a:cubicBezTo>
                    <a:pt x="9735087" y="4055976"/>
                    <a:pt x="9733794" y="4076346"/>
                    <a:pt x="9731408" y="4099446"/>
                  </a:cubicBezTo>
                  <a:lnTo>
                    <a:pt x="9717987" y="4213325"/>
                  </a:lnTo>
                  <a:cubicBezTo>
                    <a:pt x="9717441" y="4217926"/>
                    <a:pt x="9716943" y="4222527"/>
                    <a:pt x="9716297" y="4227129"/>
                  </a:cubicBezTo>
                  <a:lnTo>
                    <a:pt x="9714110" y="4240981"/>
                  </a:lnTo>
                  <a:lnTo>
                    <a:pt x="9709785" y="4268731"/>
                  </a:lnTo>
                  <a:lnTo>
                    <a:pt x="9701086" y="4324185"/>
                  </a:lnTo>
                  <a:lnTo>
                    <a:pt x="9698699" y="4338994"/>
                  </a:lnTo>
                  <a:lnTo>
                    <a:pt x="9695966" y="4355050"/>
                  </a:lnTo>
                  <a:cubicBezTo>
                    <a:pt x="9694077" y="4365547"/>
                    <a:pt x="9692188" y="4375516"/>
                    <a:pt x="9690299" y="4385054"/>
                  </a:cubicBezTo>
                  <a:lnTo>
                    <a:pt x="9679909" y="4437919"/>
                  </a:lnTo>
                  <a:cubicBezTo>
                    <a:pt x="9677871" y="4448320"/>
                    <a:pt x="9675735" y="4458097"/>
                    <a:pt x="9673647" y="4468162"/>
                  </a:cubicBezTo>
                  <a:lnTo>
                    <a:pt x="9667532" y="4496296"/>
                  </a:lnTo>
                  <a:cubicBezTo>
                    <a:pt x="9663406" y="4514941"/>
                    <a:pt x="9659081" y="4533585"/>
                    <a:pt x="9654658" y="4552277"/>
                  </a:cubicBezTo>
                  <a:cubicBezTo>
                    <a:pt x="9645760" y="4589613"/>
                    <a:pt x="9636265" y="4627045"/>
                    <a:pt x="9625876" y="4664478"/>
                  </a:cubicBezTo>
                  <a:cubicBezTo>
                    <a:pt x="9605048" y="4739247"/>
                    <a:pt x="9581088" y="4814303"/>
                    <a:pt x="9552803" y="4888737"/>
                  </a:cubicBezTo>
                  <a:cubicBezTo>
                    <a:pt x="9524668" y="4962930"/>
                    <a:pt x="9492109" y="5037459"/>
                    <a:pt x="9452639" y="5110934"/>
                  </a:cubicBezTo>
                  <a:cubicBezTo>
                    <a:pt x="9432905" y="5147695"/>
                    <a:pt x="9411431" y="5184169"/>
                    <a:pt x="9388017" y="5220020"/>
                  </a:cubicBezTo>
                  <a:cubicBezTo>
                    <a:pt x="9382201" y="5228982"/>
                    <a:pt x="9376236" y="5237945"/>
                    <a:pt x="9370073" y="5246811"/>
                  </a:cubicBezTo>
                  <a:lnTo>
                    <a:pt x="9360926" y="5260040"/>
                  </a:lnTo>
                  <a:lnTo>
                    <a:pt x="9351829" y="5272646"/>
                  </a:lnTo>
                  <a:cubicBezTo>
                    <a:pt x="9339700" y="5289468"/>
                    <a:pt x="9327174" y="5306387"/>
                    <a:pt x="9313305" y="5323881"/>
                  </a:cubicBezTo>
                  <a:cubicBezTo>
                    <a:pt x="9258625" y="5393042"/>
                    <a:pt x="9196489" y="5455445"/>
                    <a:pt x="9130375" y="5510802"/>
                  </a:cubicBezTo>
                  <a:cubicBezTo>
                    <a:pt x="9097319" y="5538505"/>
                    <a:pt x="9063268" y="5564530"/>
                    <a:pt x="9028422" y="5588878"/>
                  </a:cubicBezTo>
                  <a:cubicBezTo>
                    <a:pt x="9019723" y="5595109"/>
                    <a:pt x="9011074" y="5600909"/>
                    <a:pt x="9002424" y="5606707"/>
                  </a:cubicBezTo>
                  <a:cubicBezTo>
                    <a:pt x="8993774" y="5612603"/>
                    <a:pt x="8985124" y="5618211"/>
                    <a:pt x="8976525" y="5623866"/>
                  </a:cubicBezTo>
                  <a:cubicBezTo>
                    <a:pt x="8959277" y="5635130"/>
                    <a:pt x="8941629" y="5646201"/>
                    <a:pt x="8924181" y="5656793"/>
                  </a:cubicBezTo>
                  <a:cubicBezTo>
                    <a:pt x="8854291" y="5699259"/>
                    <a:pt x="8784946" y="5736451"/>
                    <a:pt x="8717291" y="5771582"/>
                  </a:cubicBezTo>
                  <a:lnTo>
                    <a:pt x="8617129" y="5823105"/>
                  </a:lnTo>
                  <a:lnTo>
                    <a:pt x="8518207" y="5873671"/>
                  </a:lnTo>
                  <a:cubicBezTo>
                    <a:pt x="8391200" y="5939188"/>
                    <a:pt x="8267922" y="6009788"/>
                    <a:pt x="8150558" y="6086761"/>
                  </a:cubicBezTo>
                  <a:cubicBezTo>
                    <a:pt x="8091901" y="6125248"/>
                    <a:pt x="8034736" y="6165317"/>
                    <a:pt x="7979410" y="6207158"/>
                  </a:cubicBezTo>
                  <a:cubicBezTo>
                    <a:pt x="7965739" y="6217750"/>
                    <a:pt x="7951771" y="6228103"/>
                    <a:pt x="7938300" y="6238887"/>
                  </a:cubicBezTo>
                  <a:lnTo>
                    <a:pt x="7897936" y="6271286"/>
                  </a:lnTo>
                  <a:lnTo>
                    <a:pt x="7858367" y="6304357"/>
                  </a:lnTo>
                  <a:lnTo>
                    <a:pt x="7819048" y="6338770"/>
                  </a:lnTo>
                  <a:cubicBezTo>
                    <a:pt x="7804882" y="6351232"/>
                    <a:pt x="7792105" y="6362591"/>
                    <a:pt x="7778882" y="6374477"/>
                  </a:cubicBezTo>
                  <a:lnTo>
                    <a:pt x="7739563" y="6410328"/>
                  </a:lnTo>
                  <a:cubicBezTo>
                    <a:pt x="7713366" y="6434485"/>
                    <a:pt x="7687168" y="6459120"/>
                    <a:pt x="7660824" y="6484138"/>
                  </a:cubicBezTo>
                  <a:lnTo>
                    <a:pt x="7502302" y="6636360"/>
                  </a:lnTo>
                  <a:lnTo>
                    <a:pt x="7273394" y="6858000"/>
                  </a:lnTo>
                  <a:lnTo>
                    <a:pt x="6780690" y="6858000"/>
                  </a:lnTo>
                  <a:lnTo>
                    <a:pt x="6854939" y="6783597"/>
                  </a:lnTo>
                  <a:cubicBezTo>
                    <a:pt x="6880688" y="6757810"/>
                    <a:pt x="6906338" y="6732265"/>
                    <a:pt x="6932087" y="6705809"/>
                  </a:cubicBezTo>
                  <a:lnTo>
                    <a:pt x="7241130" y="6390965"/>
                  </a:lnTo>
                  <a:lnTo>
                    <a:pt x="7397564" y="6233087"/>
                  </a:lnTo>
                  <a:cubicBezTo>
                    <a:pt x="7424009" y="6206679"/>
                    <a:pt x="7450802" y="6180175"/>
                    <a:pt x="7478142" y="6153670"/>
                  </a:cubicBezTo>
                  <a:lnTo>
                    <a:pt x="7519600" y="6113937"/>
                  </a:lnTo>
                  <a:cubicBezTo>
                    <a:pt x="7533469" y="6100805"/>
                    <a:pt x="7547934" y="6087288"/>
                    <a:pt x="7561207" y="6075067"/>
                  </a:cubicBezTo>
                  <a:lnTo>
                    <a:pt x="7604204" y="6035526"/>
                  </a:lnTo>
                  <a:lnTo>
                    <a:pt x="7648644" y="5996416"/>
                  </a:lnTo>
                  <a:cubicBezTo>
                    <a:pt x="7663608" y="5983570"/>
                    <a:pt x="7678768" y="5971013"/>
                    <a:pt x="7693830" y="5958264"/>
                  </a:cubicBezTo>
                  <a:cubicBezTo>
                    <a:pt x="7708942" y="5945611"/>
                    <a:pt x="7724352" y="5933485"/>
                    <a:pt x="7739662" y="5921073"/>
                  </a:cubicBezTo>
                  <a:cubicBezTo>
                    <a:pt x="7801154" y="5872088"/>
                    <a:pt x="7864234" y="5825502"/>
                    <a:pt x="7928458" y="5781025"/>
                  </a:cubicBezTo>
                  <a:cubicBezTo>
                    <a:pt x="8057005" y="5692164"/>
                    <a:pt x="8190077" y="5611500"/>
                    <a:pt x="8325882" y="5537450"/>
                  </a:cubicBezTo>
                  <a:lnTo>
                    <a:pt x="8424555" y="5484106"/>
                  </a:lnTo>
                  <a:lnTo>
                    <a:pt x="8521737" y="5431289"/>
                  </a:lnTo>
                  <a:cubicBezTo>
                    <a:pt x="8585315" y="5396349"/>
                    <a:pt x="8646456" y="5361840"/>
                    <a:pt x="8702677" y="5325942"/>
                  </a:cubicBezTo>
                  <a:cubicBezTo>
                    <a:pt x="8716795" y="5316931"/>
                    <a:pt x="8730365" y="5308017"/>
                    <a:pt x="8743986" y="5298717"/>
                  </a:cubicBezTo>
                  <a:cubicBezTo>
                    <a:pt x="8750747" y="5294069"/>
                    <a:pt x="8757606" y="5289420"/>
                    <a:pt x="8764167" y="5284723"/>
                  </a:cubicBezTo>
                  <a:cubicBezTo>
                    <a:pt x="8770778" y="5280074"/>
                    <a:pt x="8777440" y="5275377"/>
                    <a:pt x="8783704" y="5270679"/>
                  </a:cubicBezTo>
                  <a:cubicBezTo>
                    <a:pt x="8809155" y="5251987"/>
                    <a:pt x="8833611" y="5232577"/>
                    <a:pt x="8856776" y="5212399"/>
                  </a:cubicBezTo>
                  <a:cubicBezTo>
                    <a:pt x="8903104" y="5172043"/>
                    <a:pt x="8944463" y="5128668"/>
                    <a:pt x="8979856" y="5082081"/>
                  </a:cubicBezTo>
                  <a:cubicBezTo>
                    <a:pt x="8988555" y="5070722"/>
                    <a:pt x="8997602" y="5057973"/>
                    <a:pt x="9006699" y="5044984"/>
                  </a:cubicBezTo>
                  <a:lnTo>
                    <a:pt x="9013509" y="5035254"/>
                  </a:lnTo>
                  <a:lnTo>
                    <a:pt x="9019773" y="5025812"/>
                  </a:lnTo>
                  <a:cubicBezTo>
                    <a:pt x="9023997" y="5019629"/>
                    <a:pt x="9028073" y="5013254"/>
                    <a:pt x="9032050" y="5006833"/>
                  </a:cubicBezTo>
                  <a:cubicBezTo>
                    <a:pt x="9048206" y="4981238"/>
                    <a:pt x="9063417" y="4954542"/>
                    <a:pt x="9077733" y="4926839"/>
                  </a:cubicBezTo>
                  <a:cubicBezTo>
                    <a:pt x="9106415" y="4871434"/>
                    <a:pt x="9131469" y="4812050"/>
                    <a:pt x="9154285" y="4750223"/>
                  </a:cubicBezTo>
                  <a:cubicBezTo>
                    <a:pt x="9176904" y="4688586"/>
                    <a:pt x="9196537" y="4625032"/>
                    <a:pt x="9213936" y="4559945"/>
                  </a:cubicBezTo>
                  <a:cubicBezTo>
                    <a:pt x="9222635" y="4527402"/>
                    <a:pt x="9230887" y="4494523"/>
                    <a:pt x="9238592" y="4461357"/>
                  </a:cubicBezTo>
                  <a:cubicBezTo>
                    <a:pt x="9242419" y="4444773"/>
                    <a:pt x="9246147" y="4428094"/>
                    <a:pt x="9249776" y="4411319"/>
                  </a:cubicBezTo>
                  <a:lnTo>
                    <a:pt x="9255046" y="4386299"/>
                  </a:lnTo>
                  <a:lnTo>
                    <a:pt x="9259718" y="4363342"/>
                  </a:lnTo>
                  <a:lnTo>
                    <a:pt x="9269959" y="4309566"/>
                  </a:lnTo>
                  <a:lnTo>
                    <a:pt x="9274233" y="4286176"/>
                  </a:lnTo>
                  <a:lnTo>
                    <a:pt x="9276022" y="4275489"/>
                  </a:lnTo>
                  <a:lnTo>
                    <a:pt x="9277861" y="4263506"/>
                  </a:lnTo>
                  <a:lnTo>
                    <a:pt x="9286014" y="4211696"/>
                  </a:lnTo>
                  <a:lnTo>
                    <a:pt x="9290092" y="4185767"/>
                  </a:lnTo>
                  <a:lnTo>
                    <a:pt x="9292128" y="4172826"/>
                  </a:lnTo>
                  <a:cubicBezTo>
                    <a:pt x="9292774" y="4168464"/>
                    <a:pt x="9293173" y="4164055"/>
                    <a:pt x="9293720" y="4159693"/>
                  </a:cubicBezTo>
                  <a:lnTo>
                    <a:pt x="9305650" y="4057941"/>
                  </a:lnTo>
                  <a:cubicBezTo>
                    <a:pt x="9306991" y="4045048"/>
                    <a:pt x="9308085" y="4029328"/>
                    <a:pt x="9309378" y="4010779"/>
                  </a:cubicBezTo>
                  <a:lnTo>
                    <a:pt x="9313454" y="3956428"/>
                  </a:lnTo>
                  <a:cubicBezTo>
                    <a:pt x="9318326" y="3889806"/>
                    <a:pt x="9320611" y="3821796"/>
                    <a:pt x="9320811" y="3753546"/>
                  </a:cubicBezTo>
                  <a:cubicBezTo>
                    <a:pt x="9320910" y="3719373"/>
                    <a:pt x="9320513" y="3685056"/>
                    <a:pt x="9319617" y="3650643"/>
                  </a:cubicBezTo>
                  <a:lnTo>
                    <a:pt x="9318176" y="3600030"/>
                  </a:lnTo>
                  <a:lnTo>
                    <a:pt x="9317778" y="3588096"/>
                  </a:lnTo>
                  <a:lnTo>
                    <a:pt x="9316983" y="3575107"/>
                  </a:lnTo>
                  <a:lnTo>
                    <a:pt x="9315443" y="3549130"/>
                  </a:lnTo>
                  <a:lnTo>
                    <a:pt x="9312311" y="3497176"/>
                  </a:lnTo>
                  <a:cubicBezTo>
                    <a:pt x="9311118" y="3479825"/>
                    <a:pt x="9309129" y="3462427"/>
                    <a:pt x="9307587" y="3445029"/>
                  </a:cubicBezTo>
                  <a:lnTo>
                    <a:pt x="9302618" y="3392835"/>
                  </a:lnTo>
                  <a:lnTo>
                    <a:pt x="9301574" y="3381476"/>
                  </a:lnTo>
                  <a:lnTo>
                    <a:pt x="9300430" y="3370740"/>
                  </a:lnTo>
                  <a:lnTo>
                    <a:pt x="9297547" y="3346966"/>
                  </a:lnTo>
                  <a:lnTo>
                    <a:pt x="9294017" y="3320030"/>
                  </a:lnTo>
                  <a:lnTo>
                    <a:pt x="9290439" y="3290410"/>
                  </a:lnTo>
                  <a:cubicBezTo>
                    <a:pt x="9288849" y="3275745"/>
                    <a:pt x="9286761" y="3260934"/>
                    <a:pt x="9284275" y="3244544"/>
                  </a:cubicBezTo>
                  <a:lnTo>
                    <a:pt x="9275974" y="3193116"/>
                  </a:lnTo>
                  <a:cubicBezTo>
                    <a:pt x="9273189" y="3176197"/>
                    <a:pt x="9270256" y="3159230"/>
                    <a:pt x="9267224" y="3142264"/>
                  </a:cubicBezTo>
                  <a:cubicBezTo>
                    <a:pt x="9255146" y="3074493"/>
                    <a:pt x="9240929" y="3007057"/>
                    <a:pt x="9225320" y="2939909"/>
                  </a:cubicBezTo>
                  <a:cubicBezTo>
                    <a:pt x="9217465" y="2906311"/>
                    <a:pt x="9209214" y="2872809"/>
                    <a:pt x="9200466" y="2839449"/>
                  </a:cubicBezTo>
                  <a:lnTo>
                    <a:pt x="9193953" y="2814958"/>
                  </a:lnTo>
                  <a:lnTo>
                    <a:pt x="9186993" y="2790276"/>
                  </a:lnTo>
                  <a:cubicBezTo>
                    <a:pt x="9182471" y="2773836"/>
                    <a:pt x="9177599" y="2757252"/>
                    <a:pt x="9172628" y="2740621"/>
                  </a:cubicBezTo>
                  <a:cubicBezTo>
                    <a:pt x="9133110" y="2607859"/>
                    <a:pt x="9087527" y="2476533"/>
                    <a:pt x="9035082" y="2347463"/>
                  </a:cubicBezTo>
                  <a:cubicBezTo>
                    <a:pt x="9008836" y="2282951"/>
                    <a:pt x="8981298" y="2218870"/>
                    <a:pt x="8952118" y="2155413"/>
                  </a:cubicBezTo>
                  <a:lnTo>
                    <a:pt x="8929948" y="2107915"/>
                  </a:lnTo>
                  <a:lnTo>
                    <a:pt x="8907429" y="2060753"/>
                  </a:lnTo>
                  <a:cubicBezTo>
                    <a:pt x="8892170" y="2029408"/>
                    <a:pt x="8876411" y="1997726"/>
                    <a:pt x="8860404" y="1966478"/>
                  </a:cubicBezTo>
                  <a:cubicBezTo>
                    <a:pt x="8828243" y="1903931"/>
                    <a:pt x="8795336" y="1841670"/>
                    <a:pt x="8760788" y="1780274"/>
                  </a:cubicBezTo>
                  <a:lnTo>
                    <a:pt x="8734740" y="1734311"/>
                  </a:lnTo>
                  <a:lnTo>
                    <a:pt x="8708046" y="1687963"/>
                  </a:lnTo>
                  <a:cubicBezTo>
                    <a:pt x="8690300" y="1657337"/>
                    <a:pt x="8672455" y="1627334"/>
                    <a:pt x="8654062" y="1597234"/>
                  </a:cubicBezTo>
                  <a:cubicBezTo>
                    <a:pt x="8617575" y="1536988"/>
                    <a:pt x="8579398" y="1477365"/>
                    <a:pt x="8540278" y="1418077"/>
                  </a:cubicBezTo>
                  <a:lnTo>
                    <a:pt x="8510701" y="1373695"/>
                  </a:lnTo>
                  <a:lnTo>
                    <a:pt x="8480676" y="1329457"/>
                  </a:lnTo>
                  <a:cubicBezTo>
                    <a:pt x="8460643" y="1300269"/>
                    <a:pt x="8440411" y="1271224"/>
                    <a:pt x="8419782" y="1242275"/>
                  </a:cubicBezTo>
                  <a:cubicBezTo>
                    <a:pt x="8378476" y="1184425"/>
                    <a:pt x="8335923" y="1127006"/>
                    <a:pt x="8292478" y="1069875"/>
                  </a:cubicBezTo>
                  <a:lnTo>
                    <a:pt x="8259620" y="1027123"/>
                  </a:lnTo>
                  <a:lnTo>
                    <a:pt x="8243416" y="1006130"/>
                  </a:lnTo>
                  <a:lnTo>
                    <a:pt x="8227110" y="985473"/>
                  </a:lnTo>
                  <a:cubicBezTo>
                    <a:pt x="8204890" y="957483"/>
                    <a:pt x="8182422" y="929684"/>
                    <a:pt x="8159604" y="902029"/>
                  </a:cubicBezTo>
                  <a:cubicBezTo>
                    <a:pt x="8114170" y="846671"/>
                    <a:pt x="8067494" y="792177"/>
                    <a:pt x="8020022" y="738209"/>
                  </a:cubicBezTo>
                  <a:lnTo>
                    <a:pt x="7984182" y="697901"/>
                  </a:lnTo>
                  <a:lnTo>
                    <a:pt x="7948043" y="657976"/>
                  </a:lnTo>
                  <a:cubicBezTo>
                    <a:pt x="7923636" y="631328"/>
                    <a:pt x="7899079" y="604823"/>
                    <a:pt x="7874324" y="578607"/>
                  </a:cubicBezTo>
                  <a:cubicBezTo>
                    <a:pt x="7824714" y="526221"/>
                    <a:pt x="7774608" y="474458"/>
                    <a:pt x="7723308" y="424085"/>
                  </a:cubicBezTo>
                  <a:cubicBezTo>
                    <a:pt x="7672157" y="373808"/>
                    <a:pt x="7619168" y="324153"/>
                    <a:pt x="7565532" y="275602"/>
                  </a:cubicBezTo>
                  <a:close/>
                  <a:moveTo>
                    <a:pt x="1832515" y="0"/>
                  </a:moveTo>
                  <a:lnTo>
                    <a:pt x="2158449" y="0"/>
                  </a:lnTo>
                  <a:lnTo>
                    <a:pt x="2108797" y="37845"/>
                  </a:lnTo>
                  <a:cubicBezTo>
                    <a:pt x="2052253" y="83168"/>
                    <a:pt x="1996914" y="129778"/>
                    <a:pt x="1942830" y="177587"/>
                  </a:cubicBezTo>
                  <a:cubicBezTo>
                    <a:pt x="1834563" y="273109"/>
                    <a:pt x="1731317" y="373472"/>
                    <a:pt x="1633191" y="477909"/>
                  </a:cubicBezTo>
                  <a:cubicBezTo>
                    <a:pt x="1240290" y="896038"/>
                    <a:pt x="927123" y="1375900"/>
                    <a:pt x="702686" y="1889935"/>
                  </a:cubicBezTo>
                  <a:cubicBezTo>
                    <a:pt x="646565" y="2018192"/>
                    <a:pt x="596210" y="2149182"/>
                    <a:pt x="551769" y="2281416"/>
                  </a:cubicBezTo>
                  <a:cubicBezTo>
                    <a:pt x="507429" y="2413700"/>
                    <a:pt x="469451" y="2547613"/>
                    <a:pt x="438383" y="2682772"/>
                  </a:cubicBezTo>
                  <a:cubicBezTo>
                    <a:pt x="423122" y="2750111"/>
                    <a:pt x="409203" y="2818553"/>
                    <a:pt x="397124" y="2887044"/>
                  </a:cubicBezTo>
                  <a:cubicBezTo>
                    <a:pt x="385144" y="2955581"/>
                    <a:pt x="374357" y="3024359"/>
                    <a:pt x="365658" y="3093424"/>
                  </a:cubicBezTo>
                  <a:cubicBezTo>
                    <a:pt x="347813" y="3231506"/>
                    <a:pt x="336727" y="3370260"/>
                    <a:pt x="332105" y="3509828"/>
                  </a:cubicBezTo>
                  <a:cubicBezTo>
                    <a:pt x="322311" y="3788822"/>
                    <a:pt x="339660" y="4068628"/>
                    <a:pt x="383653" y="4346327"/>
                  </a:cubicBezTo>
                  <a:cubicBezTo>
                    <a:pt x="394539" y="4415489"/>
                    <a:pt x="407464" y="4484267"/>
                    <a:pt x="422327" y="4552900"/>
                  </a:cubicBezTo>
                  <a:cubicBezTo>
                    <a:pt x="437041" y="4621534"/>
                    <a:pt x="453693" y="4689881"/>
                    <a:pt x="472184" y="4757939"/>
                  </a:cubicBezTo>
                  <a:cubicBezTo>
                    <a:pt x="490677" y="4825949"/>
                    <a:pt x="511007" y="4893673"/>
                    <a:pt x="533078" y="4960916"/>
                  </a:cubicBezTo>
                  <a:cubicBezTo>
                    <a:pt x="555249" y="5028208"/>
                    <a:pt x="578662" y="5095022"/>
                    <a:pt x="604710" y="5160875"/>
                  </a:cubicBezTo>
                  <a:cubicBezTo>
                    <a:pt x="707358" y="5425298"/>
                    <a:pt x="838443" y="5680902"/>
                    <a:pt x="996766" y="5920640"/>
                  </a:cubicBezTo>
                  <a:cubicBezTo>
                    <a:pt x="1154790" y="6160571"/>
                    <a:pt x="1340404" y="6384350"/>
                    <a:pt x="1549183" y="6586417"/>
                  </a:cubicBezTo>
                  <a:cubicBezTo>
                    <a:pt x="1601365" y="6636982"/>
                    <a:pt x="1654970" y="6686208"/>
                    <a:pt x="1709890" y="6734063"/>
                  </a:cubicBezTo>
                  <a:lnTo>
                    <a:pt x="1859761" y="6858000"/>
                  </a:lnTo>
                  <a:lnTo>
                    <a:pt x="1671798" y="6858000"/>
                  </a:lnTo>
                  <a:lnTo>
                    <a:pt x="1628044" y="6822717"/>
                  </a:lnTo>
                  <a:cubicBezTo>
                    <a:pt x="1570828" y="6774460"/>
                    <a:pt x="1514710" y="6724955"/>
                    <a:pt x="1459756" y="6674223"/>
                  </a:cubicBezTo>
                  <a:cubicBezTo>
                    <a:pt x="1019931" y="6268363"/>
                    <a:pt x="658296" y="5781216"/>
                    <a:pt x="402543" y="5241588"/>
                  </a:cubicBezTo>
                  <a:cubicBezTo>
                    <a:pt x="370231" y="5174103"/>
                    <a:pt x="340306" y="5105661"/>
                    <a:pt x="311923" y="5036741"/>
                  </a:cubicBezTo>
                  <a:cubicBezTo>
                    <a:pt x="283539" y="4967771"/>
                    <a:pt x="256895" y="4897986"/>
                    <a:pt x="232140" y="4827483"/>
                  </a:cubicBezTo>
                  <a:cubicBezTo>
                    <a:pt x="207334" y="4756981"/>
                    <a:pt x="184368" y="4685758"/>
                    <a:pt x="163392" y="4613913"/>
                  </a:cubicBezTo>
                  <a:cubicBezTo>
                    <a:pt x="142514" y="4542020"/>
                    <a:pt x="123624" y="4469360"/>
                    <a:pt x="106823" y="4396365"/>
                  </a:cubicBezTo>
                  <a:cubicBezTo>
                    <a:pt x="73120" y="4250902"/>
                    <a:pt x="47371" y="4103281"/>
                    <a:pt x="29326" y="3954702"/>
                  </a:cubicBezTo>
                  <a:cubicBezTo>
                    <a:pt x="20478" y="3880365"/>
                    <a:pt x="13320" y="3805789"/>
                    <a:pt x="8647" y="3730971"/>
                  </a:cubicBezTo>
                  <a:cubicBezTo>
                    <a:pt x="6311" y="3693587"/>
                    <a:pt x="4322" y="3656106"/>
                    <a:pt x="2880" y="3618674"/>
                  </a:cubicBezTo>
                  <a:cubicBezTo>
                    <a:pt x="1539" y="3581146"/>
                    <a:pt x="694" y="3543809"/>
                    <a:pt x="296" y="3506425"/>
                  </a:cubicBezTo>
                  <a:cubicBezTo>
                    <a:pt x="-1543" y="3356649"/>
                    <a:pt x="5217" y="3206200"/>
                    <a:pt x="20030" y="3056711"/>
                  </a:cubicBezTo>
                  <a:cubicBezTo>
                    <a:pt x="27686" y="2981942"/>
                    <a:pt x="36931" y="2907317"/>
                    <a:pt x="48664" y="2832980"/>
                  </a:cubicBezTo>
                  <a:cubicBezTo>
                    <a:pt x="60395" y="2758642"/>
                    <a:pt x="73716" y="2684784"/>
                    <a:pt x="89922" y="2610639"/>
                  </a:cubicBezTo>
                  <a:cubicBezTo>
                    <a:pt x="121736" y="2462826"/>
                    <a:pt x="162645" y="2317220"/>
                    <a:pt x="211163" y="2174343"/>
                  </a:cubicBezTo>
                  <a:cubicBezTo>
                    <a:pt x="259778" y="2031468"/>
                    <a:pt x="315601" y="1891517"/>
                    <a:pt x="379129" y="1754393"/>
                  </a:cubicBezTo>
                  <a:cubicBezTo>
                    <a:pt x="505540" y="1480433"/>
                    <a:pt x="660930" y="1219318"/>
                    <a:pt x="841424" y="976270"/>
                  </a:cubicBezTo>
                  <a:cubicBezTo>
                    <a:pt x="931498" y="854627"/>
                    <a:pt x="1028182" y="737777"/>
                    <a:pt x="1130234" y="625768"/>
                  </a:cubicBezTo>
                  <a:cubicBezTo>
                    <a:pt x="1232486" y="513855"/>
                    <a:pt x="1340157" y="407117"/>
                    <a:pt x="1452897" y="305748"/>
                  </a:cubicBezTo>
                  <a:cubicBezTo>
                    <a:pt x="1565736" y="204380"/>
                    <a:pt x="1683596" y="108665"/>
                    <a:pt x="1805682" y="18752"/>
                  </a:cubicBezTo>
                  <a:close/>
                </a:path>
              </a:pathLst>
            </a:custGeom>
            <a:gradFill>
              <a:gsLst>
                <a:gs pos="2000">
                  <a:schemeClr val="bg1">
                    <a:alpha val="10000"/>
                  </a:schemeClr>
                </a:gs>
                <a:gs pos="16000">
                  <a:schemeClr val="accent6">
                    <a:alpha val="2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grpSp>
      <p:sp>
        <p:nvSpPr>
          <p:cNvPr id="3" name="Sisällön paikkamerkki 2">
            <a:extLst>
              <a:ext uri="{FF2B5EF4-FFF2-40B4-BE49-F238E27FC236}">
                <a16:creationId xmlns:a16="http://schemas.microsoft.com/office/drawing/2014/main" id="{852C8508-923C-3DDD-AF68-B25096693BDF}"/>
              </a:ext>
            </a:extLst>
          </p:cNvPr>
          <p:cNvSpPr>
            <a:spLocks noGrp="1"/>
          </p:cNvSpPr>
          <p:nvPr>
            <p:ph idx="1"/>
          </p:nvPr>
        </p:nvSpPr>
        <p:spPr>
          <a:xfrm>
            <a:off x="954594" y="1406768"/>
            <a:ext cx="10259366" cy="5154805"/>
          </a:xfrm>
        </p:spPr>
        <p:txBody>
          <a:bodyPr anchor="t">
            <a:normAutofit/>
          </a:bodyPr>
          <a:lstStyle/>
          <a:p>
            <a:r>
              <a:rPr lang="fi-FI" sz="1600" dirty="0">
                <a:solidFill>
                  <a:schemeClr val="tx2"/>
                </a:solidFill>
              </a:rPr>
              <a:t>Pyrimme ensisijaisesti aina ennakoimaan hankalia tilanteita, jotta vaaraa ei pääsisi syntymään. Suunnittelemme arjen etukäteen ja ohjaajilla on tarkat toimintasuunnitelmat ja käytänteet erilaisiin tilanteisiin, kuten jos joku toimii uhkaavasti tai aggressiivisesti.</a:t>
            </a:r>
          </a:p>
          <a:p>
            <a:r>
              <a:rPr lang="fi-FI" sz="1600" dirty="0">
                <a:solidFill>
                  <a:schemeClr val="tx2"/>
                </a:solidFill>
              </a:rPr>
              <a:t>Mikäli sinuun joudutaan käyttämään rajoitustoimenpidettä, ohjaajien tärkein tehtävä on pitää sinut koko ajan turvassa.</a:t>
            </a:r>
          </a:p>
          <a:p>
            <a:r>
              <a:rPr lang="fi-FI" sz="1600" dirty="0">
                <a:solidFill>
                  <a:schemeClr val="tx2"/>
                </a:solidFill>
              </a:rPr>
              <a:t>Tilanteessa tulee olla riittävästi aikuisia paikalla, jotta tilanne pysyy rauhallisena, eikä kukaan loukkaannu.</a:t>
            </a:r>
          </a:p>
          <a:p>
            <a:r>
              <a:rPr lang="fi-FI" sz="1600" dirty="0">
                <a:solidFill>
                  <a:schemeClr val="tx2"/>
                </a:solidFill>
              </a:rPr>
              <a:t>Sinua kohdellaan aina asiallisesti ja kunnioittavasti, vaikka tilanne olisi vaikea.</a:t>
            </a:r>
          </a:p>
          <a:p>
            <a:r>
              <a:rPr lang="fi-FI" sz="1600" dirty="0">
                <a:solidFill>
                  <a:schemeClr val="tx2"/>
                </a:solidFill>
              </a:rPr>
              <a:t>Rajoitusta saa käyttää vain sen verran kuin on pakko, ei yhtään enempää eikä pidempään kuin on tarpeen.</a:t>
            </a:r>
          </a:p>
          <a:p>
            <a:r>
              <a:rPr lang="fi-FI" sz="1600" dirty="0">
                <a:solidFill>
                  <a:schemeClr val="tx2"/>
                </a:solidFill>
              </a:rPr>
              <a:t>Ohjaajat seuraavat vointiasi koko rajoituksen ajan, mikäli sinuun sattuu tai sinulle tulee huono olo, ohjaajat reagoivat siihen heti.</a:t>
            </a:r>
          </a:p>
          <a:p>
            <a:r>
              <a:rPr lang="fi-FI" sz="1600" dirty="0">
                <a:solidFill>
                  <a:schemeClr val="tx2"/>
                </a:solidFill>
              </a:rPr>
              <a:t>Samaan aikaan ohjaajat huolehtivat myös muista yksikön nuorista ja heidän turvallisuudestaan.</a:t>
            </a:r>
          </a:p>
          <a:p>
            <a:r>
              <a:rPr lang="fi-FI" sz="1600" dirty="0">
                <a:solidFill>
                  <a:schemeClr val="tx2"/>
                </a:solidFill>
              </a:rPr>
              <a:t>Muut nuoret voidaan ohjata omiin huoneisiinsa tai toiseen tilaan, ettei kukaan muu pelästy tai joudu vaaraan.</a:t>
            </a:r>
          </a:p>
          <a:p>
            <a:r>
              <a:rPr lang="fi-FI" sz="1600" dirty="0">
                <a:solidFill>
                  <a:schemeClr val="tx2"/>
                </a:solidFill>
              </a:rPr>
              <a:t>Muille nuorille selitetään tilanteesta sen verran kuin on tarpeen ilman, että yksityisiä asioitasi jaetaan.</a:t>
            </a:r>
          </a:p>
          <a:p>
            <a:r>
              <a:rPr lang="fi-FI" sz="1600" dirty="0">
                <a:solidFill>
                  <a:schemeClr val="tx2"/>
                </a:solidFill>
              </a:rPr>
              <a:t>Aikuiset pitävät tilanteen hallinnassa ja he ovat käyneet koulutuksen esimerkiksi siihen, miten kiinnipito toteutetaan oikein ja turvallisesti.</a:t>
            </a:r>
          </a:p>
          <a:p>
            <a:r>
              <a:rPr lang="fi-FI" sz="1600" dirty="0">
                <a:solidFill>
                  <a:schemeClr val="tx2"/>
                </a:solidFill>
              </a:rPr>
              <a:t>Pyrimme aina oppimaan rajoitustoimenpidetilanteista, käymme tilanteet huolella läpi henkilökunnan kanssa ja pohdimme, miten vastaavia tilanteita voisi jatkossa välttää, jotta kaikilla olisi turvallisempaa.</a:t>
            </a:r>
          </a:p>
        </p:txBody>
      </p:sp>
    </p:spTree>
    <p:extLst>
      <p:ext uri="{BB962C8B-B14F-4D97-AF65-F5344CB8AC3E}">
        <p14:creationId xmlns:p14="http://schemas.microsoft.com/office/powerpoint/2010/main" val="226407022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4BC99CB9-DDAD-44A2-8A1C-E3AF4E72DF5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64053CBF-3932-45FF-8285-EE5146085F3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695" cy="6858000"/>
          </a:xfrm>
          <a:prstGeom prst="rect">
            <a:avLst/>
          </a:prstGeom>
          <a:gradFill flip="none" rotWithShape="1">
            <a:gsLst>
              <a:gs pos="16000">
                <a:schemeClr val="accent6">
                  <a:alpha val="20000"/>
                </a:schemeClr>
              </a:gs>
              <a:gs pos="85000">
                <a:schemeClr val="accent1">
                  <a:alpha val="40000"/>
                </a:schemeClr>
              </a:gs>
            </a:gsLst>
            <a:lin ang="120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2" name="Group 11">
            <a:extLst>
              <a:ext uri="{FF2B5EF4-FFF2-40B4-BE49-F238E27FC236}">
                <a16:creationId xmlns:a16="http://schemas.microsoft.com/office/drawing/2014/main" id="{2E751C04-BEA6-446B-A678-9C74819EBD4C}"/>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flipH="1">
            <a:off x="-18230" y="-8167"/>
            <a:ext cx="4834070" cy="2488150"/>
            <a:chOff x="6867015" y="-1"/>
            <a:chExt cx="5324985" cy="3251912"/>
          </a:xfrm>
          <a:solidFill>
            <a:schemeClr val="bg1">
              <a:alpha val="30000"/>
            </a:schemeClr>
          </a:solidFill>
        </p:grpSpPr>
        <p:sp>
          <p:nvSpPr>
            <p:cNvPr id="13" name="Freeform: Shape 12">
              <a:extLst>
                <a:ext uri="{FF2B5EF4-FFF2-40B4-BE49-F238E27FC236}">
                  <a16:creationId xmlns:a16="http://schemas.microsoft.com/office/drawing/2014/main" id="{2625A013-D9BE-43C4-AF21-6F2B003EFBE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867015" y="-1"/>
              <a:ext cx="5324985" cy="3251912"/>
            </a:xfrm>
            <a:custGeom>
              <a:avLst/>
              <a:gdLst>
                <a:gd name="connsiteX0" fmla="*/ 0 w 5324985"/>
                <a:gd name="connsiteY0" fmla="*/ 0 h 3251912"/>
                <a:gd name="connsiteX1" fmla="*/ 36826 w 5324985"/>
                <a:gd name="connsiteY1" fmla="*/ 0 h 3251912"/>
                <a:gd name="connsiteX2" fmla="*/ 45003 w 5324985"/>
                <a:gd name="connsiteY2" fmla="*/ 152909 h 3251912"/>
                <a:gd name="connsiteX3" fmla="*/ 68956 w 5324985"/>
                <a:gd name="connsiteY3" fmla="*/ 308600 h 3251912"/>
                <a:gd name="connsiteX4" fmla="*/ 167774 w 5324985"/>
                <a:gd name="connsiteY4" fmla="*/ 607968 h 3251912"/>
                <a:gd name="connsiteX5" fmla="*/ 201857 w 5324985"/>
                <a:gd name="connsiteY5" fmla="*/ 679539 h 3251912"/>
                <a:gd name="connsiteX6" fmla="*/ 239741 w 5324985"/>
                <a:gd name="connsiteY6" fmla="*/ 749488 h 3251912"/>
                <a:gd name="connsiteX7" fmla="*/ 323724 w 5324985"/>
                <a:gd name="connsiteY7" fmla="*/ 885101 h 3251912"/>
                <a:gd name="connsiteX8" fmla="*/ 416412 w 5324985"/>
                <a:gd name="connsiteY8" fmla="*/ 1016081 h 3251912"/>
                <a:gd name="connsiteX9" fmla="*/ 515719 w 5324985"/>
                <a:gd name="connsiteY9" fmla="*/ 1143356 h 3251912"/>
                <a:gd name="connsiteX10" fmla="*/ 722427 w 5324985"/>
                <a:gd name="connsiteY10" fmla="*/ 1395127 h 3251912"/>
                <a:gd name="connsiteX11" fmla="*/ 825780 w 5324985"/>
                <a:gd name="connsiteY11" fmla="*/ 1522749 h 3251912"/>
                <a:gd name="connsiteX12" fmla="*/ 926314 w 5324985"/>
                <a:gd name="connsiteY12" fmla="*/ 1651992 h 3251912"/>
                <a:gd name="connsiteX13" fmla="*/ 1026848 w 5324985"/>
                <a:gd name="connsiteY13" fmla="*/ 1776836 h 3251912"/>
                <a:gd name="connsiteX14" fmla="*/ 1131918 w 5324985"/>
                <a:gd name="connsiteY14" fmla="*/ 1897393 h 3251912"/>
                <a:gd name="connsiteX15" fmla="*/ 1354688 w 5324985"/>
                <a:gd name="connsiteY15" fmla="*/ 2124728 h 3251912"/>
                <a:gd name="connsiteX16" fmla="*/ 1855027 w 5324985"/>
                <a:gd name="connsiteY16" fmla="*/ 2504236 h 3251912"/>
                <a:gd name="connsiteX17" fmla="*/ 2131618 w 5324985"/>
                <a:gd name="connsiteY17" fmla="*/ 2646913 h 3251912"/>
                <a:gd name="connsiteX18" fmla="*/ 2423534 w 5324985"/>
                <a:gd name="connsiteY18" fmla="*/ 2754732 h 3251912"/>
                <a:gd name="connsiteX19" fmla="*/ 2727588 w 5324985"/>
                <a:gd name="connsiteY19" fmla="*/ 2829197 h 3251912"/>
                <a:gd name="connsiteX20" fmla="*/ 3041083 w 5324985"/>
                <a:gd name="connsiteY20" fmla="*/ 2870890 h 3251912"/>
                <a:gd name="connsiteX21" fmla="*/ 3360340 w 5324985"/>
                <a:gd name="connsiteY21" fmla="*/ 2883976 h 3251912"/>
                <a:gd name="connsiteX22" fmla="*/ 3439663 w 5324985"/>
                <a:gd name="connsiteY22" fmla="*/ 2883396 h 3251912"/>
                <a:gd name="connsiteX23" fmla="*/ 3478529 w 5324985"/>
                <a:gd name="connsiteY23" fmla="*/ 2882471 h 3251912"/>
                <a:gd name="connsiteX24" fmla="*/ 3517271 w 5324985"/>
                <a:gd name="connsiteY24" fmla="*/ 2880616 h 3251912"/>
                <a:gd name="connsiteX25" fmla="*/ 3671260 w 5324985"/>
                <a:gd name="connsiteY25" fmla="*/ 2867878 h 3251912"/>
                <a:gd name="connsiteX26" fmla="*/ 4265268 w 5324985"/>
                <a:gd name="connsiteY26" fmla="*/ 2716283 h 3251912"/>
                <a:gd name="connsiteX27" fmla="*/ 4546395 w 5324985"/>
                <a:gd name="connsiteY27" fmla="*/ 2584724 h 3251912"/>
                <a:gd name="connsiteX28" fmla="*/ 4817837 w 5324985"/>
                <a:gd name="connsiteY28" fmla="*/ 2424674 h 3251912"/>
                <a:gd name="connsiteX29" fmla="*/ 5081677 w 5324985"/>
                <a:gd name="connsiteY29" fmla="*/ 2243548 h 3251912"/>
                <a:gd name="connsiteX30" fmla="*/ 5211881 w 5324985"/>
                <a:gd name="connsiteY30" fmla="*/ 2147658 h 3251912"/>
                <a:gd name="connsiteX31" fmla="*/ 5324985 w 5324985"/>
                <a:gd name="connsiteY31" fmla="*/ 2062128 h 3251912"/>
                <a:gd name="connsiteX32" fmla="*/ 5324985 w 5324985"/>
                <a:gd name="connsiteY32" fmla="*/ 2514993 h 3251912"/>
                <a:gd name="connsiteX33" fmla="*/ 5314867 w 5324985"/>
                <a:gd name="connsiteY33" fmla="*/ 2522881 h 3251912"/>
                <a:gd name="connsiteX34" fmla="*/ 5038276 w 5324985"/>
                <a:gd name="connsiteY34" fmla="*/ 2722421 h 3251912"/>
                <a:gd name="connsiteX35" fmla="*/ 4741701 w 5324985"/>
                <a:gd name="connsiteY35" fmla="*/ 2904937 h 3251912"/>
                <a:gd name="connsiteX36" fmla="*/ 4420728 w 5324985"/>
                <a:gd name="connsiteY36" fmla="*/ 3058848 h 3251912"/>
                <a:gd name="connsiteX37" fmla="*/ 3717481 w 5324985"/>
                <a:gd name="connsiteY37" fmla="*/ 3237079 h 3251912"/>
                <a:gd name="connsiteX38" fmla="*/ 3535661 w 5324985"/>
                <a:gd name="connsiteY38" fmla="*/ 3249934 h 3251912"/>
                <a:gd name="connsiteX39" fmla="*/ 3490175 w 5324985"/>
                <a:gd name="connsiteY39" fmla="*/ 3251555 h 3251912"/>
                <a:gd name="connsiteX40" fmla="*/ 3444813 w 5324985"/>
                <a:gd name="connsiteY40" fmla="*/ 3251787 h 3251912"/>
                <a:gd name="connsiteX41" fmla="*/ 3355681 w 5324985"/>
                <a:gd name="connsiteY41" fmla="*/ 3250745 h 3251912"/>
                <a:gd name="connsiteX42" fmla="*/ 3179011 w 5324985"/>
                <a:gd name="connsiteY42" fmla="*/ 3243795 h 3251912"/>
                <a:gd name="connsiteX43" fmla="*/ 3002217 w 5324985"/>
                <a:gd name="connsiteY43" fmla="*/ 3227814 h 3251912"/>
                <a:gd name="connsiteX44" fmla="*/ 2650103 w 5324985"/>
                <a:gd name="connsiteY44" fmla="*/ 3170836 h 3251912"/>
                <a:gd name="connsiteX45" fmla="*/ 2305836 w 5324985"/>
                <a:gd name="connsiteY45" fmla="*/ 3072514 h 3251912"/>
                <a:gd name="connsiteX46" fmla="*/ 1978611 w 5324985"/>
                <a:gd name="connsiteY46" fmla="*/ 2929952 h 3251912"/>
                <a:gd name="connsiteX47" fmla="*/ 1678235 w 5324985"/>
                <a:gd name="connsiteY47" fmla="*/ 2744424 h 3251912"/>
                <a:gd name="connsiteX48" fmla="*/ 1175688 w 5324985"/>
                <a:gd name="connsiteY48" fmla="*/ 2277018 h 3251912"/>
                <a:gd name="connsiteX49" fmla="*/ 971310 w 5324985"/>
                <a:gd name="connsiteY49" fmla="*/ 2012044 h 3251912"/>
                <a:gd name="connsiteX50" fmla="*/ 790717 w 5324985"/>
                <a:gd name="connsiteY50" fmla="*/ 1735723 h 3251912"/>
                <a:gd name="connsiteX51" fmla="*/ 706488 w 5324985"/>
                <a:gd name="connsiteY51" fmla="*/ 1598604 h 3251912"/>
                <a:gd name="connsiteX52" fmla="*/ 618951 w 5324985"/>
                <a:gd name="connsiteY52" fmla="*/ 1463802 h 3251912"/>
                <a:gd name="connsiteX53" fmla="*/ 436273 w 5324985"/>
                <a:gd name="connsiteY53" fmla="*/ 1195355 h 3251912"/>
                <a:gd name="connsiteX54" fmla="*/ 346896 w 5324985"/>
                <a:gd name="connsiteY54" fmla="*/ 1058816 h 3251912"/>
                <a:gd name="connsiteX55" fmla="*/ 261809 w 5324985"/>
                <a:gd name="connsiteY55" fmla="*/ 919264 h 3251912"/>
                <a:gd name="connsiteX56" fmla="*/ 118487 w 5324985"/>
                <a:gd name="connsiteY56" fmla="*/ 626498 h 3251912"/>
                <a:gd name="connsiteX57" fmla="*/ 28130 w 5324985"/>
                <a:gd name="connsiteY57" fmla="*/ 315781 h 3251912"/>
                <a:gd name="connsiteX58" fmla="*/ 6751 w 5324985"/>
                <a:gd name="connsiteY58" fmla="*/ 156195 h 32519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Lst>
              <a:rect l="l" t="t" r="r" b="b"/>
              <a:pathLst>
                <a:path w="5324985" h="3251912">
                  <a:moveTo>
                    <a:pt x="0" y="0"/>
                  </a:moveTo>
                  <a:lnTo>
                    <a:pt x="36826" y="0"/>
                  </a:lnTo>
                  <a:lnTo>
                    <a:pt x="45003" y="152909"/>
                  </a:lnTo>
                  <a:cubicBezTo>
                    <a:pt x="50351" y="205154"/>
                    <a:pt x="58290" y="257123"/>
                    <a:pt x="68956" y="308600"/>
                  </a:cubicBezTo>
                  <a:cubicBezTo>
                    <a:pt x="91393" y="411324"/>
                    <a:pt x="123882" y="511847"/>
                    <a:pt x="167774" y="607968"/>
                  </a:cubicBezTo>
                  <a:cubicBezTo>
                    <a:pt x="178195" y="632173"/>
                    <a:pt x="190333" y="655798"/>
                    <a:pt x="201857" y="679539"/>
                  </a:cubicBezTo>
                  <a:cubicBezTo>
                    <a:pt x="214363" y="702933"/>
                    <a:pt x="226255" y="726557"/>
                    <a:pt x="239741" y="749488"/>
                  </a:cubicBezTo>
                  <a:cubicBezTo>
                    <a:pt x="265488" y="795812"/>
                    <a:pt x="294176" y="840746"/>
                    <a:pt x="323724" y="885101"/>
                  </a:cubicBezTo>
                  <a:cubicBezTo>
                    <a:pt x="353149" y="929572"/>
                    <a:pt x="384657" y="972885"/>
                    <a:pt x="416412" y="1016081"/>
                  </a:cubicBezTo>
                  <a:cubicBezTo>
                    <a:pt x="448655" y="1058931"/>
                    <a:pt x="482127" y="1101202"/>
                    <a:pt x="515719" y="1143356"/>
                  </a:cubicBezTo>
                  <a:cubicBezTo>
                    <a:pt x="583027" y="1227782"/>
                    <a:pt x="653402" y="1310470"/>
                    <a:pt x="722427" y="1395127"/>
                  </a:cubicBezTo>
                  <a:cubicBezTo>
                    <a:pt x="757123" y="1437282"/>
                    <a:pt x="791697" y="1479783"/>
                    <a:pt x="825780" y="1522749"/>
                  </a:cubicBezTo>
                  <a:cubicBezTo>
                    <a:pt x="859742" y="1565367"/>
                    <a:pt x="893457" y="1610649"/>
                    <a:pt x="926314" y="1651992"/>
                  </a:cubicBezTo>
                  <a:cubicBezTo>
                    <a:pt x="958927" y="1694379"/>
                    <a:pt x="993132" y="1735492"/>
                    <a:pt x="1026848" y="1776836"/>
                  </a:cubicBezTo>
                  <a:cubicBezTo>
                    <a:pt x="1061545" y="1817485"/>
                    <a:pt x="1095996" y="1858133"/>
                    <a:pt x="1131918" y="1897393"/>
                  </a:cubicBezTo>
                  <a:cubicBezTo>
                    <a:pt x="1203273" y="1976376"/>
                    <a:pt x="1277447" y="2052463"/>
                    <a:pt x="1354688" y="2124728"/>
                  </a:cubicBezTo>
                  <a:cubicBezTo>
                    <a:pt x="1509411" y="2268911"/>
                    <a:pt x="1676396" y="2397575"/>
                    <a:pt x="1855027" y="2504236"/>
                  </a:cubicBezTo>
                  <a:cubicBezTo>
                    <a:pt x="1944528" y="2557277"/>
                    <a:pt x="2036357" y="2605917"/>
                    <a:pt x="2131618" y="2646913"/>
                  </a:cubicBezTo>
                  <a:cubicBezTo>
                    <a:pt x="2226267" y="2689068"/>
                    <a:pt x="2323981" y="2724622"/>
                    <a:pt x="2423534" y="2754732"/>
                  </a:cubicBezTo>
                  <a:cubicBezTo>
                    <a:pt x="2523087" y="2784958"/>
                    <a:pt x="2624602" y="2809394"/>
                    <a:pt x="2727588" y="2829197"/>
                  </a:cubicBezTo>
                  <a:cubicBezTo>
                    <a:pt x="2830698" y="2848653"/>
                    <a:pt x="2935522" y="2861971"/>
                    <a:pt x="3041083" y="2870890"/>
                  </a:cubicBezTo>
                  <a:cubicBezTo>
                    <a:pt x="3146644" y="2879922"/>
                    <a:pt x="3253307" y="2883860"/>
                    <a:pt x="3360340" y="2883976"/>
                  </a:cubicBezTo>
                  <a:cubicBezTo>
                    <a:pt x="3387067" y="2883976"/>
                    <a:pt x="3414162" y="2884439"/>
                    <a:pt x="3439663" y="2883396"/>
                  </a:cubicBezTo>
                  <a:lnTo>
                    <a:pt x="3478529" y="2882471"/>
                  </a:lnTo>
                  <a:lnTo>
                    <a:pt x="3517271" y="2880616"/>
                  </a:lnTo>
                  <a:cubicBezTo>
                    <a:pt x="3568887" y="2878417"/>
                    <a:pt x="3620257" y="2873552"/>
                    <a:pt x="3671260" y="2867878"/>
                  </a:cubicBezTo>
                  <a:cubicBezTo>
                    <a:pt x="3875515" y="2844253"/>
                    <a:pt x="4074253" y="2792486"/>
                    <a:pt x="4265268" y="2716283"/>
                  </a:cubicBezTo>
                  <a:cubicBezTo>
                    <a:pt x="4361020" y="2678529"/>
                    <a:pt x="4454444" y="2633710"/>
                    <a:pt x="4546395" y="2584724"/>
                  </a:cubicBezTo>
                  <a:cubicBezTo>
                    <a:pt x="4638470" y="2535967"/>
                    <a:pt x="4728827" y="2481885"/>
                    <a:pt x="4817837" y="2424674"/>
                  </a:cubicBezTo>
                  <a:cubicBezTo>
                    <a:pt x="4906846" y="2367348"/>
                    <a:pt x="4994385" y="2306317"/>
                    <a:pt x="5081677" y="2243548"/>
                  </a:cubicBezTo>
                  <a:cubicBezTo>
                    <a:pt x="5125201" y="2212164"/>
                    <a:pt x="5168603" y="2179969"/>
                    <a:pt x="5211881" y="2147658"/>
                  </a:cubicBezTo>
                  <a:lnTo>
                    <a:pt x="5324985" y="2062128"/>
                  </a:lnTo>
                  <a:lnTo>
                    <a:pt x="5324985" y="2514993"/>
                  </a:lnTo>
                  <a:lnTo>
                    <a:pt x="5314867" y="2522881"/>
                  </a:lnTo>
                  <a:cubicBezTo>
                    <a:pt x="5225490" y="2591325"/>
                    <a:pt x="5133783" y="2658379"/>
                    <a:pt x="5038276" y="2722421"/>
                  </a:cubicBezTo>
                  <a:cubicBezTo>
                    <a:pt x="4942892" y="2786348"/>
                    <a:pt x="4844810" y="2848422"/>
                    <a:pt x="4741701" y="2904937"/>
                  </a:cubicBezTo>
                  <a:cubicBezTo>
                    <a:pt x="4638592" y="2961337"/>
                    <a:pt x="4531929" y="3013683"/>
                    <a:pt x="4420728" y="3058848"/>
                  </a:cubicBezTo>
                  <a:cubicBezTo>
                    <a:pt x="4199063" y="3150338"/>
                    <a:pt x="3959621" y="3211485"/>
                    <a:pt x="3717481" y="3237079"/>
                  </a:cubicBezTo>
                  <a:cubicBezTo>
                    <a:pt x="3656914" y="3243101"/>
                    <a:pt x="3596227" y="3247966"/>
                    <a:pt x="3535661" y="3249934"/>
                  </a:cubicBezTo>
                  <a:lnTo>
                    <a:pt x="3490175" y="3251555"/>
                  </a:lnTo>
                  <a:lnTo>
                    <a:pt x="3444813" y="3251787"/>
                  </a:lnTo>
                  <a:cubicBezTo>
                    <a:pt x="3414162" y="3252250"/>
                    <a:pt x="3385105" y="3251324"/>
                    <a:pt x="3355681" y="3250745"/>
                  </a:cubicBezTo>
                  <a:cubicBezTo>
                    <a:pt x="3296954" y="3250050"/>
                    <a:pt x="3237860" y="3246692"/>
                    <a:pt x="3179011" y="3243795"/>
                  </a:cubicBezTo>
                  <a:cubicBezTo>
                    <a:pt x="3120039" y="3239164"/>
                    <a:pt x="3061067" y="3234878"/>
                    <a:pt x="3002217" y="3227814"/>
                  </a:cubicBezTo>
                  <a:cubicBezTo>
                    <a:pt x="2884397" y="3214496"/>
                    <a:pt x="2766699" y="3196314"/>
                    <a:pt x="2650103" y="3170836"/>
                  </a:cubicBezTo>
                  <a:cubicBezTo>
                    <a:pt x="2533510" y="3145358"/>
                    <a:pt x="2418263" y="3112583"/>
                    <a:pt x="2305836" y="3072514"/>
                  </a:cubicBezTo>
                  <a:cubicBezTo>
                    <a:pt x="2193410" y="3032328"/>
                    <a:pt x="2083926" y="2984383"/>
                    <a:pt x="1978611" y="2929952"/>
                  </a:cubicBezTo>
                  <a:cubicBezTo>
                    <a:pt x="1873663" y="2874711"/>
                    <a:pt x="1772884" y="2812985"/>
                    <a:pt x="1678235" y="2744424"/>
                  </a:cubicBezTo>
                  <a:cubicBezTo>
                    <a:pt x="1488201" y="2608001"/>
                    <a:pt x="1321708" y="2448068"/>
                    <a:pt x="1175688" y="2277018"/>
                  </a:cubicBezTo>
                  <a:cubicBezTo>
                    <a:pt x="1102985" y="2191086"/>
                    <a:pt x="1035309" y="2102377"/>
                    <a:pt x="971310" y="2012044"/>
                  </a:cubicBezTo>
                  <a:cubicBezTo>
                    <a:pt x="907188" y="1921714"/>
                    <a:pt x="847358" y="1829413"/>
                    <a:pt x="790717" y="1735723"/>
                  </a:cubicBezTo>
                  <a:cubicBezTo>
                    <a:pt x="761782" y="1688357"/>
                    <a:pt x="735300" y="1644002"/>
                    <a:pt x="706488" y="1598604"/>
                  </a:cubicBezTo>
                  <a:cubicBezTo>
                    <a:pt x="677922" y="1553555"/>
                    <a:pt x="648866" y="1508505"/>
                    <a:pt x="618951" y="1463802"/>
                  </a:cubicBezTo>
                  <a:lnTo>
                    <a:pt x="436273" y="1195355"/>
                  </a:lnTo>
                  <a:cubicBezTo>
                    <a:pt x="405990" y="1150189"/>
                    <a:pt x="376075" y="1104792"/>
                    <a:pt x="346896" y="1058816"/>
                  </a:cubicBezTo>
                  <a:cubicBezTo>
                    <a:pt x="317716" y="1012838"/>
                    <a:pt x="288782" y="966747"/>
                    <a:pt x="261809" y="919264"/>
                  </a:cubicBezTo>
                  <a:cubicBezTo>
                    <a:pt x="207742" y="824764"/>
                    <a:pt x="158088" y="727485"/>
                    <a:pt x="118487" y="626498"/>
                  </a:cubicBezTo>
                  <a:cubicBezTo>
                    <a:pt x="78151" y="525859"/>
                    <a:pt x="48237" y="421515"/>
                    <a:pt x="28130" y="315781"/>
                  </a:cubicBezTo>
                  <a:cubicBezTo>
                    <a:pt x="18506" y="262914"/>
                    <a:pt x="11425" y="209642"/>
                    <a:pt x="6751" y="156195"/>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Freeform: Shape 13">
              <a:extLst>
                <a:ext uri="{FF2B5EF4-FFF2-40B4-BE49-F238E27FC236}">
                  <a16:creationId xmlns:a16="http://schemas.microsoft.com/office/drawing/2014/main" id="{F7875715-EC2E-457F-851D-F6C817685FE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16467" y="-1"/>
              <a:ext cx="5275533" cy="2980757"/>
            </a:xfrm>
            <a:custGeom>
              <a:avLst/>
              <a:gdLst>
                <a:gd name="connsiteX0" fmla="*/ 0 w 5275533"/>
                <a:gd name="connsiteY0" fmla="*/ 0 h 2980757"/>
                <a:gd name="connsiteX1" fmla="*/ 201166 w 5275533"/>
                <a:gd name="connsiteY1" fmla="*/ 0 h 2980757"/>
                <a:gd name="connsiteX2" fmla="*/ 206734 w 5275533"/>
                <a:gd name="connsiteY2" fmla="*/ 89286 h 2980757"/>
                <a:gd name="connsiteX3" fmla="*/ 232051 w 5275533"/>
                <a:gd name="connsiteY3" fmla="*/ 226897 h 2980757"/>
                <a:gd name="connsiteX4" fmla="*/ 332707 w 5275533"/>
                <a:gd name="connsiteY4" fmla="*/ 487120 h 2980757"/>
                <a:gd name="connsiteX5" fmla="*/ 402959 w 5275533"/>
                <a:gd name="connsiteY5" fmla="*/ 609647 h 2980757"/>
                <a:gd name="connsiteX6" fmla="*/ 483631 w 5275533"/>
                <a:gd name="connsiteY6" fmla="*/ 728236 h 2980757"/>
                <a:gd name="connsiteX7" fmla="*/ 669986 w 5275533"/>
                <a:gd name="connsiteY7" fmla="*/ 957424 h 2980757"/>
                <a:gd name="connsiteX8" fmla="*/ 871667 w 5275533"/>
                <a:gd name="connsiteY8" fmla="*/ 1188348 h 2980757"/>
                <a:gd name="connsiteX9" fmla="*/ 971956 w 5275533"/>
                <a:gd name="connsiteY9" fmla="*/ 1308905 h 2980757"/>
                <a:gd name="connsiteX10" fmla="*/ 1020139 w 5275533"/>
                <a:gd name="connsiteY10" fmla="*/ 1368084 h 2980757"/>
                <a:gd name="connsiteX11" fmla="*/ 1067340 w 5275533"/>
                <a:gd name="connsiteY11" fmla="*/ 1424715 h 2980757"/>
                <a:gd name="connsiteX12" fmla="*/ 1472909 w 5275533"/>
                <a:gd name="connsiteY12" fmla="*/ 1843252 h 2980757"/>
                <a:gd name="connsiteX13" fmla="*/ 1688567 w 5275533"/>
                <a:gd name="connsiteY13" fmla="*/ 2031559 h 2980757"/>
                <a:gd name="connsiteX14" fmla="*/ 1914401 w 5275533"/>
                <a:gd name="connsiteY14" fmla="*/ 2205156 h 2980757"/>
                <a:gd name="connsiteX15" fmla="*/ 2418909 w 5275533"/>
                <a:gd name="connsiteY15" fmla="*/ 2479741 h 2980757"/>
                <a:gd name="connsiteX16" fmla="*/ 2701141 w 5275533"/>
                <a:gd name="connsiteY16" fmla="*/ 2557333 h 2980757"/>
                <a:gd name="connsiteX17" fmla="*/ 2773475 w 5275533"/>
                <a:gd name="connsiteY17" fmla="*/ 2570999 h 2980757"/>
                <a:gd name="connsiteX18" fmla="*/ 2846424 w 5275533"/>
                <a:gd name="connsiteY18" fmla="*/ 2582465 h 2980757"/>
                <a:gd name="connsiteX19" fmla="*/ 2993669 w 5275533"/>
                <a:gd name="connsiteY19" fmla="*/ 2598909 h 2980757"/>
                <a:gd name="connsiteX20" fmla="*/ 3067721 w 5275533"/>
                <a:gd name="connsiteY20" fmla="*/ 2604237 h 2980757"/>
                <a:gd name="connsiteX21" fmla="*/ 3142019 w 5275533"/>
                <a:gd name="connsiteY21" fmla="*/ 2607943 h 2980757"/>
                <a:gd name="connsiteX22" fmla="*/ 3216561 w 5275533"/>
                <a:gd name="connsiteY22" fmla="*/ 2609564 h 2980757"/>
                <a:gd name="connsiteX23" fmla="*/ 3291225 w 5275533"/>
                <a:gd name="connsiteY23" fmla="*/ 2609217 h 2980757"/>
                <a:gd name="connsiteX24" fmla="*/ 3328619 w 5275533"/>
                <a:gd name="connsiteY24" fmla="*/ 2608869 h 2980757"/>
                <a:gd name="connsiteX25" fmla="*/ 3364665 w 5275533"/>
                <a:gd name="connsiteY25" fmla="*/ 2607363 h 2980757"/>
                <a:gd name="connsiteX26" fmla="*/ 3400587 w 5275533"/>
                <a:gd name="connsiteY26" fmla="*/ 2605627 h 2980757"/>
                <a:gd name="connsiteX27" fmla="*/ 3436387 w 5275533"/>
                <a:gd name="connsiteY27" fmla="*/ 2602847 h 2980757"/>
                <a:gd name="connsiteX28" fmla="*/ 3578361 w 5275533"/>
                <a:gd name="connsiteY28" fmla="*/ 2586286 h 2980757"/>
                <a:gd name="connsiteX29" fmla="*/ 4119159 w 5275533"/>
                <a:gd name="connsiteY29" fmla="*/ 2418594 h 2980757"/>
                <a:gd name="connsiteX30" fmla="*/ 4618765 w 5275533"/>
                <a:gd name="connsiteY30" fmla="*/ 2124668 h 2980757"/>
                <a:gd name="connsiteX31" fmla="*/ 4739895 w 5275533"/>
                <a:gd name="connsiteY31" fmla="*/ 2038275 h 2980757"/>
                <a:gd name="connsiteX32" fmla="*/ 4861027 w 5275533"/>
                <a:gd name="connsiteY32" fmla="*/ 1948986 h 2980757"/>
                <a:gd name="connsiteX33" fmla="*/ 5106354 w 5275533"/>
                <a:gd name="connsiteY33" fmla="*/ 1763690 h 2980757"/>
                <a:gd name="connsiteX34" fmla="*/ 5275533 w 5275533"/>
                <a:gd name="connsiteY34" fmla="*/ 1641017 h 2980757"/>
                <a:gd name="connsiteX35" fmla="*/ 5275533 w 5275533"/>
                <a:gd name="connsiteY35" fmla="*/ 2257481 h 2980757"/>
                <a:gd name="connsiteX36" fmla="*/ 5168881 w 5275533"/>
                <a:gd name="connsiteY36" fmla="*/ 2332084 h 2980757"/>
                <a:gd name="connsiteX37" fmla="*/ 5036225 w 5275533"/>
                <a:gd name="connsiteY37" fmla="*/ 2421489 h 2980757"/>
                <a:gd name="connsiteX38" fmla="*/ 4899401 w 5275533"/>
                <a:gd name="connsiteY38" fmla="*/ 2508347 h 2980757"/>
                <a:gd name="connsiteX39" fmla="*/ 4612145 w 5275533"/>
                <a:gd name="connsiteY39" fmla="*/ 2671407 h 2980757"/>
                <a:gd name="connsiteX40" fmla="*/ 4303187 w 5275533"/>
                <a:gd name="connsiteY40" fmla="*/ 2810030 h 2980757"/>
                <a:gd name="connsiteX41" fmla="*/ 3630835 w 5275533"/>
                <a:gd name="connsiteY41" fmla="*/ 2969500 h 2980757"/>
                <a:gd name="connsiteX42" fmla="*/ 3457719 w 5275533"/>
                <a:gd name="connsiteY42" fmla="*/ 2979808 h 2980757"/>
                <a:gd name="connsiteX43" fmla="*/ 3414441 w 5275533"/>
                <a:gd name="connsiteY43" fmla="*/ 2980733 h 2980757"/>
                <a:gd name="connsiteX44" fmla="*/ 3371285 w 5275533"/>
                <a:gd name="connsiteY44" fmla="*/ 2980502 h 2980757"/>
                <a:gd name="connsiteX45" fmla="*/ 3328252 w 5275533"/>
                <a:gd name="connsiteY45" fmla="*/ 2980039 h 2980757"/>
                <a:gd name="connsiteX46" fmla="*/ 3286445 w 5275533"/>
                <a:gd name="connsiteY46" fmla="*/ 2978534 h 2980757"/>
                <a:gd name="connsiteX47" fmla="*/ 2952475 w 5275533"/>
                <a:gd name="connsiteY47" fmla="*/ 2953402 h 2980757"/>
                <a:gd name="connsiteX48" fmla="*/ 2620591 w 5275533"/>
                <a:gd name="connsiteY48" fmla="*/ 2898046 h 2980757"/>
                <a:gd name="connsiteX49" fmla="*/ 2294591 w 5275533"/>
                <a:gd name="connsiteY49" fmla="*/ 2811305 h 2980757"/>
                <a:gd name="connsiteX50" fmla="*/ 1670544 w 5275533"/>
                <a:gd name="connsiteY50" fmla="*/ 2550501 h 2980757"/>
                <a:gd name="connsiteX51" fmla="*/ 1144703 w 5275533"/>
                <a:gd name="connsiteY51" fmla="*/ 2144472 h 2980757"/>
                <a:gd name="connsiteX52" fmla="*/ 931497 w 5275533"/>
                <a:gd name="connsiteY52" fmla="*/ 1900114 h 2980757"/>
                <a:gd name="connsiteX53" fmla="*/ 745265 w 5275533"/>
                <a:gd name="connsiteY53" fmla="*/ 1641395 h 2980757"/>
                <a:gd name="connsiteX54" fmla="*/ 701741 w 5275533"/>
                <a:gd name="connsiteY54" fmla="*/ 1575500 h 2980757"/>
                <a:gd name="connsiteX55" fmla="*/ 660178 w 5275533"/>
                <a:gd name="connsiteY55" fmla="*/ 1511573 h 2980757"/>
                <a:gd name="connsiteX56" fmla="*/ 578158 w 5275533"/>
                <a:gd name="connsiteY56" fmla="*/ 1387656 h 2980757"/>
                <a:gd name="connsiteX57" fmla="*/ 408230 w 5275533"/>
                <a:gd name="connsiteY57" fmla="*/ 1134497 h 2980757"/>
                <a:gd name="connsiteX58" fmla="*/ 242349 w 5275533"/>
                <a:gd name="connsiteY58" fmla="*/ 866860 h 2980757"/>
                <a:gd name="connsiteX59" fmla="*/ 167562 w 5275533"/>
                <a:gd name="connsiteY59" fmla="*/ 724994 h 2980757"/>
                <a:gd name="connsiteX60" fmla="*/ 104054 w 5275533"/>
                <a:gd name="connsiteY60" fmla="*/ 576525 h 2980757"/>
                <a:gd name="connsiteX61" fmla="*/ 55381 w 5275533"/>
                <a:gd name="connsiteY61" fmla="*/ 422499 h 2980757"/>
                <a:gd name="connsiteX62" fmla="*/ 37236 w 5275533"/>
                <a:gd name="connsiteY62" fmla="*/ 343980 h 2980757"/>
                <a:gd name="connsiteX63" fmla="*/ 29267 w 5275533"/>
                <a:gd name="connsiteY63" fmla="*/ 304604 h 2980757"/>
                <a:gd name="connsiteX64" fmla="*/ 22646 w 5275533"/>
                <a:gd name="connsiteY64" fmla="*/ 265113 h 2980757"/>
                <a:gd name="connsiteX65" fmla="*/ 3903 w 5275533"/>
                <a:gd name="connsiteY65" fmla="*/ 106787 h 29807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Lst>
              <a:rect l="l" t="t" r="r" b="b"/>
              <a:pathLst>
                <a:path w="5275533" h="2980757">
                  <a:moveTo>
                    <a:pt x="0" y="0"/>
                  </a:moveTo>
                  <a:lnTo>
                    <a:pt x="201166" y="0"/>
                  </a:lnTo>
                  <a:lnTo>
                    <a:pt x="206734" y="89286"/>
                  </a:lnTo>
                  <a:cubicBezTo>
                    <a:pt x="212220" y="135755"/>
                    <a:pt x="220465" y="181731"/>
                    <a:pt x="232051" y="226897"/>
                  </a:cubicBezTo>
                  <a:cubicBezTo>
                    <a:pt x="254855" y="317344"/>
                    <a:pt x="290287" y="403854"/>
                    <a:pt x="332707" y="487120"/>
                  </a:cubicBezTo>
                  <a:cubicBezTo>
                    <a:pt x="354163" y="528696"/>
                    <a:pt x="377948" y="569461"/>
                    <a:pt x="402959" y="609647"/>
                  </a:cubicBezTo>
                  <a:cubicBezTo>
                    <a:pt x="428337" y="649717"/>
                    <a:pt x="455433" y="689209"/>
                    <a:pt x="483631" y="728236"/>
                  </a:cubicBezTo>
                  <a:cubicBezTo>
                    <a:pt x="540764" y="806061"/>
                    <a:pt x="604271" y="881569"/>
                    <a:pt x="669986" y="957424"/>
                  </a:cubicBezTo>
                  <a:cubicBezTo>
                    <a:pt x="735701" y="1033395"/>
                    <a:pt x="804359" y="1109366"/>
                    <a:pt x="871667" y="1188348"/>
                  </a:cubicBezTo>
                  <a:cubicBezTo>
                    <a:pt x="905383" y="1227723"/>
                    <a:pt x="938731" y="1268025"/>
                    <a:pt x="971956" y="1308905"/>
                  </a:cubicBezTo>
                  <a:lnTo>
                    <a:pt x="1020139" y="1368084"/>
                  </a:lnTo>
                  <a:cubicBezTo>
                    <a:pt x="1035954" y="1386962"/>
                    <a:pt x="1051035" y="1406302"/>
                    <a:pt x="1067340" y="1424715"/>
                  </a:cubicBezTo>
                  <a:cubicBezTo>
                    <a:pt x="1194602" y="1574573"/>
                    <a:pt x="1332652" y="1712503"/>
                    <a:pt x="1472909" y="1843252"/>
                  </a:cubicBezTo>
                  <a:cubicBezTo>
                    <a:pt x="1543406" y="1908337"/>
                    <a:pt x="1615128" y="1971221"/>
                    <a:pt x="1688567" y="2031559"/>
                  </a:cubicBezTo>
                  <a:cubicBezTo>
                    <a:pt x="1762006" y="2091895"/>
                    <a:pt x="1836793" y="2150263"/>
                    <a:pt x="1914401" y="2205156"/>
                  </a:cubicBezTo>
                  <a:cubicBezTo>
                    <a:pt x="2069003" y="2315176"/>
                    <a:pt x="2235742" y="2413498"/>
                    <a:pt x="2418909" y="2479741"/>
                  </a:cubicBezTo>
                  <a:cubicBezTo>
                    <a:pt x="2510249" y="2512863"/>
                    <a:pt x="2604898" y="2538225"/>
                    <a:pt x="2701141" y="2557333"/>
                  </a:cubicBezTo>
                  <a:cubicBezTo>
                    <a:pt x="2725293" y="2561850"/>
                    <a:pt x="2749201" y="2567062"/>
                    <a:pt x="2773475" y="2570999"/>
                  </a:cubicBezTo>
                  <a:lnTo>
                    <a:pt x="2846424" y="2582465"/>
                  </a:lnTo>
                  <a:cubicBezTo>
                    <a:pt x="2895343" y="2588602"/>
                    <a:pt x="2944261" y="2595088"/>
                    <a:pt x="2993669" y="2598909"/>
                  </a:cubicBezTo>
                  <a:cubicBezTo>
                    <a:pt x="3018313" y="2601110"/>
                    <a:pt x="3042956" y="2603195"/>
                    <a:pt x="3067721" y="2604237"/>
                  </a:cubicBezTo>
                  <a:cubicBezTo>
                    <a:pt x="3092487" y="2605394"/>
                    <a:pt x="3117130" y="2607247"/>
                    <a:pt x="3142019" y="2607943"/>
                  </a:cubicBezTo>
                  <a:lnTo>
                    <a:pt x="3216561" y="2609564"/>
                  </a:lnTo>
                  <a:cubicBezTo>
                    <a:pt x="3241326" y="2610142"/>
                    <a:pt x="3266337" y="2609333"/>
                    <a:pt x="3291225" y="2609217"/>
                  </a:cubicBezTo>
                  <a:lnTo>
                    <a:pt x="3328619" y="2608869"/>
                  </a:lnTo>
                  <a:cubicBezTo>
                    <a:pt x="3340757" y="2608522"/>
                    <a:pt x="3352649" y="2607827"/>
                    <a:pt x="3364665" y="2607363"/>
                  </a:cubicBezTo>
                  <a:cubicBezTo>
                    <a:pt x="3376679" y="2606784"/>
                    <a:pt x="3388695" y="2606438"/>
                    <a:pt x="3400587" y="2605627"/>
                  </a:cubicBezTo>
                  <a:lnTo>
                    <a:pt x="3436387" y="2602847"/>
                  </a:lnTo>
                  <a:cubicBezTo>
                    <a:pt x="3484079" y="2599257"/>
                    <a:pt x="3531404" y="2593235"/>
                    <a:pt x="3578361" y="2586286"/>
                  </a:cubicBezTo>
                  <a:cubicBezTo>
                    <a:pt x="3766310" y="2556871"/>
                    <a:pt x="3947025" y="2499314"/>
                    <a:pt x="4119159" y="2418594"/>
                  </a:cubicBezTo>
                  <a:cubicBezTo>
                    <a:pt x="4291907" y="2338801"/>
                    <a:pt x="4456317" y="2236657"/>
                    <a:pt x="4618765" y="2124668"/>
                  </a:cubicBezTo>
                  <a:cubicBezTo>
                    <a:pt x="4659346" y="2096759"/>
                    <a:pt x="4699682" y="2067575"/>
                    <a:pt x="4739895" y="2038275"/>
                  </a:cubicBezTo>
                  <a:cubicBezTo>
                    <a:pt x="4780355" y="2008976"/>
                    <a:pt x="4820691" y="1979212"/>
                    <a:pt x="4861027" y="1948986"/>
                  </a:cubicBezTo>
                  <a:lnTo>
                    <a:pt x="5106354" y="1763690"/>
                  </a:lnTo>
                  <a:lnTo>
                    <a:pt x="5275533" y="1641017"/>
                  </a:lnTo>
                  <a:lnTo>
                    <a:pt x="5275533" y="2257481"/>
                  </a:lnTo>
                  <a:lnTo>
                    <a:pt x="5168881" y="2332084"/>
                  </a:lnTo>
                  <a:cubicBezTo>
                    <a:pt x="5125235" y="2362079"/>
                    <a:pt x="5081099" y="2391958"/>
                    <a:pt x="5036225" y="2421489"/>
                  </a:cubicBezTo>
                  <a:cubicBezTo>
                    <a:pt x="4991231" y="2450790"/>
                    <a:pt x="4945867" y="2479857"/>
                    <a:pt x="4899401" y="2508347"/>
                  </a:cubicBezTo>
                  <a:cubicBezTo>
                    <a:pt x="4806959" y="2565440"/>
                    <a:pt x="4711574" y="2620798"/>
                    <a:pt x="4612145" y="2671407"/>
                  </a:cubicBezTo>
                  <a:cubicBezTo>
                    <a:pt x="4512836" y="2722247"/>
                    <a:pt x="4410095" y="2769496"/>
                    <a:pt x="4303187" y="2810030"/>
                  </a:cubicBezTo>
                  <a:cubicBezTo>
                    <a:pt x="4090349" y="2892256"/>
                    <a:pt x="3861694" y="2947728"/>
                    <a:pt x="3630835" y="2969500"/>
                  </a:cubicBezTo>
                  <a:cubicBezTo>
                    <a:pt x="3573089" y="2974712"/>
                    <a:pt x="3515343" y="2978649"/>
                    <a:pt x="3457719" y="2979808"/>
                  </a:cubicBezTo>
                  <a:lnTo>
                    <a:pt x="3414441" y="2980733"/>
                  </a:lnTo>
                  <a:cubicBezTo>
                    <a:pt x="3400097" y="2980850"/>
                    <a:pt x="3385630" y="2980502"/>
                    <a:pt x="3371285" y="2980502"/>
                  </a:cubicBezTo>
                  <a:lnTo>
                    <a:pt x="3328252" y="2980039"/>
                  </a:lnTo>
                  <a:lnTo>
                    <a:pt x="3286445" y="2978534"/>
                  </a:lnTo>
                  <a:cubicBezTo>
                    <a:pt x="3175121" y="2975174"/>
                    <a:pt x="3063553" y="2966837"/>
                    <a:pt x="2952475" y="2953402"/>
                  </a:cubicBezTo>
                  <a:cubicBezTo>
                    <a:pt x="2841275" y="2940664"/>
                    <a:pt x="2730319" y="2922365"/>
                    <a:pt x="2620591" y="2898046"/>
                  </a:cubicBezTo>
                  <a:cubicBezTo>
                    <a:pt x="2510984" y="2873494"/>
                    <a:pt x="2402235" y="2844426"/>
                    <a:pt x="2294591" y="2811305"/>
                  </a:cubicBezTo>
                  <a:cubicBezTo>
                    <a:pt x="2079669" y="2744483"/>
                    <a:pt x="1867198" y="2661331"/>
                    <a:pt x="1670544" y="2550501"/>
                  </a:cubicBezTo>
                  <a:cubicBezTo>
                    <a:pt x="1473767" y="2439903"/>
                    <a:pt x="1298079" y="2299657"/>
                    <a:pt x="1144703" y="2144472"/>
                  </a:cubicBezTo>
                  <a:cubicBezTo>
                    <a:pt x="1067586" y="2066996"/>
                    <a:pt x="997458" y="1984539"/>
                    <a:pt x="931497" y="1900114"/>
                  </a:cubicBezTo>
                  <a:cubicBezTo>
                    <a:pt x="865906" y="1815342"/>
                    <a:pt x="803500" y="1729295"/>
                    <a:pt x="745265" y="1641395"/>
                  </a:cubicBezTo>
                  <a:cubicBezTo>
                    <a:pt x="730307" y="1619623"/>
                    <a:pt x="716207" y="1597503"/>
                    <a:pt x="701741" y="1575500"/>
                  </a:cubicBezTo>
                  <a:lnTo>
                    <a:pt x="660178" y="1511573"/>
                  </a:lnTo>
                  <a:cubicBezTo>
                    <a:pt x="633574" y="1470229"/>
                    <a:pt x="605989" y="1429232"/>
                    <a:pt x="578158" y="1387656"/>
                  </a:cubicBezTo>
                  <a:lnTo>
                    <a:pt x="408230" y="1134497"/>
                  </a:lnTo>
                  <a:cubicBezTo>
                    <a:pt x="351220" y="1048219"/>
                    <a:pt x="294945" y="959392"/>
                    <a:pt x="242349" y="866860"/>
                  </a:cubicBezTo>
                  <a:cubicBezTo>
                    <a:pt x="216112" y="820536"/>
                    <a:pt x="190734" y="773402"/>
                    <a:pt x="167562" y="724994"/>
                  </a:cubicBezTo>
                  <a:cubicBezTo>
                    <a:pt x="144513" y="676469"/>
                    <a:pt x="123057" y="627019"/>
                    <a:pt x="104054" y="576525"/>
                  </a:cubicBezTo>
                  <a:cubicBezTo>
                    <a:pt x="85418" y="525917"/>
                    <a:pt x="68867" y="474613"/>
                    <a:pt x="55381" y="422499"/>
                  </a:cubicBezTo>
                  <a:cubicBezTo>
                    <a:pt x="49006" y="396442"/>
                    <a:pt x="42508" y="370269"/>
                    <a:pt x="37236" y="343980"/>
                  </a:cubicBezTo>
                  <a:lnTo>
                    <a:pt x="29267" y="304604"/>
                  </a:lnTo>
                  <a:lnTo>
                    <a:pt x="22646" y="265113"/>
                  </a:lnTo>
                  <a:cubicBezTo>
                    <a:pt x="14003" y="212420"/>
                    <a:pt x="7872" y="159582"/>
                    <a:pt x="3903" y="106787"/>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Freeform: Shape 14">
              <a:extLst>
                <a:ext uri="{FF2B5EF4-FFF2-40B4-BE49-F238E27FC236}">
                  <a16:creationId xmlns:a16="http://schemas.microsoft.com/office/drawing/2014/main" id="{F7E41CC6-0C83-40EE-80BB-79394D9E9B2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21214" y="-1"/>
              <a:ext cx="5270786" cy="2927775"/>
            </a:xfrm>
            <a:custGeom>
              <a:avLst/>
              <a:gdLst>
                <a:gd name="connsiteX0" fmla="*/ 0 w 5270786"/>
                <a:gd name="connsiteY0" fmla="*/ 0 h 2927775"/>
                <a:gd name="connsiteX1" fmla="*/ 613805 w 5270786"/>
                <a:gd name="connsiteY1" fmla="*/ 0 h 2927775"/>
                <a:gd name="connsiteX2" fmla="*/ 618487 w 5270786"/>
                <a:gd name="connsiteY2" fmla="*/ 85404 h 2927775"/>
                <a:gd name="connsiteX3" fmla="*/ 1054084 w 5270786"/>
                <a:gd name="connsiteY3" fmla="*/ 895200 h 2927775"/>
                <a:gd name="connsiteX4" fmla="*/ 1276976 w 5270786"/>
                <a:gd name="connsiteY4" fmla="*/ 1191325 h 2927775"/>
                <a:gd name="connsiteX5" fmla="*/ 3368450 w 5270786"/>
                <a:gd name="connsiteY5" fmla="*/ 2348843 h 2927775"/>
                <a:gd name="connsiteX6" fmla="*/ 4956151 w 5270786"/>
                <a:gd name="connsiteY6" fmla="*/ 1636730 h 2927775"/>
                <a:gd name="connsiteX7" fmla="*/ 5149372 w 5270786"/>
                <a:gd name="connsiteY7" fmla="*/ 1495325 h 2927775"/>
                <a:gd name="connsiteX8" fmla="*/ 5270786 w 5270786"/>
                <a:gd name="connsiteY8" fmla="*/ 1406110 h 2927775"/>
                <a:gd name="connsiteX9" fmla="*/ 5270786 w 5270786"/>
                <a:gd name="connsiteY9" fmla="*/ 2138641 h 2927775"/>
                <a:gd name="connsiteX10" fmla="*/ 5112925 w 5270786"/>
                <a:gd name="connsiteY10" fmla="*/ 2253730 h 2927775"/>
                <a:gd name="connsiteX11" fmla="*/ 3368327 w 5270786"/>
                <a:gd name="connsiteY11" fmla="*/ 2927775 h 2927775"/>
                <a:gd name="connsiteX12" fmla="*/ 769646 w 5270786"/>
                <a:gd name="connsiteY12" fmla="*/ 1516288 h 2927775"/>
                <a:gd name="connsiteX13" fmla="*/ 3149 w 5270786"/>
                <a:gd name="connsiteY13" fmla="*/ 85252 h 2927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5270786" h="2927775">
                  <a:moveTo>
                    <a:pt x="0" y="0"/>
                  </a:moveTo>
                  <a:lnTo>
                    <a:pt x="613805" y="0"/>
                  </a:lnTo>
                  <a:lnTo>
                    <a:pt x="618487" y="85404"/>
                  </a:lnTo>
                  <a:cubicBezTo>
                    <a:pt x="650052" y="360109"/>
                    <a:pt x="792650" y="556543"/>
                    <a:pt x="1054084" y="895200"/>
                  </a:cubicBezTo>
                  <a:cubicBezTo>
                    <a:pt x="1126174" y="988542"/>
                    <a:pt x="1200716" y="1085128"/>
                    <a:pt x="1276976" y="1191325"/>
                  </a:cubicBezTo>
                  <a:cubicBezTo>
                    <a:pt x="1859704" y="2002688"/>
                    <a:pt x="2485223" y="2348843"/>
                    <a:pt x="3368450" y="2348843"/>
                  </a:cubicBezTo>
                  <a:cubicBezTo>
                    <a:pt x="3948114" y="2348843"/>
                    <a:pt x="4373422" y="2066846"/>
                    <a:pt x="4956151" y="1636730"/>
                  </a:cubicBezTo>
                  <a:cubicBezTo>
                    <a:pt x="5021253" y="1588668"/>
                    <a:pt x="5086356" y="1541186"/>
                    <a:pt x="5149372" y="1495325"/>
                  </a:cubicBezTo>
                  <a:lnTo>
                    <a:pt x="5270786" y="1406110"/>
                  </a:lnTo>
                  <a:lnTo>
                    <a:pt x="5270786" y="2138641"/>
                  </a:lnTo>
                  <a:lnTo>
                    <a:pt x="5112925" y="2253730"/>
                  </a:lnTo>
                  <a:cubicBezTo>
                    <a:pt x="4598179" y="2621786"/>
                    <a:pt x="4074961" y="2927775"/>
                    <a:pt x="3368327" y="2927775"/>
                  </a:cubicBezTo>
                  <a:cubicBezTo>
                    <a:pt x="2170746" y="2927775"/>
                    <a:pt x="1393203" y="2384512"/>
                    <a:pt x="769646" y="1516288"/>
                  </a:cubicBezTo>
                  <a:cubicBezTo>
                    <a:pt x="418850" y="1027932"/>
                    <a:pt x="48120" y="683401"/>
                    <a:pt x="3149" y="85252"/>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Freeform: Shape 15">
              <a:extLst>
                <a:ext uri="{FF2B5EF4-FFF2-40B4-BE49-F238E27FC236}">
                  <a16:creationId xmlns:a16="http://schemas.microsoft.com/office/drawing/2014/main" id="{00603498-5DFE-4D26-BFB5-C9269C9BDB0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21214" y="-1"/>
              <a:ext cx="5270786" cy="2927775"/>
            </a:xfrm>
            <a:custGeom>
              <a:avLst/>
              <a:gdLst>
                <a:gd name="connsiteX0" fmla="*/ 0 w 5270786"/>
                <a:gd name="connsiteY0" fmla="*/ 0 h 2927775"/>
                <a:gd name="connsiteX1" fmla="*/ 736294 w 5270786"/>
                <a:gd name="connsiteY1" fmla="*/ 0 h 2927775"/>
                <a:gd name="connsiteX2" fmla="*/ 740298 w 5270786"/>
                <a:gd name="connsiteY2" fmla="*/ 72745 h 2927775"/>
                <a:gd name="connsiteX3" fmla="*/ 1153024 w 5270786"/>
                <a:gd name="connsiteY3" fmla="*/ 826989 h 2927775"/>
                <a:gd name="connsiteX4" fmla="*/ 1378368 w 5270786"/>
                <a:gd name="connsiteY4" fmla="*/ 1126356 h 2927775"/>
                <a:gd name="connsiteX5" fmla="*/ 2238056 w 5270786"/>
                <a:gd name="connsiteY5" fmla="*/ 1955322 h 2927775"/>
                <a:gd name="connsiteX6" fmla="*/ 3368327 w 5270786"/>
                <a:gd name="connsiteY6" fmla="*/ 2233033 h 2927775"/>
                <a:gd name="connsiteX7" fmla="*/ 4095360 w 5270786"/>
                <a:gd name="connsiteY7" fmla="*/ 2056192 h 2927775"/>
                <a:gd name="connsiteX8" fmla="*/ 4880506 w 5270786"/>
                <a:gd name="connsiteY8" fmla="*/ 1545587 h 2927775"/>
                <a:gd name="connsiteX9" fmla="*/ 5074340 w 5270786"/>
                <a:gd name="connsiteY9" fmla="*/ 1403721 h 2927775"/>
                <a:gd name="connsiteX10" fmla="*/ 5270786 w 5270786"/>
                <a:gd name="connsiteY10" fmla="*/ 1259367 h 2927775"/>
                <a:gd name="connsiteX11" fmla="*/ 5270786 w 5270786"/>
                <a:gd name="connsiteY11" fmla="*/ 2138641 h 2927775"/>
                <a:gd name="connsiteX12" fmla="*/ 5112925 w 5270786"/>
                <a:gd name="connsiteY12" fmla="*/ 2253730 h 2927775"/>
                <a:gd name="connsiteX13" fmla="*/ 3368327 w 5270786"/>
                <a:gd name="connsiteY13" fmla="*/ 2927775 h 2927775"/>
                <a:gd name="connsiteX14" fmla="*/ 769646 w 5270786"/>
                <a:gd name="connsiteY14" fmla="*/ 1516288 h 2927775"/>
                <a:gd name="connsiteX15" fmla="*/ 3149 w 5270786"/>
                <a:gd name="connsiteY15" fmla="*/ 85252 h 2927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5270786" h="2927775">
                  <a:moveTo>
                    <a:pt x="0" y="0"/>
                  </a:moveTo>
                  <a:lnTo>
                    <a:pt x="736294" y="0"/>
                  </a:lnTo>
                  <a:lnTo>
                    <a:pt x="740298" y="72745"/>
                  </a:lnTo>
                  <a:cubicBezTo>
                    <a:pt x="768839" y="319371"/>
                    <a:pt x="898885" y="497858"/>
                    <a:pt x="1153024" y="826989"/>
                  </a:cubicBezTo>
                  <a:cubicBezTo>
                    <a:pt x="1225727" y="921142"/>
                    <a:pt x="1300882" y="1018537"/>
                    <a:pt x="1378368" y="1126356"/>
                  </a:cubicBezTo>
                  <a:cubicBezTo>
                    <a:pt x="1652384" y="1507833"/>
                    <a:pt x="1933512" y="1779060"/>
                    <a:pt x="2238056" y="1955322"/>
                  </a:cubicBezTo>
                  <a:cubicBezTo>
                    <a:pt x="2560868" y="2142238"/>
                    <a:pt x="2930637" y="2233033"/>
                    <a:pt x="3368327" y="2233033"/>
                  </a:cubicBezTo>
                  <a:cubicBezTo>
                    <a:pt x="3616720" y="2233033"/>
                    <a:pt x="3847703" y="2176866"/>
                    <a:pt x="4095360" y="2056192"/>
                  </a:cubicBezTo>
                  <a:cubicBezTo>
                    <a:pt x="4349636" y="1932276"/>
                    <a:pt x="4601340" y="1751613"/>
                    <a:pt x="4880506" y="1545587"/>
                  </a:cubicBezTo>
                  <a:cubicBezTo>
                    <a:pt x="4945974" y="1497295"/>
                    <a:pt x="5011199" y="1449697"/>
                    <a:pt x="5074340" y="1403721"/>
                  </a:cubicBezTo>
                  <a:lnTo>
                    <a:pt x="5270786" y="1259367"/>
                  </a:lnTo>
                  <a:lnTo>
                    <a:pt x="5270786" y="2138641"/>
                  </a:lnTo>
                  <a:lnTo>
                    <a:pt x="5112925" y="2253730"/>
                  </a:lnTo>
                  <a:cubicBezTo>
                    <a:pt x="4598179" y="2621786"/>
                    <a:pt x="4074961" y="2927775"/>
                    <a:pt x="3368327" y="2927775"/>
                  </a:cubicBezTo>
                  <a:cubicBezTo>
                    <a:pt x="2170746" y="2927775"/>
                    <a:pt x="1393203" y="2384512"/>
                    <a:pt x="769646" y="1516288"/>
                  </a:cubicBezTo>
                  <a:cubicBezTo>
                    <a:pt x="418850" y="1027932"/>
                    <a:pt x="48120" y="683401"/>
                    <a:pt x="3149" y="85252"/>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 name="Otsikko 1">
            <a:extLst>
              <a:ext uri="{FF2B5EF4-FFF2-40B4-BE49-F238E27FC236}">
                <a16:creationId xmlns:a16="http://schemas.microsoft.com/office/drawing/2014/main" id="{F6B2AB9E-D930-57D3-E02C-96569946927F}"/>
              </a:ext>
            </a:extLst>
          </p:cNvPr>
          <p:cNvSpPr>
            <a:spLocks noGrp="1"/>
          </p:cNvSpPr>
          <p:nvPr>
            <p:ph type="title"/>
          </p:nvPr>
        </p:nvSpPr>
        <p:spPr>
          <a:xfrm>
            <a:off x="381837" y="281355"/>
            <a:ext cx="11344589" cy="1698170"/>
          </a:xfrm>
        </p:spPr>
        <p:txBody>
          <a:bodyPr>
            <a:normAutofit/>
          </a:bodyPr>
          <a:lstStyle/>
          <a:p>
            <a:pPr algn="ctr"/>
            <a:r>
              <a:rPr lang="fi-FI" sz="2500" dirty="0">
                <a:solidFill>
                  <a:schemeClr val="tx2"/>
                </a:solidFill>
              </a:rPr>
              <a:t>Yksikössä työskentelevien ohjaajien turvallisuudesta huolehtiminen rajoituksen käytön yhteydessä ja tilanteissa, joissa heihin kohdistuu väkivallan uhka</a:t>
            </a:r>
          </a:p>
        </p:txBody>
      </p:sp>
      <p:sp>
        <p:nvSpPr>
          <p:cNvPr id="3" name="Sisällön paikkamerkki 2">
            <a:extLst>
              <a:ext uri="{FF2B5EF4-FFF2-40B4-BE49-F238E27FC236}">
                <a16:creationId xmlns:a16="http://schemas.microsoft.com/office/drawing/2014/main" id="{30C8CF3D-60C1-66A3-409F-3215F701F9D8}"/>
              </a:ext>
            </a:extLst>
          </p:cNvPr>
          <p:cNvSpPr>
            <a:spLocks noGrp="1"/>
          </p:cNvSpPr>
          <p:nvPr>
            <p:ph idx="1"/>
          </p:nvPr>
        </p:nvSpPr>
        <p:spPr>
          <a:xfrm>
            <a:off x="633046" y="1899138"/>
            <a:ext cx="10892413" cy="4677506"/>
          </a:xfrm>
        </p:spPr>
        <p:txBody>
          <a:bodyPr anchor="t">
            <a:normAutofit/>
          </a:bodyPr>
          <a:lstStyle/>
          <a:p>
            <a:r>
              <a:rPr lang="fi-FI" sz="1800" dirty="0">
                <a:solidFill>
                  <a:schemeClr val="tx2"/>
                </a:solidFill>
              </a:rPr>
              <a:t>Meidän ohjaajien turvallisuus on myös tärkeää ja pidämme siitä huolta koko ajan.</a:t>
            </a:r>
          </a:p>
          <a:p>
            <a:r>
              <a:rPr lang="fi-FI" sz="1800" dirty="0">
                <a:solidFill>
                  <a:schemeClr val="tx2"/>
                </a:solidFill>
              </a:rPr>
              <a:t>Pyrimme tilanteissa aina siihen, että paikalla on riittävästi aikuisia, jotta kenenkään ei tarvitsisi selvitä yksin.</a:t>
            </a:r>
          </a:p>
          <a:p>
            <a:r>
              <a:rPr lang="fi-FI" sz="1800" dirty="0">
                <a:solidFill>
                  <a:schemeClr val="tx2"/>
                </a:solidFill>
              </a:rPr>
              <a:t>Ohjaajat on koulutettu toimivaan haastavissa ja uhkaavissa tilanteissa turvallisesti.</a:t>
            </a:r>
          </a:p>
          <a:p>
            <a:r>
              <a:rPr lang="fi-FI" sz="1800" dirty="0">
                <a:solidFill>
                  <a:schemeClr val="tx2"/>
                </a:solidFill>
              </a:rPr>
              <a:t>Käytössämme on erilaisia sovittuja toimintatapoja jos esimerkiksi tilanne uhkaa käydä väkivaltaiseksi.</a:t>
            </a:r>
          </a:p>
          <a:p>
            <a:r>
              <a:rPr lang="fi-FI" sz="1800" dirty="0">
                <a:solidFill>
                  <a:schemeClr val="tx2"/>
                </a:solidFill>
              </a:rPr>
              <a:t>Tilanteet pyritään aina ensisijaisesti rauhoittamaan puhumalla ennen kuin ne eskaloituvat fyysisiksi.</a:t>
            </a:r>
          </a:p>
          <a:p>
            <a:r>
              <a:rPr lang="fi-FI" sz="1800" dirty="0">
                <a:solidFill>
                  <a:schemeClr val="tx2"/>
                </a:solidFill>
              </a:rPr>
              <a:t>Ohjaajat huolehtivat omasta ja toistensa turvallisuudesta esimerkiksi pitämällä sopivaa etäisyyttä tai pyytämällä apua toisilta työntekijältä tai tarvittaessa poliisilta.</a:t>
            </a:r>
          </a:p>
          <a:p>
            <a:r>
              <a:rPr lang="fi-FI" sz="1800" dirty="0">
                <a:solidFill>
                  <a:schemeClr val="tx2"/>
                </a:solidFill>
              </a:rPr>
              <a:t>Tilanteissa käytetään vain sellaisia keinoja, jotka ovat sallittuja ja turvallisia kaikille.</a:t>
            </a:r>
          </a:p>
          <a:p>
            <a:r>
              <a:rPr lang="fi-FI" sz="1800" dirty="0">
                <a:solidFill>
                  <a:schemeClr val="tx2"/>
                </a:solidFill>
              </a:rPr>
              <a:t>Tilanteiden jälkeen ohjaajat käyvät tilanteen läpi yhdessä, jotta voidaan oppia ja parantaa toimintaa.</a:t>
            </a:r>
          </a:p>
          <a:p>
            <a:r>
              <a:rPr lang="fi-FI" sz="1800" dirty="0">
                <a:solidFill>
                  <a:schemeClr val="tx2"/>
                </a:solidFill>
              </a:rPr>
              <a:t>Tarvittaessa ohjaajat saavat tukea ja apua, jos tilanne on ollut kuormittava tai pelottava.</a:t>
            </a:r>
          </a:p>
          <a:p>
            <a:r>
              <a:rPr lang="fi-FI" sz="1800" dirty="0">
                <a:solidFill>
                  <a:schemeClr val="tx2"/>
                </a:solidFill>
              </a:rPr>
              <a:t>Tavoite on, että kaikki – sekä nuoret että aikuiset – pysyvät turvassa ja tilanteet saadaan hoidettua mahdollisimman rauhallisesti ja turvallisesti. </a:t>
            </a:r>
          </a:p>
        </p:txBody>
      </p:sp>
      <p:grpSp>
        <p:nvGrpSpPr>
          <p:cNvPr id="18" name="Group 17">
            <a:extLst>
              <a:ext uri="{FF2B5EF4-FFF2-40B4-BE49-F238E27FC236}">
                <a16:creationId xmlns:a16="http://schemas.microsoft.com/office/drawing/2014/main" id="{B63ACBA3-DEFD-4C6D-BBA0-64468FA99C2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rot="10800000">
            <a:off x="9058275" y="4146310"/>
            <a:ext cx="3142400" cy="2716805"/>
            <a:chOff x="-305" y="-4155"/>
            <a:chExt cx="2514948" cy="2174333"/>
          </a:xfrm>
          <a:solidFill>
            <a:schemeClr val="bg1">
              <a:alpha val="30000"/>
            </a:schemeClr>
          </a:solidFill>
        </p:grpSpPr>
        <p:sp>
          <p:nvSpPr>
            <p:cNvPr id="19" name="Freeform: Shape 18">
              <a:extLst>
                <a:ext uri="{FF2B5EF4-FFF2-40B4-BE49-F238E27FC236}">
                  <a16:creationId xmlns:a16="http://schemas.microsoft.com/office/drawing/2014/main" id="{62F7819D-2B89-4D80-A1C3-8B318116BAA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0"/>
              <a:ext cx="2514948" cy="2170178"/>
            </a:xfrm>
            <a:custGeom>
              <a:avLst/>
              <a:gdLst>
                <a:gd name="connsiteX0" fmla="*/ 2466091 w 2514948"/>
                <a:gd name="connsiteY0" fmla="*/ 0 h 2170178"/>
                <a:gd name="connsiteX1" fmla="*/ 2514948 w 2514948"/>
                <a:gd name="connsiteY1" fmla="*/ 0 h 2170178"/>
                <a:gd name="connsiteX2" fmla="*/ 2512286 w 2514948"/>
                <a:gd name="connsiteY2" fmla="*/ 12375 h 2170178"/>
                <a:gd name="connsiteX3" fmla="*/ 2394961 w 2514948"/>
                <a:gd name="connsiteY3" fmla="*/ 368660 h 2170178"/>
                <a:gd name="connsiteX4" fmla="*/ 2289734 w 2514948"/>
                <a:gd name="connsiteY4" fmla="*/ 598078 h 2170178"/>
                <a:gd name="connsiteX5" fmla="*/ 2163747 w 2514948"/>
                <a:gd name="connsiteY5" fmla="*/ 819078 h 2170178"/>
                <a:gd name="connsiteX6" fmla="*/ 1852241 w 2514948"/>
                <a:gd name="connsiteY6" fmla="*/ 1228932 h 2170178"/>
                <a:gd name="connsiteX7" fmla="*/ 1668235 w 2514948"/>
                <a:gd name="connsiteY7" fmla="*/ 1413844 h 2170178"/>
                <a:gd name="connsiteX8" fmla="*/ 1619510 w 2514948"/>
                <a:gd name="connsiteY8" fmla="*/ 1457722 h 2170178"/>
                <a:gd name="connsiteX9" fmla="*/ 1569835 w 2514948"/>
                <a:gd name="connsiteY9" fmla="*/ 1500704 h 2170178"/>
                <a:gd name="connsiteX10" fmla="*/ 1467169 w 2514948"/>
                <a:gd name="connsiteY10" fmla="*/ 1583266 h 2170178"/>
                <a:gd name="connsiteX11" fmla="*/ 1018393 w 2514948"/>
                <a:gd name="connsiteY11" fmla="*/ 1867576 h 2170178"/>
                <a:gd name="connsiteX12" fmla="*/ 255857 w 2514948"/>
                <a:gd name="connsiteY12" fmla="*/ 2133049 h 2170178"/>
                <a:gd name="connsiteX13" fmla="*/ 0 w 2514948"/>
                <a:gd name="connsiteY13" fmla="*/ 2170178 h 2170178"/>
                <a:gd name="connsiteX14" fmla="*/ 0 w 2514948"/>
                <a:gd name="connsiteY14" fmla="*/ 1940056 h 2170178"/>
                <a:gd name="connsiteX15" fmla="*/ 201609 w 2514948"/>
                <a:gd name="connsiteY15" fmla="*/ 1902856 h 2170178"/>
                <a:gd name="connsiteX16" fmla="*/ 440974 w 2514948"/>
                <a:gd name="connsiteY16" fmla="*/ 1838472 h 2170178"/>
                <a:gd name="connsiteX17" fmla="*/ 674558 w 2514948"/>
                <a:gd name="connsiteY17" fmla="*/ 1756359 h 2170178"/>
                <a:gd name="connsiteX18" fmla="*/ 901222 w 2514948"/>
                <a:gd name="connsiteY18" fmla="*/ 1657142 h 2170178"/>
                <a:gd name="connsiteX19" fmla="*/ 1330943 w 2514948"/>
                <a:gd name="connsiteY19" fmla="*/ 1413396 h 2170178"/>
                <a:gd name="connsiteX20" fmla="*/ 1432566 w 2514948"/>
                <a:gd name="connsiteY20" fmla="*/ 1343193 h 2170178"/>
                <a:gd name="connsiteX21" fmla="*/ 1482527 w 2514948"/>
                <a:gd name="connsiteY21" fmla="*/ 1306926 h 2170178"/>
                <a:gd name="connsiteX22" fmla="*/ 1531821 w 2514948"/>
                <a:gd name="connsiteY22" fmla="*/ 1269765 h 2170178"/>
                <a:gd name="connsiteX23" fmla="*/ 1721986 w 2514948"/>
                <a:gd name="connsiteY23" fmla="*/ 1112073 h 2170178"/>
                <a:gd name="connsiteX24" fmla="*/ 2061460 w 2514948"/>
                <a:gd name="connsiteY24" fmla="*/ 754336 h 2170178"/>
                <a:gd name="connsiteX25" fmla="*/ 2206218 w 2514948"/>
                <a:gd name="connsiteY25" fmla="*/ 554827 h 2170178"/>
                <a:gd name="connsiteX26" fmla="*/ 2329455 w 2514948"/>
                <a:gd name="connsiteY26" fmla="*/ 341886 h 2170178"/>
                <a:gd name="connsiteX27" fmla="*/ 2356757 w 2514948"/>
                <a:gd name="connsiteY27" fmla="*/ 286815 h 2170178"/>
                <a:gd name="connsiteX28" fmla="*/ 2370030 w 2514948"/>
                <a:gd name="connsiteY28" fmla="*/ 259056 h 2170178"/>
                <a:gd name="connsiteX29" fmla="*/ 2382637 w 2514948"/>
                <a:gd name="connsiteY29" fmla="*/ 231028 h 2170178"/>
                <a:gd name="connsiteX30" fmla="*/ 2406716 w 2514948"/>
                <a:gd name="connsiteY30" fmla="*/ 174525 h 2170178"/>
                <a:gd name="connsiteX31" fmla="*/ 2429278 w 2514948"/>
                <a:gd name="connsiteY31" fmla="*/ 117393 h 21701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Lst>
              <a:rect l="l" t="t" r="r" b="b"/>
              <a:pathLst>
                <a:path w="2514948" h="2170178">
                  <a:moveTo>
                    <a:pt x="2466091" y="0"/>
                  </a:moveTo>
                  <a:lnTo>
                    <a:pt x="2514948" y="0"/>
                  </a:lnTo>
                  <a:lnTo>
                    <a:pt x="2512286" y="12375"/>
                  </a:lnTo>
                  <a:cubicBezTo>
                    <a:pt x="2481760" y="133161"/>
                    <a:pt x="2442526" y="252239"/>
                    <a:pt x="2394961" y="368660"/>
                  </a:cubicBezTo>
                  <a:cubicBezTo>
                    <a:pt x="2363109" y="446208"/>
                    <a:pt x="2328603" y="523039"/>
                    <a:pt x="2289734" y="598078"/>
                  </a:cubicBezTo>
                  <a:cubicBezTo>
                    <a:pt x="2251436" y="673387"/>
                    <a:pt x="2209251" y="747083"/>
                    <a:pt x="2163747" y="819078"/>
                  </a:cubicBezTo>
                  <a:cubicBezTo>
                    <a:pt x="2072646" y="962979"/>
                    <a:pt x="1968652" y="1100611"/>
                    <a:pt x="1852241" y="1228932"/>
                  </a:cubicBezTo>
                  <a:cubicBezTo>
                    <a:pt x="1793748" y="1292868"/>
                    <a:pt x="1732698" y="1354923"/>
                    <a:pt x="1668235" y="1413844"/>
                  </a:cubicBezTo>
                  <a:cubicBezTo>
                    <a:pt x="1652214" y="1428709"/>
                    <a:pt x="1636100" y="1443395"/>
                    <a:pt x="1619510" y="1457722"/>
                  </a:cubicBezTo>
                  <a:cubicBezTo>
                    <a:pt x="1603015" y="1472140"/>
                    <a:pt x="1586805" y="1486825"/>
                    <a:pt x="1569835" y="1500704"/>
                  </a:cubicBezTo>
                  <a:cubicBezTo>
                    <a:pt x="1536276" y="1528911"/>
                    <a:pt x="1501865" y="1556223"/>
                    <a:pt x="1467169" y="1583266"/>
                  </a:cubicBezTo>
                  <a:cubicBezTo>
                    <a:pt x="1327719" y="1690722"/>
                    <a:pt x="1177085" y="1785910"/>
                    <a:pt x="1018393" y="1867576"/>
                  </a:cubicBezTo>
                  <a:cubicBezTo>
                    <a:pt x="780425" y="1990142"/>
                    <a:pt x="522567" y="2080875"/>
                    <a:pt x="255857" y="2133049"/>
                  </a:cubicBezTo>
                  <a:lnTo>
                    <a:pt x="0" y="2170178"/>
                  </a:lnTo>
                  <a:lnTo>
                    <a:pt x="0" y="1940056"/>
                  </a:lnTo>
                  <a:lnTo>
                    <a:pt x="201609" y="1902856"/>
                  </a:lnTo>
                  <a:cubicBezTo>
                    <a:pt x="282186" y="1884231"/>
                    <a:pt x="362102" y="1863008"/>
                    <a:pt x="440974" y="1838472"/>
                  </a:cubicBezTo>
                  <a:cubicBezTo>
                    <a:pt x="519848" y="1814027"/>
                    <a:pt x="597771" y="1786627"/>
                    <a:pt x="674558" y="1756359"/>
                  </a:cubicBezTo>
                  <a:cubicBezTo>
                    <a:pt x="751250" y="1726003"/>
                    <a:pt x="826900" y="1692870"/>
                    <a:pt x="901222" y="1657142"/>
                  </a:cubicBezTo>
                  <a:cubicBezTo>
                    <a:pt x="1049865" y="1585774"/>
                    <a:pt x="1193581" y="1504376"/>
                    <a:pt x="1330943" y="1413396"/>
                  </a:cubicBezTo>
                  <a:cubicBezTo>
                    <a:pt x="1365165" y="1390563"/>
                    <a:pt x="1399293" y="1367370"/>
                    <a:pt x="1432566" y="1343193"/>
                  </a:cubicBezTo>
                  <a:cubicBezTo>
                    <a:pt x="1449441" y="1331373"/>
                    <a:pt x="1465936" y="1319104"/>
                    <a:pt x="1482527" y="1306926"/>
                  </a:cubicBezTo>
                  <a:cubicBezTo>
                    <a:pt x="1499210" y="1294837"/>
                    <a:pt x="1515611" y="1282391"/>
                    <a:pt x="1531821" y="1269765"/>
                  </a:cubicBezTo>
                  <a:cubicBezTo>
                    <a:pt x="1596947" y="1219350"/>
                    <a:pt x="1660652" y="1167055"/>
                    <a:pt x="1721986" y="1112073"/>
                  </a:cubicBezTo>
                  <a:cubicBezTo>
                    <a:pt x="1844940" y="1002469"/>
                    <a:pt x="1958983" y="882926"/>
                    <a:pt x="2061460" y="754336"/>
                  </a:cubicBezTo>
                  <a:cubicBezTo>
                    <a:pt x="2112652" y="690042"/>
                    <a:pt x="2161094" y="623510"/>
                    <a:pt x="2206218" y="554827"/>
                  </a:cubicBezTo>
                  <a:cubicBezTo>
                    <a:pt x="2250583" y="485787"/>
                    <a:pt x="2292484" y="415046"/>
                    <a:pt x="2329455" y="341886"/>
                  </a:cubicBezTo>
                  <a:cubicBezTo>
                    <a:pt x="2339030" y="323709"/>
                    <a:pt x="2347941" y="305261"/>
                    <a:pt x="2356757" y="286815"/>
                  </a:cubicBezTo>
                  <a:lnTo>
                    <a:pt x="2370030" y="259056"/>
                  </a:lnTo>
                  <a:lnTo>
                    <a:pt x="2382637" y="231028"/>
                  </a:lnTo>
                  <a:cubicBezTo>
                    <a:pt x="2390885" y="212312"/>
                    <a:pt x="2399227" y="193598"/>
                    <a:pt x="2406716" y="174525"/>
                  </a:cubicBezTo>
                  <a:cubicBezTo>
                    <a:pt x="2414206" y="155452"/>
                    <a:pt x="2422453" y="136646"/>
                    <a:pt x="2429278" y="117393"/>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Freeform: Shape 19">
              <a:extLst>
                <a:ext uri="{FF2B5EF4-FFF2-40B4-BE49-F238E27FC236}">
                  <a16:creationId xmlns:a16="http://schemas.microsoft.com/office/drawing/2014/main" id="{B7065990-2350-41B3-858B-20EF8744F26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4155"/>
              <a:ext cx="2493062" cy="1947896"/>
            </a:xfrm>
            <a:custGeom>
              <a:avLst/>
              <a:gdLst>
                <a:gd name="connsiteX0" fmla="*/ 1896911 w 2493062"/>
                <a:gd name="connsiteY0" fmla="*/ 0 h 1947896"/>
                <a:gd name="connsiteX1" fmla="*/ 2493062 w 2493062"/>
                <a:gd name="connsiteY1" fmla="*/ 0 h 1947896"/>
                <a:gd name="connsiteX2" fmla="*/ 2435315 w 2493062"/>
                <a:gd name="connsiteY2" fmla="*/ 178165 h 1947896"/>
                <a:gd name="connsiteX3" fmla="*/ 93066 w 2493062"/>
                <a:gd name="connsiteY3" fmla="*/ 1935859 h 1947896"/>
                <a:gd name="connsiteX4" fmla="*/ 0 w 2493062"/>
                <a:gd name="connsiteY4" fmla="*/ 1947896 h 1947896"/>
                <a:gd name="connsiteX5" fmla="*/ 0 w 2493062"/>
                <a:gd name="connsiteY5" fmla="*/ 1404756 h 1947896"/>
                <a:gd name="connsiteX6" fmla="*/ 17392 w 2493062"/>
                <a:gd name="connsiteY6" fmla="*/ 1402364 h 1947896"/>
                <a:gd name="connsiteX7" fmla="*/ 464249 w 2493062"/>
                <a:gd name="connsiteY7" fmla="*/ 1281208 h 1947896"/>
                <a:gd name="connsiteX8" fmla="*/ 1260556 w 2493062"/>
                <a:gd name="connsiteY8" fmla="*/ 833835 h 1947896"/>
                <a:gd name="connsiteX9" fmla="*/ 1807924 w 2493062"/>
                <a:gd name="connsiteY9" fmla="*/ 193222 h 1947896"/>
                <a:gd name="connsiteX10" fmla="*/ 1874357 w 2493062"/>
                <a:gd name="connsiteY10" fmla="*/ 58333 h 19478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493062" h="1947896">
                  <a:moveTo>
                    <a:pt x="1896911" y="0"/>
                  </a:moveTo>
                  <a:lnTo>
                    <a:pt x="2493062" y="0"/>
                  </a:lnTo>
                  <a:lnTo>
                    <a:pt x="2435315" y="178165"/>
                  </a:lnTo>
                  <a:cubicBezTo>
                    <a:pt x="2088122" y="1071812"/>
                    <a:pt x="1129732" y="1758033"/>
                    <a:pt x="93066" y="1935859"/>
                  </a:cubicBezTo>
                  <a:lnTo>
                    <a:pt x="0" y="1947896"/>
                  </a:lnTo>
                  <a:lnTo>
                    <a:pt x="0" y="1404756"/>
                  </a:lnTo>
                  <a:lnTo>
                    <a:pt x="17392" y="1402364"/>
                  </a:lnTo>
                  <a:cubicBezTo>
                    <a:pt x="167719" y="1375030"/>
                    <a:pt x="318070" y="1334398"/>
                    <a:pt x="464249" y="1281208"/>
                  </a:cubicBezTo>
                  <a:cubicBezTo>
                    <a:pt x="753480" y="1176081"/>
                    <a:pt x="1028869" y="1021346"/>
                    <a:pt x="1260556" y="833835"/>
                  </a:cubicBezTo>
                  <a:cubicBezTo>
                    <a:pt x="1491960" y="646594"/>
                    <a:pt x="1681177" y="425056"/>
                    <a:pt x="1807924" y="193222"/>
                  </a:cubicBezTo>
                  <a:cubicBezTo>
                    <a:pt x="1832328" y="148578"/>
                    <a:pt x="1854477" y="103599"/>
                    <a:pt x="1874357" y="58333"/>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Freeform: Shape 20">
              <a:extLst>
                <a:ext uri="{FF2B5EF4-FFF2-40B4-BE49-F238E27FC236}">
                  <a16:creationId xmlns:a16="http://schemas.microsoft.com/office/drawing/2014/main" id="{58DA7EC7-CAA0-4665-AA29-BFBA806ECAB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0"/>
              <a:ext cx="2501089" cy="1972702"/>
            </a:xfrm>
            <a:custGeom>
              <a:avLst/>
              <a:gdLst>
                <a:gd name="connsiteX0" fmla="*/ 2318728 w 2501089"/>
                <a:gd name="connsiteY0" fmla="*/ 0 h 1972702"/>
                <a:gd name="connsiteX1" fmla="*/ 2501089 w 2501089"/>
                <a:gd name="connsiteY1" fmla="*/ 0 h 1972702"/>
                <a:gd name="connsiteX2" fmla="*/ 2453909 w 2501089"/>
                <a:gd name="connsiteY2" fmla="*/ 167837 h 1972702"/>
                <a:gd name="connsiteX3" fmla="*/ 2361125 w 2501089"/>
                <a:gd name="connsiteY3" fmla="*/ 392084 h 1972702"/>
                <a:gd name="connsiteX4" fmla="*/ 1768255 w 2501089"/>
                <a:gd name="connsiteY4" fmla="*/ 1167644 h 1972702"/>
                <a:gd name="connsiteX5" fmla="*/ 1375125 w 2501089"/>
                <a:gd name="connsiteY5" fmla="*/ 1471474 h 1972702"/>
                <a:gd name="connsiteX6" fmla="*/ 935735 w 2501089"/>
                <a:gd name="connsiteY6" fmla="*/ 1712713 h 1972702"/>
                <a:gd name="connsiteX7" fmla="*/ 212353 w 2501089"/>
                <a:gd name="connsiteY7" fmla="*/ 1940294 h 1972702"/>
                <a:gd name="connsiteX8" fmla="*/ 0 w 2501089"/>
                <a:gd name="connsiteY8" fmla="*/ 1972702 h 1972702"/>
                <a:gd name="connsiteX9" fmla="*/ 0 w 2501089"/>
                <a:gd name="connsiteY9" fmla="*/ 1732181 h 1972702"/>
                <a:gd name="connsiteX10" fmla="*/ 161195 w 2501089"/>
                <a:gd name="connsiteY10" fmla="*/ 1706590 h 1972702"/>
                <a:gd name="connsiteX11" fmla="*/ 388463 w 2501089"/>
                <a:gd name="connsiteY11" fmla="*/ 1652268 h 1972702"/>
                <a:gd name="connsiteX12" fmla="*/ 826716 w 2501089"/>
                <a:gd name="connsiteY12" fmla="*/ 1493950 h 1972702"/>
                <a:gd name="connsiteX13" fmla="*/ 1609847 w 2501089"/>
                <a:gd name="connsiteY13" fmla="*/ 1007535 h 1972702"/>
                <a:gd name="connsiteX14" fmla="*/ 1929982 w 2501089"/>
                <a:gd name="connsiteY14" fmla="*/ 682930 h 1972702"/>
                <a:gd name="connsiteX15" fmla="*/ 2183093 w 2501089"/>
                <a:gd name="connsiteY15" fmla="*/ 310149 h 1972702"/>
                <a:gd name="connsiteX16" fmla="*/ 2280286 w 2501089"/>
                <a:gd name="connsiteY16" fmla="*/ 108435 h 19727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2501089" h="1972702">
                  <a:moveTo>
                    <a:pt x="2318728" y="0"/>
                  </a:moveTo>
                  <a:lnTo>
                    <a:pt x="2501089" y="0"/>
                  </a:lnTo>
                  <a:lnTo>
                    <a:pt x="2453909" y="167837"/>
                  </a:lnTo>
                  <a:cubicBezTo>
                    <a:pt x="2427555" y="244153"/>
                    <a:pt x="2396627" y="319103"/>
                    <a:pt x="2361125" y="392084"/>
                  </a:cubicBezTo>
                  <a:cubicBezTo>
                    <a:pt x="2218453" y="684005"/>
                    <a:pt x="2011698" y="945211"/>
                    <a:pt x="1768255" y="1167644"/>
                  </a:cubicBezTo>
                  <a:cubicBezTo>
                    <a:pt x="1646250" y="1278860"/>
                    <a:pt x="1514385" y="1380316"/>
                    <a:pt x="1375125" y="1471474"/>
                  </a:cubicBezTo>
                  <a:cubicBezTo>
                    <a:pt x="1235677" y="1562542"/>
                    <a:pt x="1088928" y="1643672"/>
                    <a:pt x="935735" y="1712713"/>
                  </a:cubicBezTo>
                  <a:cubicBezTo>
                    <a:pt x="705659" y="1815533"/>
                    <a:pt x="462359" y="1892212"/>
                    <a:pt x="212353" y="1940294"/>
                  </a:cubicBezTo>
                  <a:lnTo>
                    <a:pt x="0" y="1972702"/>
                  </a:lnTo>
                  <a:lnTo>
                    <a:pt x="0" y="1732181"/>
                  </a:lnTo>
                  <a:lnTo>
                    <a:pt x="161195" y="1706590"/>
                  </a:lnTo>
                  <a:cubicBezTo>
                    <a:pt x="237638" y="1691378"/>
                    <a:pt x="313477" y="1673222"/>
                    <a:pt x="388463" y="1652268"/>
                  </a:cubicBezTo>
                  <a:cubicBezTo>
                    <a:pt x="538529" y="1610539"/>
                    <a:pt x="684898" y="1556543"/>
                    <a:pt x="826716" y="1493950"/>
                  </a:cubicBezTo>
                  <a:cubicBezTo>
                    <a:pt x="1111207" y="1370107"/>
                    <a:pt x="1376832" y="1205881"/>
                    <a:pt x="1609847" y="1007535"/>
                  </a:cubicBezTo>
                  <a:cubicBezTo>
                    <a:pt x="1725975" y="908049"/>
                    <a:pt x="1833571" y="799519"/>
                    <a:pt x="1929982" y="682930"/>
                  </a:cubicBezTo>
                  <a:cubicBezTo>
                    <a:pt x="2026581" y="566520"/>
                    <a:pt x="2111806" y="441692"/>
                    <a:pt x="2183093" y="310149"/>
                  </a:cubicBezTo>
                  <a:cubicBezTo>
                    <a:pt x="2218738" y="244422"/>
                    <a:pt x="2251396" y="177150"/>
                    <a:pt x="2280286" y="108435"/>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sz="800"/>
            </a:p>
          </p:txBody>
        </p:sp>
        <p:sp>
          <p:nvSpPr>
            <p:cNvPr id="22" name="Freeform: Shape 21">
              <a:extLst>
                <a:ext uri="{FF2B5EF4-FFF2-40B4-BE49-F238E27FC236}">
                  <a16:creationId xmlns:a16="http://schemas.microsoft.com/office/drawing/2014/main" id="{B1132A14-489F-4CED-B626-2A1711C987C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2491105" cy="1943661"/>
            </a:xfrm>
            <a:custGeom>
              <a:avLst/>
              <a:gdLst>
                <a:gd name="connsiteX0" fmla="*/ 1995408 w 2491105"/>
                <a:gd name="connsiteY0" fmla="*/ 0 h 1943661"/>
                <a:gd name="connsiteX1" fmla="*/ 2491105 w 2491105"/>
                <a:gd name="connsiteY1" fmla="*/ 0 h 1943661"/>
                <a:gd name="connsiteX2" fmla="*/ 2434705 w 2491105"/>
                <a:gd name="connsiteY2" fmla="*/ 174009 h 1943661"/>
                <a:gd name="connsiteX3" fmla="*/ 92457 w 2491105"/>
                <a:gd name="connsiteY3" fmla="*/ 1931703 h 1943661"/>
                <a:gd name="connsiteX4" fmla="*/ 0 w 2491105"/>
                <a:gd name="connsiteY4" fmla="*/ 1943661 h 1943661"/>
                <a:gd name="connsiteX5" fmla="*/ 0 w 2491105"/>
                <a:gd name="connsiteY5" fmla="*/ 1491489 h 1943661"/>
                <a:gd name="connsiteX6" fmla="*/ 34107 w 2491105"/>
                <a:gd name="connsiteY6" fmla="*/ 1486836 h 1943661"/>
                <a:gd name="connsiteX7" fmla="*/ 497577 w 2491105"/>
                <a:gd name="connsiteY7" fmla="*/ 1360598 h 1943661"/>
                <a:gd name="connsiteX8" fmla="*/ 1321566 w 2491105"/>
                <a:gd name="connsiteY8" fmla="*/ 897645 h 1943661"/>
                <a:gd name="connsiteX9" fmla="*/ 1891495 w 2491105"/>
                <a:gd name="connsiteY9" fmla="*/ 230078 h 1943661"/>
                <a:gd name="connsiteX10" fmla="*/ 1961469 w 2491105"/>
                <a:gd name="connsiteY10" fmla="*/ 87885 h 19436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491105" h="1943661">
                  <a:moveTo>
                    <a:pt x="1995408" y="0"/>
                  </a:moveTo>
                  <a:lnTo>
                    <a:pt x="2491105" y="0"/>
                  </a:lnTo>
                  <a:lnTo>
                    <a:pt x="2434705" y="174009"/>
                  </a:lnTo>
                  <a:cubicBezTo>
                    <a:pt x="2087512" y="1067655"/>
                    <a:pt x="1129122" y="1753877"/>
                    <a:pt x="92457" y="1931703"/>
                  </a:cubicBezTo>
                  <a:lnTo>
                    <a:pt x="0" y="1943661"/>
                  </a:lnTo>
                  <a:lnTo>
                    <a:pt x="0" y="1491489"/>
                  </a:lnTo>
                  <a:lnTo>
                    <a:pt x="34107" y="1486836"/>
                  </a:lnTo>
                  <a:cubicBezTo>
                    <a:pt x="189055" y="1458696"/>
                    <a:pt x="343908" y="1416565"/>
                    <a:pt x="497577" y="1360598"/>
                  </a:cubicBezTo>
                  <a:cubicBezTo>
                    <a:pt x="796856" y="1251889"/>
                    <a:pt x="1081725" y="1091781"/>
                    <a:pt x="1321566" y="897645"/>
                  </a:cubicBezTo>
                  <a:cubicBezTo>
                    <a:pt x="1565577" y="700195"/>
                    <a:pt x="1757355" y="475523"/>
                    <a:pt x="1891495" y="230078"/>
                  </a:cubicBezTo>
                  <a:cubicBezTo>
                    <a:pt x="1917197" y="183033"/>
                    <a:pt x="1940526" y="135619"/>
                    <a:pt x="1961469" y="87885"/>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Tree>
    <p:extLst>
      <p:ext uri="{BB962C8B-B14F-4D97-AF65-F5344CB8AC3E}">
        <p14:creationId xmlns:p14="http://schemas.microsoft.com/office/powerpoint/2010/main" val="143506530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4" name="Rectangle 33">
            <a:extLst>
              <a:ext uri="{FF2B5EF4-FFF2-40B4-BE49-F238E27FC236}">
                <a16:creationId xmlns:a16="http://schemas.microsoft.com/office/drawing/2014/main" id="{73A25D70-4A55-4F72-B9C5-A69CDBF4DB4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Rectangle 35">
            <a:extLst>
              <a:ext uri="{FF2B5EF4-FFF2-40B4-BE49-F238E27FC236}">
                <a16:creationId xmlns:a16="http://schemas.microsoft.com/office/drawing/2014/main" id="{54957100-6D8B-4161-9F2F-C0A949EC84C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p>
        </p:txBody>
      </p:sp>
      <p:sp>
        <p:nvSpPr>
          <p:cNvPr id="38" name="Freeform: Shape 37">
            <a:extLst>
              <a:ext uri="{FF2B5EF4-FFF2-40B4-BE49-F238E27FC236}">
                <a16:creationId xmlns:a16="http://schemas.microsoft.com/office/drawing/2014/main" id="{CBCB02B1-1B82-403C-B7D2-E2CED1882F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496934" y="3984"/>
            <a:ext cx="9376632" cy="6858000"/>
          </a:xfrm>
          <a:custGeom>
            <a:avLst/>
            <a:gdLst>
              <a:gd name="connsiteX0" fmla="*/ 1691615 w 9376632"/>
              <a:gd name="connsiteY0" fmla="*/ 0 h 6858000"/>
              <a:gd name="connsiteX1" fmla="*/ 7685017 w 9376632"/>
              <a:gd name="connsiteY1" fmla="*/ 0 h 6858000"/>
              <a:gd name="connsiteX2" fmla="*/ 7840634 w 9376632"/>
              <a:gd name="connsiteY2" fmla="*/ 134799 h 6858000"/>
              <a:gd name="connsiteX3" fmla="*/ 9376632 w 9376632"/>
              <a:gd name="connsiteY3" fmla="*/ 3605175 h 6858000"/>
              <a:gd name="connsiteX4" fmla="*/ 8158692 w 9376632"/>
              <a:gd name="connsiteY4" fmla="*/ 6757493 h 6858000"/>
              <a:gd name="connsiteX5" fmla="*/ 8062868 w 9376632"/>
              <a:gd name="connsiteY5" fmla="*/ 6858000 h 6858000"/>
              <a:gd name="connsiteX6" fmla="*/ 1313765 w 9376632"/>
              <a:gd name="connsiteY6" fmla="*/ 6858000 h 6858000"/>
              <a:gd name="connsiteX7" fmla="*/ 1217940 w 9376632"/>
              <a:gd name="connsiteY7" fmla="*/ 6757493 h 6858000"/>
              <a:gd name="connsiteX8" fmla="*/ 0 w 9376632"/>
              <a:gd name="connsiteY8" fmla="*/ 3605175 h 6858000"/>
              <a:gd name="connsiteX9" fmla="*/ 1535999 w 9376632"/>
              <a:gd name="connsiteY9" fmla="*/ 134799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9376632" h="6858000">
                <a:moveTo>
                  <a:pt x="1691615" y="0"/>
                </a:moveTo>
                <a:lnTo>
                  <a:pt x="7685017" y="0"/>
                </a:lnTo>
                <a:lnTo>
                  <a:pt x="7840634" y="134799"/>
                </a:lnTo>
                <a:cubicBezTo>
                  <a:pt x="8784230" y="992423"/>
                  <a:pt x="9376632" y="2229618"/>
                  <a:pt x="9376632" y="3605175"/>
                </a:cubicBezTo>
                <a:cubicBezTo>
                  <a:pt x="9376632" y="4818903"/>
                  <a:pt x="8915419" y="5924908"/>
                  <a:pt x="8158692" y="6757493"/>
                </a:cubicBezTo>
                <a:lnTo>
                  <a:pt x="8062868" y="6858000"/>
                </a:lnTo>
                <a:lnTo>
                  <a:pt x="1313765" y="6858000"/>
                </a:lnTo>
                <a:lnTo>
                  <a:pt x="1217940" y="6757493"/>
                </a:lnTo>
                <a:cubicBezTo>
                  <a:pt x="461213" y="5924908"/>
                  <a:pt x="0" y="4818903"/>
                  <a:pt x="0" y="3605175"/>
                </a:cubicBezTo>
                <a:cubicBezTo>
                  <a:pt x="0" y="2229618"/>
                  <a:pt x="592403" y="992423"/>
                  <a:pt x="1535999" y="134799"/>
                </a:cubicBezTo>
                <a:close/>
              </a:path>
            </a:pathLst>
          </a:custGeom>
          <a:gradFill flip="none" rotWithShape="1">
            <a:gsLst>
              <a:gs pos="16000">
                <a:schemeClr val="accent6">
                  <a:alpha val="20000"/>
                </a:schemeClr>
              </a:gs>
              <a:gs pos="85000">
                <a:schemeClr val="accent1">
                  <a:alpha val="40000"/>
                </a:schemeClr>
              </a:gs>
            </a:gsLst>
            <a:lin ang="120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40" name="Group 39">
            <a:extLst>
              <a:ext uri="{FF2B5EF4-FFF2-40B4-BE49-F238E27FC236}">
                <a16:creationId xmlns:a16="http://schemas.microsoft.com/office/drawing/2014/main" id="{CCDE13A7-6382-4A67-BEBE-4FF1F37C7F52}"/>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303402" y="3985"/>
            <a:ext cx="9772765" cy="6858000"/>
            <a:chOff x="1303402" y="36937"/>
            <a:chExt cx="9772765" cy="6858000"/>
          </a:xfrm>
          <a:solidFill>
            <a:schemeClr val="bg1">
              <a:alpha val="30000"/>
            </a:schemeClr>
          </a:solidFill>
        </p:grpSpPr>
        <p:sp>
          <p:nvSpPr>
            <p:cNvPr id="41" name="Freeform: Shape 40">
              <a:extLst>
                <a:ext uri="{FF2B5EF4-FFF2-40B4-BE49-F238E27FC236}">
                  <a16:creationId xmlns:a16="http://schemas.microsoft.com/office/drawing/2014/main" id="{E9978FC9-2E40-4257-8D97-FAB20CA4BF1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560551" y="36937"/>
              <a:ext cx="9313016" cy="6858000"/>
            </a:xfrm>
            <a:custGeom>
              <a:avLst/>
              <a:gdLst>
                <a:gd name="connsiteX0" fmla="*/ 6993556 w 9313016"/>
                <a:gd name="connsiteY0" fmla="*/ 0 h 6858000"/>
                <a:gd name="connsiteX1" fmla="*/ 7358516 w 9313016"/>
                <a:gd name="connsiteY1" fmla="*/ 0 h 6858000"/>
                <a:gd name="connsiteX2" fmla="*/ 7475006 w 9313016"/>
                <a:gd name="connsiteY2" fmla="*/ 82722 h 6858000"/>
                <a:gd name="connsiteX3" fmla="*/ 7816357 w 9313016"/>
                <a:gd name="connsiteY3" fmla="*/ 358482 h 6858000"/>
                <a:gd name="connsiteX4" fmla="*/ 8421752 w 9313016"/>
                <a:gd name="connsiteY4" fmla="*/ 995405 h 6858000"/>
                <a:gd name="connsiteX5" fmla="*/ 8897059 w 9313016"/>
                <a:gd name="connsiteY5" fmla="*/ 1737211 h 6858000"/>
                <a:gd name="connsiteX6" fmla="*/ 9206633 w 9313016"/>
                <a:gd name="connsiteY6" fmla="*/ 2564460 h 6858000"/>
                <a:gd name="connsiteX7" fmla="*/ 9286787 w 9313016"/>
                <a:gd name="connsiteY7" fmla="*/ 3000164 h 6858000"/>
                <a:gd name="connsiteX8" fmla="*/ 9312914 w 9313016"/>
                <a:gd name="connsiteY8" fmla="*/ 3442493 h 6858000"/>
                <a:gd name="connsiteX9" fmla="*/ 9190562 w 9313016"/>
                <a:gd name="connsiteY9" fmla="*/ 4316686 h 6858000"/>
                <a:gd name="connsiteX10" fmla="*/ 9043416 w 9313016"/>
                <a:gd name="connsiteY10" fmla="*/ 4734917 h 6858000"/>
                <a:gd name="connsiteX11" fmla="*/ 8809657 w 9313016"/>
                <a:gd name="connsiteY11" fmla="*/ 5128718 h 6858000"/>
                <a:gd name="connsiteX12" fmla="*/ 8645997 w 9313016"/>
                <a:gd name="connsiteY12" fmla="*/ 5297441 h 6858000"/>
                <a:gd name="connsiteX13" fmla="*/ 8457787 w 9313016"/>
                <a:gd name="connsiteY13" fmla="*/ 5433763 h 6858000"/>
                <a:gd name="connsiteX14" fmla="*/ 8260803 w 9313016"/>
                <a:gd name="connsiteY14" fmla="*/ 5541237 h 6858000"/>
                <a:gd name="connsiteX15" fmla="*/ 8066136 w 9313016"/>
                <a:gd name="connsiteY15" fmla="*/ 5635704 h 6858000"/>
                <a:gd name="connsiteX16" fmla="*/ 7698638 w 9313016"/>
                <a:gd name="connsiteY16" fmla="*/ 5837163 h 6858000"/>
                <a:gd name="connsiteX17" fmla="*/ 7370135 w 9313016"/>
                <a:gd name="connsiteY17" fmla="*/ 6090081 h 6858000"/>
                <a:gd name="connsiteX18" fmla="*/ 7218897 w 9313016"/>
                <a:gd name="connsiteY18" fmla="*/ 6235860 h 6858000"/>
                <a:gd name="connsiteX19" fmla="*/ 7070665 w 9313016"/>
                <a:gd name="connsiteY19" fmla="*/ 6387205 h 6858000"/>
                <a:gd name="connsiteX20" fmla="*/ 6779035 w 9313016"/>
                <a:gd name="connsiteY20" fmla="*/ 6697100 h 6858000"/>
                <a:gd name="connsiteX21" fmla="*/ 6631837 w 9313016"/>
                <a:gd name="connsiteY21" fmla="*/ 6852239 h 6858000"/>
                <a:gd name="connsiteX22" fmla="*/ 6626221 w 9313016"/>
                <a:gd name="connsiteY22" fmla="*/ 6858000 h 6858000"/>
                <a:gd name="connsiteX23" fmla="*/ 6424725 w 9313016"/>
                <a:gd name="connsiteY23" fmla="*/ 6858000 h 6858000"/>
                <a:gd name="connsiteX24" fmla="*/ 6527382 w 9313016"/>
                <a:gd name="connsiteY24" fmla="*/ 6756333 h 6858000"/>
                <a:gd name="connsiteX25" fmla="*/ 6674233 w 9313016"/>
                <a:gd name="connsiteY25" fmla="*/ 6603450 h 6858000"/>
                <a:gd name="connsiteX26" fmla="*/ 6965813 w 9313016"/>
                <a:gd name="connsiteY26" fmla="*/ 6292932 h 6858000"/>
                <a:gd name="connsiteX27" fmla="*/ 7112961 w 9313016"/>
                <a:gd name="connsiteY27" fmla="*/ 6137505 h 6858000"/>
                <a:gd name="connsiteX28" fmla="*/ 7264790 w 9313016"/>
                <a:gd name="connsiteY28" fmla="*/ 5983710 h 6858000"/>
                <a:gd name="connsiteX29" fmla="*/ 7974595 w 9313016"/>
                <a:gd name="connsiteY29" fmla="*/ 5470773 h 6858000"/>
                <a:gd name="connsiteX30" fmla="*/ 8331591 w 9313016"/>
                <a:gd name="connsiteY30" fmla="*/ 5254048 h 6858000"/>
                <a:gd name="connsiteX31" fmla="*/ 8599807 w 9313016"/>
                <a:gd name="connsiteY31" fmla="*/ 4980010 h 6858000"/>
                <a:gd name="connsiteX32" fmla="*/ 8766474 w 9313016"/>
                <a:gd name="connsiteY32" fmla="*/ 4631524 h 6858000"/>
                <a:gd name="connsiteX33" fmla="*/ 8865755 w 9313016"/>
                <a:gd name="connsiteY33" fmla="*/ 4244445 h 6858000"/>
                <a:gd name="connsiteX34" fmla="*/ 8882911 w 9313016"/>
                <a:gd name="connsiteY34" fmla="*/ 4145659 h 6858000"/>
                <a:gd name="connsiteX35" fmla="*/ 8897403 w 9313016"/>
                <a:gd name="connsiteY35" fmla="*/ 4046633 h 6858000"/>
                <a:gd name="connsiteX36" fmla="*/ 8908298 w 9313016"/>
                <a:gd name="connsiteY36" fmla="*/ 3947271 h 6858000"/>
                <a:gd name="connsiteX37" fmla="*/ 8916184 w 9313016"/>
                <a:gd name="connsiteY37" fmla="*/ 3847765 h 6858000"/>
                <a:gd name="connsiteX38" fmla="*/ 8920670 w 9313016"/>
                <a:gd name="connsiteY38" fmla="*/ 3449597 h 6858000"/>
                <a:gd name="connsiteX39" fmla="*/ 8914607 w 9313016"/>
                <a:gd name="connsiteY39" fmla="*/ 3350283 h 6858000"/>
                <a:gd name="connsiteX40" fmla="*/ 8905340 w 9313016"/>
                <a:gd name="connsiteY40" fmla="*/ 3251209 h 6858000"/>
                <a:gd name="connsiteX41" fmla="*/ 8893854 w 9313016"/>
                <a:gd name="connsiteY41" fmla="*/ 3152376 h 6858000"/>
                <a:gd name="connsiteX42" fmla="*/ 8879706 w 9313016"/>
                <a:gd name="connsiteY42" fmla="*/ 3053878 h 6858000"/>
                <a:gd name="connsiteX43" fmla="*/ 8797531 w 9313016"/>
                <a:gd name="connsiteY43" fmla="*/ 2663966 h 6858000"/>
                <a:gd name="connsiteX44" fmla="*/ 8520442 w 9313016"/>
                <a:gd name="connsiteY44" fmla="*/ 1911983 h 6858000"/>
                <a:gd name="connsiteX45" fmla="*/ 8332626 w 9313016"/>
                <a:gd name="connsiteY45" fmla="*/ 1553608 h 6858000"/>
                <a:gd name="connsiteX46" fmla="*/ 8116317 w 9313016"/>
                <a:gd name="connsiteY46" fmla="*/ 1208529 h 6858000"/>
                <a:gd name="connsiteX47" fmla="*/ 7873293 w 9313016"/>
                <a:gd name="connsiteY47" fmla="*/ 878284 h 6858000"/>
                <a:gd name="connsiteX48" fmla="*/ 7604337 w 9313016"/>
                <a:gd name="connsiteY48" fmla="*/ 565125 h 6858000"/>
                <a:gd name="connsiteX49" fmla="*/ 7311128 w 9313016"/>
                <a:gd name="connsiteY49" fmla="*/ 270591 h 6858000"/>
                <a:gd name="connsiteX50" fmla="*/ 1752019 w 9313016"/>
                <a:gd name="connsiteY50" fmla="*/ 0 h 6858000"/>
                <a:gd name="connsiteX51" fmla="*/ 2155804 w 9313016"/>
                <a:gd name="connsiteY51" fmla="*/ 0 h 6858000"/>
                <a:gd name="connsiteX52" fmla="*/ 2103975 w 9313016"/>
                <a:gd name="connsiteY52" fmla="*/ 40789 h 6858000"/>
                <a:gd name="connsiteX53" fmla="*/ 1656310 w 9313016"/>
                <a:gd name="connsiteY53" fmla="*/ 470035 h 6858000"/>
                <a:gd name="connsiteX54" fmla="*/ 806013 w 9313016"/>
                <a:gd name="connsiteY54" fmla="*/ 1841133 h 6858000"/>
                <a:gd name="connsiteX55" fmla="*/ 580685 w 9313016"/>
                <a:gd name="connsiteY55" fmla="*/ 2606364 h 6858000"/>
                <a:gd name="connsiteX56" fmla="*/ 503489 w 9313016"/>
                <a:gd name="connsiteY56" fmla="*/ 3397276 h 6858000"/>
                <a:gd name="connsiteX57" fmla="*/ 570135 w 9313016"/>
                <a:gd name="connsiteY57" fmla="*/ 4188235 h 6858000"/>
                <a:gd name="connsiteX58" fmla="*/ 783387 w 9313016"/>
                <a:gd name="connsiteY58" fmla="*/ 4953850 h 6858000"/>
                <a:gd name="connsiteX59" fmla="*/ 1628014 w 9313016"/>
                <a:gd name="connsiteY59" fmla="*/ 6308245 h 6858000"/>
                <a:gd name="connsiteX60" fmla="*/ 2235998 w 9313016"/>
                <a:gd name="connsiteY60" fmla="*/ 6844829 h 6858000"/>
                <a:gd name="connsiteX61" fmla="*/ 2255028 w 9313016"/>
                <a:gd name="connsiteY61" fmla="*/ 6858000 h 6858000"/>
                <a:gd name="connsiteX62" fmla="*/ 1578787 w 9313016"/>
                <a:gd name="connsiteY62" fmla="*/ 6858000 h 6858000"/>
                <a:gd name="connsiteX63" fmla="*/ 1465153 w 9313016"/>
                <a:gd name="connsiteY63" fmla="*/ 6759050 h 6858000"/>
                <a:gd name="connsiteX64" fmla="*/ 1303650 w 9313016"/>
                <a:gd name="connsiteY64" fmla="*/ 6604267 h 6858000"/>
                <a:gd name="connsiteX65" fmla="*/ 323708 w 9313016"/>
                <a:gd name="connsiteY65" fmla="*/ 5126365 h 6858000"/>
                <a:gd name="connsiteX66" fmla="*/ 872 w 9313016"/>
                <a:gd name="connsiteY66" fmla="*/ 3391228 h 6858000"/>
                <a:gd name="connsiteX67" fmla="*/ 105428 w 9313016"/>
                <a:gd name="connsiteY67" fmla="*/ 2511899 h 6858000"/>
                <a:gd name="connsiteX68" fmla="*/ 384933 w 9313016"/>
                <a:gd name="connsiteY68" fmla="*/ 1670971 h 6858000"/>
                <a:gd name="connsiteX69" fmla="*/ 1433593 w 9313016"/>
                <a:gd name="connsiteY69" fmla="*/ 256095 h 6858000"/>
                <a:gd name="connsiteX70" fmla="*/ 1602664 w 9313016"/>
                <a:gd name="connsiteY70" fmla="*/ 113704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Lst>
              <a:rect l="l" t="t" r="r" b="b"/>
              <a:pathLst>
                <a:path w="9313016" h="6858000">
                  <a:moveTo>
                    <a:pt x="6993556" y="0"/>
                  </a:moveTo>
                  <a:lnTo>
                    <a:pt x="7358516" y="0"/>
                  </a:lnTo>
                  <a:lnTo>
                    <a:pt x="7475006" y="82722"/>
                  </a:lnTo>
                  <a:cubicBezTo>
                    <a:pt x="7592423" y="169778"/>
                    <a:pt x="7706366" y="261748"/>
                    <a:pt x="7816357" y="358482"/>
                  </a:cubicBezTo>
                  <a:cubicBezTo>
                    <a:pt x="8036559" y="551589"/>
                    <a:pt x="8239655" y="764905"/>
                    <a:pt x="8421752" y="995405"/>
                  </a:cubicBezTo>
                  <a:cubicBezTo>
                    <a:pt x="8604736" y="1225282"/>
                    <a:pt x="8763567" y="1474646"/>
                    <a:pt x="8897059" y="1737211"/>
                  </a:cubicBezTo>
                  <a:cubicBezTo>
                    <a:pt x="9029909" y="2000162"/>
                    <a:pt x="9134317" y="2277990"/>
                    <a:pt x="9206633" y="2564460"/>
                  </a:cubicBezTo>
                  <a:cubicBezTo>
                    <a:pt x="9242322" y="2707791"/>
                    <a:pt x="9269041" y="2853474"/>
                    <a:pt x="9286787" y="3000164"/>
                  </a:cubicBezTo>
                  <a:cubicBezTo>
                    <a:pt x="9304977" y="3146856"/>
                    <a:pt x="9314097" y="3294698"/>
                    <a:pt x="9312914" y="3442493"/>
                  </a:cubicBezTo>
                  <a:cubicBezTo>
                    <a:pt x="9309906" y="3737987"/>
                    <a:pt x="9270717" y="4033288"/>
                    <a:pt x="9190562" y="4316686"/>
                  </a:cubicBezTo>
                  <a:cubicBezTo>
                    <a:pt x="9150486" y="4458240"/>
                    <a:pt x="9103951" y="4597587"/>
                    <a:pt x="9043416" y="4734917"/>
                  </a:cubicBezTo>
                  <a:cubicBezTo>
                    <a:pt x="8982980" y="4871817"/>
                    <a:pt x="8908740" y="5007131"/>
                    <a:pt x="8809657" y="5128718"/>
                  </a:cubicBezTo>
                  <a:cubicBezTo>
                    <a:pt x="8760312" y="5189247"/>
                    <a:pt x="8706137" y="5246945"/>
                    <a:pt x="8645997" y="5297441"/>
                  </a:cubicBezTo>
                  <a:cubicBezTo>
                    <a:pt x="8586252" y="5348274"/>
                    <a:pt x="8522809" y="5393730"/>
                    <a:pt x="8457787" y="5433763"/>
                  </a:cubicBezTo>
                  <a:cubicBezTo>
                    <a:pt x="8392816" y="5474132"/>
                    <a:pt x="8326219" y="5508213"/>
                    <a:pt x="8260803" y="5541237"/>
                  </a:cubicBezTo>
                  <a:cubicBezTo>
                    <a:pt x="8195289" y="5574071"/>
                    <a:pt x="8130023" y="5604838"/>
                    <a:pt x="8066136" y="5635704"/>
                  </a:cubicBezTo>
                  <a:cubicBezTo>
                    <a:pt x="7938313" y="5697433"/>
                    <a:pt x="7815222" y="5762186"/>
                    <a:pt x="7698638" y="5837163"/>
                  </a:cubicBezTo>
                  <a:cubicBezTo>
                    <a:pt x="7582449" y="5912381"/>
                    <a:pt x="7471881" y="5996094"/>
                    <a:pt x="7370135" y="6090081"/>
                  </a:cubicBezTo>
                  <a:cubicBezTo>
                    <a:pt x="7319460" y="6136593"/>
                    <a:pt x="7268881" y="6186082"/>
                    <a:pt x="7218897" y="6235860"/>
                  </a:cubicBezTo>
                  <a:cubicBezTo>
                    <a:pt x="7168763" y="6285493"/>
                    <a:pt x="7119665" y="6336229"/>
                    <a:pt x="7070665" y="6387205"/>
                  </a:cubicBezTo>
                  <a:cubicBezTo>
                    <a:pt x="6972715" y="6489208"/>
                    <a:pt x="6876195" y="6593131"/>
                    <a:pt x="6779035" y="6697100"/>
                  </a:cubicBezTo>
                  <a:cubicBezTo>
                    <a:pt x="6730379" y="6748989"/>
                    <a:pt x="6681528" y="6800878"/>
                    <a:pt x="6631837" y="6852239"/>
                  </a:cubicBezTo>
                  <a:lnTo>
                    <a:pt x="6626221" y="6858000"/>
                  </a:lnTo>
                  <a:lnTo>
                    <a:pt x="6424725" y="6858000"/>
                  </a:lnTo>
                  <a:lnTo>
                    <a:pt x="6527382" y="6756333"/>
                  </a:lnTo>
                  <a:cubicBezTo>
                    <a:pt x="6576726" y="6705932"/>
                    <a:pt x="6625480" y="6654811"/>
                    <a:pt x="6674233" y="6603450"/>
                  </a:cubicBezTo>
                  <a:cubicBezTo>
                    <a:pt x="6771788" y="6500920"/>
                    <a:pt x="6868309" y="6396757"/>
                    <a:pt x="6965813" y="6292932"/>
                  </a:cubicBezTo>
                  <a:lnTo>
                    <a:pt x="7112961" y="6137505"/>
                  </a:lnTo>
                  <a:cubicBezTo>
                    <a:pt x="7162354" y="6085808"/>
                    <a:pt x="7211945" y="6034640"/>
                    <a:pt x="7264790" y="5983710"/>
                  </a:cubicBezTo>
                  <a:cubicBezTo>
                    <a:pt x="7472373" y="5779130"/>
                    <a:pt x="7721610" y="5610648"/>
                    <a:pt x="7974595" y="5470773"/>
                  </a:cubicBezTo>
                  <a:cubicBezTo>
                    <a:pt x="8099903" y="5399395"/>
                    <a:pt x="8224127" y="5332529"/>
                    <a:pt x="8331591" y="5254048"/>
                  </a:cubicBezTo>
                  <a:cubicBezTo>
                    <a:pt x="8439351" y="5176047"/>
                    <a:pt x="8529660" y="5085949"/>
                    <a:pt x="8599807" y="4980010"/>
                  </a:cubicBezTo>
                  <a:cubicBezTo>
                    <a:pt x="8671187" y="4875128"/>
                    <a:pt x="8723982" y="4756086"/>
                    <a:pt x="8766474" y="4631524"/>
                  </a:cubicBezTo>
                  <a:cubicBezTo>
                    <a:pt x="8808968" y="4507010"/>
                    <a:pt x="8840615" y="4375872"/>
                    <a:pt x="8865755" y="4244445"/>
                  </a:cubicBezTo>
                  <a:cubicBezTo>
                    <a:pt x="8871375" y="4211468"/>
                    <a:pt x="8878129" y="4178731"/>
                    <a:pt x="8882911" y="4145659"/>
                  </a:cubicBezTo>
                  <a:lnTo>
                    <a:pt x="8897403" y="4046633"/>
                  </a:lnTo>
                  <a:lnTo>
                    <a:pt x="8908298" y="3947271"/>
                  </a:lnTo>
                  <a:cubicBezTo>
                    <a:pt x="8912389" y="3914247"/>
                    <a:pt x="8913425" y="3880886"/>
                    <a:pt x="8916184" y="3847765"/>
                  </a:cubicBezTo>
                  <a:cubicBezTo>
                    <a:pt x="8925797" y="3715091"/>
                    <a:pt x="8925945" y="3582127"/>
                    <a:pt x="8920670" y="3449597"/>
                  </a:cubicBezTo>
                  <a:lnTo>
                    <a:pt x="8914607" y="3350283"/>
                  </a:lnTo>
                  <a:cubicBezTo>
                    <a:pt x="8911995" y="3317211"/>
                    <a:pt x="8908348" y="3284233"/>
                    <a:pt x="8905340" y="3251209"/>
                  </a:cubicBezTo>
                  <a:cubicBezTo>
                    <a:pt x="8902628" y="3218185"/>
                    <a:pt x="8897551" y="3185305"/>
                    <a:pt x="8893854" y="3152376"/>
                  </a:cubicBezTo>
                  <a:cubicBezTo>
                    <a:pt x="8890305" y="3119399"/>
                    <a:pt x="8884932" y="3086662"/>
                    <a:pt x="8879706" y="3053878"/>
                  </a:cubicBezTo>
                  <a:cubicBezTo>
                    <a:pt x="8858707" y="2922835"/>
                    <a:pt x="8831249" y="2792705"/>
                    <a:pt x="8797531" y="2663966"/>
                  </a:cubicBezTo>
                  <a:cubicBezTo>
                    <a:pt x="8728616" y="2406777"/>
                    <a:pt x="8635497" y="2155109"/>
                    <a:pt x="8520442" y="1911983"/>
                  </a:cubicBezTo>
                  <a:cubicBezTo>
                    <a:pt x="8462667" y="1790541"/>
                    <a:pt x="8400112" y="1670923"/>
                    <a:pt x="8332626" y="1553608"/>
                  </a:cubicBezTo>
                  <a:cubicBezTo>
                    <a:pt x="8265683" y="1436006"/>
                    <a:pt x="8192973" y="1321188"/>
                    <a:pt x="8116317" y="1208529"/>
                  </a:cubicBezTo>
                  <a:cubicBezTo>
                    <a:pt x="8039811" y="1095776"/>
                    <a:pt x="7958079" y="986094"/>
                    <a:pt x="7873293" y="878284"/>
                  </a:cubicBezTo>
                  <a:cubicBezTo>
                    <a:pt x="7787814" y="771002"/>
                    <a:pt x="7697999" y="666551"/>
                    <a:pt x="7604337" y="565125"/>
                  </a:cubicBezTo>
                  <a:cubicBezTo>
                    <a:pt x="7510479" y="463891"/>
                    <a:pt x="7413367" y="364818"/>
                    <a:pt x="7311128" y="270591"/>
                  </a:cubicBezTo>
                  <a:close/>
                  <a:moveTo>
                    <a:pt x="1752019" y="0"/>
                  </a:moveTo>
                  <a:lnTo>
                    <a:pt x="2155804" y="0"/>
                  </a:lnTo>
                  <a:lnTo>
                    <a:pt x="2103975" y="40789"/>
                  </a:lnTo>
                  <a:cubicBezTo>
                    <a:pt x="1943592" y="173585"/>
                    <a:pt x="1793955" y="317500"/>
                    <a:pt x="1656310" y="470035"/>
                  </a:cubicBezTo>
                  <a:cubicBezTo>
                    <a:pt x="1288172" y="876939"/>
                    <a:pt x="1002998" y="1344708"/>
                    <a:pt x="806013" y="1841133"/>
                  </a:cubicBezTo>
                  <a:cubicBezTo>
                    <a:pt x="707818" y="2089538"/>
                    <a:pt x="630868" y="2345480"/>
                    <a:pt x="580685" y="2606364"/>
                  </a:cubicBezTo>
                  <a:cubicBezTo>
                    <a:pt x="530749" y="2867250"/>
                    <a:pt x="504868" y="3132119"/>
                    <a:pt x="503489" y="3397276"/>
                  </a:cubicBezTo>
                  <a:cubicBezTo>
                    <a:pt x="501467" y="3662434"/>
                    <a:pt x="524093" y="3927351"/>
                    <a:pt x="570135" y="4188235"/>
                  </a:cubicBezTo>
                  <a:cubicBezTo>
                    <a:pt x="615734" y="4449264"/>
                    <a:pt x="688642" y="4705493"/>
                    <a:pt x="783387" y="4953850"/>
                  </a:cubicBezTo>
                  <a:cubicBezTo>
                    <a:pt x="974357" y="5449796"/>
                    <a:pt x="1259630" y="5913773"/>
                    <a:pt x="1628014" y="6308245"/>
                  </a:cubicBezTo>
                  <a:cubicBezTo>
                    <a:pt x="1812182" y="6505481"/>
                    <a:pt x="2016215" y="6685052"/>
                    <a:pt x="2235998" y="6844829"/>
                  </a:cubicBezTo>
                  <a:lnTo>
                    <a:pt x="2255028" y="6858000"/>
                  </a:lnTo>
                  <a:lnTo>
                    <a:pt x="1578787" y="6858000"/>
                  </a:lnTo>
                  <a:lnTo>
                    <a:pt x="1465153" y="6759050"/>
                  </a:lnTo>
                  <a:cubicBezTo>
                    <a:pt x="1410086" y="6708726"/>
                    <a:pt x="1356236" y="6657104"/>
                    <a:pt x="1303650" y="6604267"/>
                  </a:cubicBezTo>
                  <a:cubicBezTo>
                    <a:pt x="883506" y="6181043"/>
                    <a:pt x="548150" y="5676072"/>
                    <a:pt x="323708" y="5126365"/>
                  </a:cubicBezTo>
                  <a:cubicBezTo>
                    <a:pt x="97737" y="4577139"/>
                    <a:pt x="-10958" y="3981927"/>
                    <a:pt x="872" y="3391228"/>
                  </a:cubicBezTo>
                  <a:cubicBezTo>
                    <a:pt x="5951" y="3095783"/>
                    <a:pt x="40506" y="2800528"/>
                    <a:pt x="105428" y="2511899"/>
                  </a:cubicBezTo>
                  <a:cubicBezTo>
                    <a:pt x="170104" y="2223317"/>
                    <a:pt x="262089" y="1940399"/>
                    <a:pt x="384933" y="1670971"/>
                  </a:cubicBezTo>
                  <a:cubicBezTo>
                    <a:pt x="629092" y="1131344"/>
                    <a:pt x="991955" y="646919"/>
                    <a:pt x="1433593" y="256095"/>
                  </a:cubicBezTo>
                  <a:cubicBezTo>
                    <a:pt x="1488791" y="207206"/>
                    <a:pt x="1545179" y="159733"/>
                    <a:pt x="1602664" y="113704"/>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42" name="Freeform: Shape 41">
              <a:extLst>
                <a:ext uri="{FF2B5EF4-FFF2-40B4-BE49-F238E27FC236}">
                  <a16:creationId xmlns:a16="http://schemas.microsoft.com/office/drawing/2014/main" id="{740ABB98-77BA-4C40-8121-34D196E5873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659468" y="36937"/>
              <a:ext cx="9065550" cy="6858000"/>
            </a:xfrm>
            <a:custGeom>
              <a:avLst/>
              <a:gdLst>
                <a:gd name="connsiteX0" fmla="*/ 1839951 w 9065550"/>
                <a:gd name="connsiteY0" fmla="*/ 0 h 6858000"/>
                <a:gd name="connsiteX1" fmla="*/ 6979427 w 9065550"/>
                <a:gd name="connsiteY1" fmla="*/ 0 h 6858000"/>
                <a:gd name="connsiteX2" fmla="*/ 6989586 w 9065550"/>
                <a:gd name="connsiteY2" fmla="*/ 6825 h 6858000"/>
                <a:gd name="connsiteX3" fmla="*/ 8932062 w 9065550"/>
                <a:gd name="connsiteY3" fmla="*/ 4580835 h 6858000"/>
                <a:gd name="connsiteX4" fmla="*/ 7166294 w 9065550"/>
                <a:gd name="connsiteY4" fmla="*/ 6259703 h 6858000"/>
                <a:gd name="connsiteX5" fmla="*/ 6868878 w 9065550"/>
                <a:gd name="connsiteY5" fmla="*/ 6564765 h 6858000"/>
                <a:gd name="connsiteX6" fmla="*/ 6591881 w 9065550"/>
                <a:gd name="connsiteY6" fmla="*/ 6858000 h 6858000"/>
                <a:gd name="connsiteX7" fmla="*/ 5184648 w 9065550"/>
                <a:gd name="connsiteY7" fmla="*/ 6858000 h 6858000"/>
                <a:gd name="connsiteX8" fmla="*/ 5244877 w 9065550"/>
                <a:gd name="connsiteY8" fmla="*/ 6817615 h 6858000"/>
                <a:gd name="connsiteX9" fmla="*/ 6033853 w 9065550"/>
                <a:gd name="connsiteY9" fmla="*/ 6069135 h 6858000"/>
                <a:gd name="connsiteX10" fmla="*/ 6480248 w 9065550"/>
                <a:gd name="connsiteY10" fmla="*/ 5607082 h 6858000"/>
                <a:gd name="connsiteX11" fmla="*/ 7551502 w 9065550"/>
                <a:gd name="connsiteY11" fmla="*/ 4859004 h 6858000"/>
                <a:gd name="connsiteX12" fmla="*/ 7844227 w 9065550"/>
                <a:gd name="connsiteY12" fmla="*/ 4683074 h 6858000"/>
                <a:gd name="connsiteX13" fmla="*/ 8005810 w 9065550"/>
                <a:gd name="connsiteY13" fmla="*/ 4330239 h 6858000"/>
                <a:gd name="connsiteX14" fmla="*/ 8016191 w 9065550"/>
                <a:gd name="connsiteY14" fmla="*/ 2956574 h 6858000"/>
                <a:gd name="connsiteX15" fmla="*/ 7346424 w 9065550"/>
                <a:gd name="connsiteY15" fmla="*/ 1636739 h 6858000"/>
                <a:gd name="connsiteX16" fmla="*/ 5995751 w 9065550"/>
                <a:gd name="connsiteY16" fmla="*/ 493319 h 6858000"/>
                <a:gd name="connsiteX17" fmla="*/ 4494836 w 9065550"/>
                <a:gd name="connsiteY17" fmla="*/ 75383 h 6858000"/>
                <a:gd name="connsiteX18" fmla="*/ 2002499 w 9065550"/>
                <a:gd name="connsiteY18" fmla="*/ 1094261 h 6858000"/>
                <a:gd name="connsiteX19" fmla="*/ 1241306 w 9065550"/>
                <a:gd name="connsiteY19" fmla="*/ 2206935 h 6858000"/>
                <a:gd name="connsiteX20" fmla="*/ 961736 w 9065550"/>
                <a:gd name="connsiteY20" fmla="*/ 3573719 h 6858000"/>
                <a:gd name="connsiteX21" fmla="*/ 1193878 w 9065550"/>
                <a:gd name="connsiteY21" fmla="*/ 4824208 h 6858000"/>
                <a:gd name="connsiteX22" fmla="*/ 1832096 w 9065550"/>
                <a:gd name="connsiteY22" fmla="*/ 5873050 h 6858000"/>
                <a:gd name="connsiteX23" fmla="*/ 3010752 w 9065550"/>
                <a:gd name="connsiteY23" fmla="*/ 6749475 h 6858000"/>
                <a:gd name="connsiteX24" fmla="*/ 3187037 w 9065550"/>
                <a:gd name="connsiteY24" fmla="*/ 6824756 h 6858000"/>
                <a:gd name="connsiteX25" fmla="*/ 3278211 w 9065550"/>
                <a:gd name="connsiteY25" fmla="*/ 6858000 h 6858000"/>
                <a:gd name="connsiteX26" fmla="*/ 1480830 w 9065550"/>
                <a:gd name="connsiteY26" fmla="*/ 6858000 h 6858000"/>
                <a:gd name="connsiteX27" fmla="*/ 1427607 w 9065550"/>
                <a:gd name="connsiteY27" fmla="*/ 6811515 h 6858000"/>
                <a:gd name="connsiteX28" fmla="*/ 1100739 w 9065550"/>
                <a:gd name="connsiteY28" fmla="*/ 6477651 h 6858000"/>
                <a:gd name="connsiteX29" fmla="*/ 0 w 9065550"/>
                <a:gd name="connsiteY29" fmla="*/ 3573620 h 6858000"/>
                <a:gd name="connsiteX30" fmla="*/ 1805513 w 9065550"/>
                <a:gd name="connsiteY30" fmla="*/ 24133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Lst>
              <a:rect l="l" t="t" r="r" b="b"/>
              <a:pathLst>
                <a:path w="9065550" h="6858000">
                  <a:moveTo>
                    <a:pt x="1839951" y="0"/>
                  </a:moveTo>
                  <a:lnTo>
                    <a:pt x="6979427" y="0"/>
                  </a:lnTo>
                  <a:lnTo>
                    <a:pt x="6989586" y="6825"/>
                  </a:lnTo>
                  <a:cubicBezTo>
                    <a:pt x="8438828" y="1031353"/>
                    <a:pt x="9439169" y="2823601"/>
                    <a:pt x="8932062" y="4580835"/>
                  </a:cubicBezTo>
                  <a:cubicBezTo>
                    <a:pt x="8592517" y="5757293"/>
                    <a:pt x="7979652" y="5458140"/>
                    <a:pt x="7166294" y="6259703"/>
                  </a:cubicBezTo>
                  <a:cubicBezTo>
                    <a:pt x="7064618" y="6359905"/>
                    <a:pt x="6966014" y="6462297"/>
                    <a:pt x="6868878" y="6564765"/>
                  </a:cubicBezTo>
                  <a:lnTo>
                    <a:pt x="6591881" y="6858000"/>
                  </a:lnTo>
                  <a:lnTo>
                    <a:pt x="5184648" y="6858000"/>
                  </a:lnTo>
                  <a:lnTo>
                    <a:pt x="5244877" y="6817615"/>
                  </a:lnTo>
                  <a:cubicBezTo>
                    <a:pt x="5481027" y="6649287"/>
                    <a:pt x="5723665" y="6398593"/>
                    <a:pt x="6033853" y="6069135"/>
                  </a:cubicBezTo>
                  <a:cubicBezTo>
                    <a:pt x="6175680" y="5918484"/>
                    <a:pt x="6322395" y="5762660"/>
                    <a:pt x="6480248" y="5607082"/>
                  </a:cubicBezTo>
                  <a:cubicBezTo>
                    <a:pt x="6893276" y="5200077"/>
                    <a:pt x="7273697" y="5002920"/>
                    <a:pt x="7551502" y="4859004"/>
                  </a:cubicBezTo>
                  <a:cubicBezTo>
                    <a:pt x="7687884" y="4788339"/>
                    <a:pt x="7795540" y="4732559"/>
                    <a:pt x="7844227" y="4683074"/>
                  </a:cubicBezTo>
                  <a:cubicBezTo>
                    <a:pt x="7898759" y="4627636"/>
                    <a:pt x="7956165" y="4502313"/>
                    <a:pt x="8005810" y="4330239"/>
                  </a:cubicBezTo>
                  <a:cubicBezTo>
                    <a:pt x="8132968" y="3889611"/>
                    <a:pt x="8136446" y="3427460"/>
                    <a:pt x="8016191" y="2956574"/>
                  </a:cubicBezTo>
                  <a:cubicBezTo>
                    <a:pt x="7900876" y="2505064"/>
                    <a:pt x="7669287" y="2048671"/>
                    <a:pt x="7346424" y="1636739"/>
                  </a:cubicBezTo>
                  <a:cubicBezTo>
                    <a:pt x="6979764" y="1168830"/>
                    <a:pt x="6512706" y="773489"/>
                    <a:pt x="5995751" y="493319"/>
                  </a:cubicBezTo>
                  <a:cubicBezTo>
                    <a:pt x="5491195" y="219884"/>
                    <a:pt x="4972174" y="75383"/>
                    <a:pt x="4494836" y="75383"/>
                  </a:cubicBezTo>
                  <a:cubicBezTo>
                    <a:pt x="3554318" y="75383"/>
                    <a:pt x="2669191" y="437197"/>
                    <a:pt x="2002499" y="1094261"/>
                  </a:cubicBezTo>
                  <a:cubicBezTo>
                    <a:pt x="1676360" y="1415667"/>
                    <a:pt x="1420225" y="1790023"/>
                    <a:pt x="1241306" y="2206935"/>
                  </a:cubicBezTo>
                  <a:cubicBezTo>
                    <a:pt x="1055782" y="2639169"/>
                    <a:pt x="961736" y="3099027"/>
                    <a:pt x="961736" y="3573719"/>
                  </a:cubicBezTo>
                  <a:cubicBezTo>
                    <a:pt x="961736" y="4005124"/>
                    <a:pt x="1039805" y="4425841"/>
                    <a:pt x="1193878" y="4824208"/>
                  </a:cubicBezTo>
                  <a:cubicBezTo>
                    <a:pt x="1342457" y="5208423"/>
                    <a:pt x="1557214" y="5561306"/>
                    <a:pt x="1832096" y="5873050"/>
                  </a:cubicBezTo>
                  <a:cubicBezTo>
                    <a:pt x="2157126" y="6241599"/>
                    <a:pt x="2564661" y="6544656"/>
                    <a:pt x="3010752" y="6749475"/>
                  </a:cubicBezTo>
                  <a:cubicBezTo>
                    <a:pt x="3069003" y="6776219"/>
                    <a:pt x="3127773" y="6801314"/>
                    <a:pt x="3187037" y="6824756"/>
                  </a:cubicBezTo>
                  <a:lnTo>
                    <a:pt x="3278211" y="6858000"/>
                  </a:lnTo>
                  <a:lnTo>
                    <a:pt x="1480830" y="6858000"/>
                  </a:lnTo>
                  <a:lnTo>
                    <a:pt x="1427607" y="6811515"/>
                  </a:lnTo>
                  <a:cubicBezTo>
                    <a:pt x="1312870" y="6705919"/>
                    <a:pt x="1203751" y="6594470"/>
                    <a:pt x="1100739" y="6477651"/>
                  </a:cubicBezTo>
                  <a:cubicBezTo>
                    <a:pt x="415045" y="5700097"/>
                    <a:pt x="0" y="4684635"/>
                    <a:pt x="0" y="3573620"/>
                  </a:cubicBezTo>
                  <a:cubicBezTo>
                    <a:pt x="0" y="2121118"/>
                    <a:pt x="709459" y="831902"/>
                    <a:pt x="1805513" y="24133"/>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43" name="Freeform: Shape 42">
              <a:extLst>
                <a:ext uri="{FF2B5EF4-FFF2-40B4-BE49-F238E27FC236}">
                  <a16:creationId xmlns:a16="http://schemas.microsoft.com/office/drawing/2014/main" id="{41AA752E-66C1-4835-8A3C-556475159D6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648217" y="36937"/>
              <a:ext cx="9088051" cy="6858000"/>
            </a:xfrm>
            <a:custGeom>
              <a:avLst/>
              <a:gdLst>
                <a:gd name="connsiteX0" fmla="*/ 5158786 w 9088051"/>
                <a:gd name="connsiteY0" fmla="*/ 0 h 6858000"/>
                <a:gd name="connsiteX1" fmla="*/ 6996771 w 9088051"/>
                <a:gd name="connsiteY1" fmla="*/ 0 h 6858000"/>
                <a:gd name="connsiteX2" fmla="*/ 7006955 w 9088051"/>
                <a:gd name="connsiteY2" fmla="*/ 6825 h 6858000"/>
                <a:gd name="connsiteX3" fmla="*/ 8954230 w 9088051"/>
                <a:gd name="connsiteY3" fmla="*/ 4580835 h 6858000"/>
                <a:gd name="connsiteX4" fmla="*/ 7184080 w 9088051"/>
                <a:gd name="connsiteY4" fmla="*/ 6259703 h 6858000"/>
                <a:gd name="connsiteX5" fmla="*/ 6885926 w 9088051"/>
                <a:gd name="connsiteY5" fmla="*/ 6564765 h 6858000"/>
                <a:gd name="connsiteX6" fmla="*/ 6608241 w 9088051"/>
                <a:gd name="connsiteY6" fmla="*/ 6858000 h 6858000"/>
                <a:gd name="connsiteX7" fmla="*/ 5462870 w 9088051"/>
                <a:gd name="connsiteY7" fmla="*/ 6858000 h 6858000"/>
                <a:gd name="connsiteX8" fmla="*/ 5529056 w 9088051"/>
                <a:gd name="connsiteY8" fmla="*/ 6804645 h 6858000"/>
                <a:gd name="connsiteX9" fmla="*/ 6167613 w 9088051"/>
                <a:gd name="connsiteY9" fmla="*/ 6173667 h 6858000"/>
                <a:gd name="connsiteX10" fmla="*/ 6610973 w 9088051"/>
                <a:gd name="connsiteY10" fmla="*/ 5715860 h 6858000"/>
                <a:gd name="connsiteX11" fmla="*/ 7646083 w 9088051"/>
                <a:gd name="connsiteY11" fmla="*/ 4995842 h 6858000"/>
                <a:gd name="connsiteX12" fmla="*/ 7980054 w 9088051"/>
                <a:gd name="connsiteY12" fmla="*/ 4790095 h 6858000"/>
                <a:gd name="connsiteX13" fmla="*/ 8180437 w 9088051"/>
                <a:gd name="connsiteY13" fmla="*/ 4371964 h 6858000"/>
                <a:gd name="connsiteX14" fmla="*/ 8192058 w 9088051"/>
                <a:gd name="connsiteY14" fmla="*/ 2919242 h 6858000"/>
                <a:gd name="connsiteX15" fmla="*/ 7492638 w 9088051"/>
                <a:gd name="connsiteY15" fmla="*/ 1542845 h 6858000"/>
                <a:gd name="connsiteX16" fmla="*/ 6089097 w 9088051"/>
                <a:gd name="connsiteY16" fmla="*/ 357847 h 6858000"/>
                <a:gd name="connsiteX17" fmla="*/ 5288639 w 9088051"/>
                <a:gd name="connsiteY17" fmla="*/ 31627 h 6858000"/>
                <a:gd name="connsiteX18" fmla="*/ 1844517 w 9088051"/>
                <a:gd name="connsiteY18" fmla="*/ 0 h 6858000"/>
                <a:gd name="connsiteX19" fmla="*/ 3734467 w 9088051"/>
                <a:gd name="connsiteY19" fmla="*/ 0 h 6858000"/>
                <a:gd name="connsiteX20" fmla="*/ 3603618 w 9088051"/>
                <a:gd name="connsiteY20" fmla="*/ 28853 h 6858000"/>
                <a:gd name="connsiteX21" fmla="*/ 1892878 w 9088051"/>
                <a:gd name="connsiteY21" fmla="*/ 985434 h 6858000"/>
                <a:gd name="connsiteX22" fmla="*/ 1096045 w 9088051"/>
                <a:gd name="connsiteY22" fmla="*/ 2147349 h 6858000"/>
                <a:gd name="connsiteX23" fmla="*/ 803453 w 9088051"/>
                <a:gd name="connsiteY23" fmla="*/ 3573669 h 6858000"/>
                <a:gd name="connsiteX24" fmla="*/ 1046377 w 9088051"/>
                <a:gd name="connsiteY24" fmla="*/ 4878573 h 6858000"/>
                <a:gd name="connsiteX25" fmla="*/ 1714473 w 9088051"/>
                <a:gd name="connsiteY25" fmla="*/ 5973776 h 6858000"/>
                <a:gd name="connsiteX26" fmla="*/ 2776083 w 9088051"/>
                <a:gd name="connsiteY26" fmla="*/ 6804641 h 6858000"/>
                <a:gd name="connsiteX27" fmla="*/ 2884836 w 9088051"/>
                <a:gd name="connsiteY27" fmla="*/ 6858000 h 6858000"/>
                <a:gd name="connsiteX28" fmla="*/ 1484505 w 9088051"/>
                <a:gd name="connsiteY28" fmla="*/ 6858000 h 6858000"/>
                <a:gd name="connsiteX29" fmla="*/ 1431151 w 9088051"/>
                <a:gd name="connsiteY29" fmla="*/ 6811515 h 6858000"/>
                <a:gd name="connsiteX30" fmla="*/ 1103471 w 9088051"/>
                <a:gd name="connsiteY30" fmla="*/ 6477651 h 6858000"/>
                <a:gd name="connsiteX31" fmla="*/ 0 w 9088051"/>
                <a:gd name="connsiteY31" fmla="*/ 3573620 h 6858000"/>
                <a:gd name="connsiteX32" fmla="*/ 1809994 w 9088051"/>
                <a:gd name="connsiteY32" fmla="*/ 24133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Lst>
              <a:rect l="l" t="t" r="r" b="b"/>
              <a:pathLst>
                <a:path w="9088051" h="6858000">
                  <a:moveTo>
                    <a:pt x="5158786" y="0"/>
                  </a:moveTo>
                  <a:lnTo>
                    <a:pt x="6996771" y="0"/>
                  </a:lnTo>
                  <a:lnTo>
                    <a:pt x="7006955" y="6825"/>
                  </a:lnTo>
                  <a:cubicBezTo>
                    <a:pt x="8459794" y="1031353"/>
                    <a:pt x="9462596" y="2823601"/>
                    <a:pt x="8954230" y="4580835"/>
                  </a:cubicBezTo>
                  <a:cubicBezTo>
                    <a:pt x="8613842" y="5757293"/>
                    <a:pt x="7999457" y="5458140"/>
                    <a:pt x="7184080" y="6259703"/>
                  </a:cubicBezTo>
                  <a:cubicBezTo>
                    <a:pt x="7082152" y="6359905"/>
                    <a:pt x="6983303" y="6462297"/>
                    <a:pt x="6885926" y="6564765"/>
                  </a:cubicBezTo>
                  <a:lnTo>
                    <a:pt x="6608241" y="6858000"/>
                  </a:lnTo>
                  <a:lnTo>
                    <a:pt x="5462870" y="6858000"/>
                  </a:lnTo>
                  <a:lnTo>
                    <a:pt x="5529056" y="6804645"/>
                  </a:lnTo>
                  <a:cubicBezTo>
                    <a:pt x="5740217" y="6626505"/>
                    <a:pt x="5949382" y="6404876"/>
                    <a:pt x="6167613" y="6173667"/>
                  </a:cubicBezTo>
                  <a:cubicBezTo>
                    <a:pt x="6308782" y="6024091"/>
                    <a:pt x="6454799" y="5869390"/>
                    <a:pt x="6610973" y="5715860"/>
                  </a:cubicBezTo>
                  <a:cubicBezTo>
                    <a:pt x="7007847" y="5325741"/>
                    <a:pt x="7376733" y="5135074"/>
                    <a:pt x="7646083" y="4995842"/>
                  </a:cubicBezTo>
                  <a:cubicBezTo>
                    <a:pt x="7816858" y="4907561"/>
                    <a:pt x="7916545" y="4854514"/>
                    <a:pt x="7980054" y="4790095"/>
                  </a:cubicBezTo>
                  <a:cubicBezTo>
                    <a:pt x="8054629" y="4714405"/>
                    <a:pt x="8122031" y="4573758"/>
                    <a:pt x="8180437" y="4371964"/>
                  </a:cubicBezTo>
                  <a:cubicBezTo>
                    <a:pt x="8315441" y="3905228"/>
                    <a:pt x="8319381" y="3416431"/>
                    <a:pt x="8192058" y="2919242"/>
                  </a:cubicBezTo>
                  <a:cubicBezTo>
                    <a:pt x="8071251" y="2447381"/>
                    <a:pt x="7829388" y="1971467"/>
                    <a:pt x="7492638" y="1542845"/>
                  </a:cubicBezTo>
                  <a:cubicBezTo>
                    <a:pt x="7111829" y="1058099"/>
                    <a:pt x="6626484" y="648361"/>
                    <a:pt x="6089097" y="357847"/>
                  </a:cubicBezTo>
                  <a:cubicBezTo>
                    <a:pt x="5824244" y="214687"/>
                    <a:pt x="5554957" y="105262"/>
                    <a:pt x="5288639" y="31627"/>
                  </a:cubicBezTo>
                  <a:close/>
                  <a:moveTo>
                    <a:pt x="1844517" y="0"/>
                  </a:moveTo>
                  <a:lnTo>
                    <a:pt x="3734467" y="0"/>
                  </a:lnTo>
                  <a:lnTo>
                    <a:pt x="3603618" y="28853"/>
                  </a:lnTo>
                  <a:cubicBezTo>
                    <a:pt x="2962049" y="186733"/>
                    <a:pt x="2373277" y="513136"/>
                    <a:pt x="1892878" y="985434"/>
                  </a:cubicBezTo>
                  <a:cubicBezTo>
                    <a:pt x="1551428" y="1321091"/>
                    <a:pt x="1283341" y="1711990"/>
                    <a:pt x="1096045" y="2147349"/>
                  </a:cubicBezTo>
                  <a:cubicBezTo>
                    <a:pt x="901876" y="2598519"/>
                    <a:pt x="803453" y="3078432"/>
                    <a:pt x="803453" y="3573669"/>
                  </a:cubicBezTo>
                  <a:cubicBezTo>
                    <a:pt x="803453" y="4023717"/>
                    <a:pt x="885151" y="4462735"/>
                    <a:pt x="1046377" y="4878573"/>
                  </a:cubicBezTo>
                  <a:cubicBezTo>
                    <a:pt x="1201945" y="5279770"/>
                    <a:pt x="1426681" y="5648221"/>
                    <a:pt x="1714473" y="5973776"/>
                  </a:cubicBezTo>
                  <a:cubicBezTo>
                    <a:pt x="2012357" y="6310732"/>
                    <a:pt x="2376505" y="6595304"/>
                    <a:pt x="2776083" y="6804641"/>
                  </a:cubicBezTo>
                  <a:lnTo>
                    <a:pt x="2884836" y="6858000"/>
                  </a:lnTo>
                  <a:lnTo>
                    <a:pt x="1484505" y="6858000"/>
                  </a:lnTo>
                  <a:lnTo>
                    <a:pt x="1431151" y="6811515"/>
                  </a:lnTo>
                  <a:cubicBezTo>
                    <a:pt x="1316128" y="6705919"/>
                    <a:pt x="1206738" y="6594470"/>
                    <a:pt x="1103471" y="6477651"/>
                  </a:cubicBezTo>
                  <a:cubicBezTo>
                    <a:pt x="416075" y="5700097"/>
                    <a:pt x="0" y="4684635"/>
                    <a:pt x="0" y="3573620"/>
                  </a:cubicBezTo>
                  <a:cubicBezTo>
                    <a:pt x="0" y="2121118"/>
                    <a:pt x="711220" y="831902"/>
                    <a:pt x="1809994" y="24133"/>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44" name="Freeform: Shape 43">
              <a:extLst>
                <a:ext uri="{FF2B5EF4-FFF2-40B4-BE49-F238E27FC236}">
                  <a16:creationId xmlns:a16="http://schemas.microsoft.com/office/drawing/2014/main" id="{EE9555AB-2295-4939-AEC9-B2CBFCB4CC7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629061" y="36937"/>
              <a:ext cx="9107210" cy="6858000"/>
            </a:xfrm>
            <a:custGeom>
              <a:avLst/>
              <a:gdLst>
                <a:gd name="connsiteX0" fmla="*/ 6184722 w 9107210"/>
                <a:gd name="connsiteY0" fmla="*/ 0 h 6858000"/>
                <a:gd name="connsiteX1" fmla="*/ 6985680 w 9107210"/>
                <a:gd name="connsiteY1" fmla="*/ 0 h 6858000"/>
                <a:gd name="connsiteX2" fmla="*/ 7324323 w 9107210"/>
                <a:gd name="connsiteY2" fmla="*/ 247136 h 6858000"/>
                <a:gd name="connsiteX3" fmla="*/ 7652712 w 9107210"/>
                <a:gd name="connsiteY3" fmla="*/ 528495 h 6858000"/>
                <a:gd name="connsiteX4" fmla="*/ 8236677 w 9107210"/>
                <a:gd name="connsiteY4" fmla="*/ 1166289 h 6858000"/>
                <a:gd name="connsiteX5" fmla="*/ 8704298 w 9107210"/>
                <a:gd name="connsiteY5" fmla="*/ 1897038 h 6858000"/>
                <a:gd name="connsiteX6" fmla="*/ 8885160 w 9107210"/>
                <a:gd name="connsiteY6" fmla="*/ 2294087 h 6858000"/>
                <a:gd name="connsiteX7" fmla="*/ 8924247 w 9107210"/>
                <a:gd name="connsiteY7" fmla="*/ 2396286 h 6858000"/>
                <a:gd name="connsiteX8" fmla="*/ 8960022 w 9107210"/>
                <a:gd name="connsiteY8" fmla="*/ 2499767 h 6858000"/>
                <a:gd name="connsiteX9" fmla="*/ 8991720 w 9107210"/>
                <a:gd name="connsiteY9" fmla="*/ 2604671 h 6858000"/>
                <a:gd name="connsiteX10" fmla="*/ 9019646 w 9107210"/>
                <a:gd name="connsiteY10" fmla="*/ 2710708 h 6858000"/>
                <a:gd name="connsiteX11" fmla="*/ 9105822 w 9107210"/>
                <a:gd name="connsiteY11" fmla="*/ 3582266 h 6858000"/>
                <a:gd name="connsiteX12" fmla="*/ 9057716 w 9107210"/>
                <a:gd name="connsiteY12" fmla="*/ 4017873 h 6858000"/>
                <a:gd name="connsiteX13" fmla="*/ 8945600 w 9107210"/>
                <a:gd name="connsiteY13" fmla="*/ 4439659 h 6858000"/>
                <a:gd name="connsiteX14" fmla="*/ 8796080 w 9107210"/>
                <a:gd name="connsiteY14" fmla="*/ 4847428 h 6858000"/>
                <a:gd name="connsiteX15" fmla="*/ 8702056 w 9107210"/>
                <a:gd name="connsiteY15" fmla="*/ 5050108 h 6858000"/>
                <a:gd name="connsiteX16" fmla="*/ 8581125 w 9107210"/>
                <a:gd name="connsiteY16" fmla="*/ 5247525 h 6858000"/>
                <a:gd name="connsiteX17" fmla="*/ 8426254 w 9107210"/>
                <a:gd name="connsiteY17" fmla="*/ 5429647 h 6858000"/>
                <a:gd name="connsiteX18" fmla="*/ 8337174 w 9107210"/>
                <a:gd name="connsiteY18" fmla="*/ 5510552 h 6858000"/>
                <a:gd name="connsiteX19" fmla="*/ 8243200 w 9107210"/>
                <a:gd name="connsiteY19" fmla="*/ 5582948 h 6858000"/>
                <a:gd name="connsiteX20" fmla="*/ 7868330 w 9107210"/>
                <a:gd name="connsiteY20" fmla="*/ 5811104 h 6858000"/>
                <a:gd name="connsiteX21" fmla="*/ 7538916 w 9107210"/>
                <a:gd name="connsiteY21" fmla="*/ 6018899 h 6858000"/>
                <a:gd name="connsiteX22" fmla="*/ 7391280 w 9107210"/>
                <a:gd name="connsiteY22" fmla="*/ 6134132 h 6858000"/>
                <a:gd name="connsiteX23" fmla="*/ 7252511 w 9107210"/>
                <a:gd name="connsiteY23" fmla="*/ 6259105 h 6858000"/>
                <a:gd name="connsiteX24" fmla="*/ 7185601 w 9107210"/>
                <a:gd name="connsiteY24" fmla="*/ 6325894 h 6858000"/>
                <a:gd name="connsiteX25" fmla="*/ 7116651 w 9107210"/>
                <a:gd name="connsiteY25" fmla="*/ 6397010 h 6858000"/>
                <a:gd name="connsiteX26" fmla="*/ 6978545 w 9107210"/>
                <a:gd name="connsiteY26" fmla="*/ 6541607 h 6858000"/>
                <a:gd name="connsiteX27" fmla="*/ 6693009 w 9107210"/>
                <a:gd name="connsiteY27" fmla="*/ 6832716 h 6858000"/>
                <a:gd name="connsiteX28" fmla="*/ 6667488 w 9107210"/>
                <a:gd name="connsiteY28" fmla="*/ 6858000 h 6858000"/>
                <a:gd name="connsiteX29" fmla="*/ 6056793 w 9107210"/>
                <a:gd name="connsiteY29" fmla="*/ 6858000 h 6858000"/>
                <a:gd name="connsiteX30" fmla="*/ 6077345 w 9107210"/>
                <a:gd name="connsiteY30" fmla="*/ 6835420 h 6858000"/>
                <a:gd name="connsiteX31" fmla="*/ 6208519 w 9107210"/>
                <a:gd name="connsiteY31" fmla="*/ 6683989 h 6858000"/>
                <a:gd name="connsiteX32" fmla="*/ 6340001 w 9107210"/>
                <a:gd name="connsiteY32" fmla="*/ 6529852 h 6858000"/>
                <a:gd name="connsiteX33" fmla="*/ 6611419 w 9107210"/>
                <a:gd name="connsiteY33" fmla="*/ 6219317 h 6858000"/>
                <a:gd name="connsiteX34" fmla="*/ 6757678 w 9107210"/>
                <a:gd name="connsiteY34" fmla="*/ 6068228 h 6858000"/>
                <a:gd name="connsiteX35" fmla="*/ 6833713 w 9107210"/>
                <a:gd name="connsiteY35" fmla="*/ 5994061 h 6858000"/>
                <a:gd name="connsiteX36" fmla="*/ 6915148 w 9107210"/>
                <a:gd name="connsiteY36" fmla="*/ 5918812 h 6858000"/>
                <a:gd name="connsiteX37" fmla="*/ 7276311 w 9107210"/>
                <a:gd name="connsiteY37" fmla="*/ 5650229 h 6858000"/>
                <a:gd name="connsiteX38" fmla="*/ 7664942 w 9107210"/>
                <a:gd name="connsiteY38" fmla="*/ 5445681 h 6858000"/>
                <a:gd name="connsiteX39" fmla="*/ 7848505 w 9107210"/>
                <a:gd name="connsiteY39" fmla="*/ 5358333 h 6858000"/>
                <a:gd name="connsiteX40" fmla="*/ 8011785 w 9107210"/>
                <a:gd name="connsiteY40" fmla="*/ 5267788 h 6858000"/>
                <a:gd name="connsiteX41" fmla="*/ 8260273 w 9107210"/>
                <a:gd name="connsiteY41" fmla="*/ 5034370 h 6858000"/>
                <a:gd name="connsiteX42" fmla="*/ 8417589 w 9107210"/>
                <a:gd name="connsiteY42" fmla="*/ 4714488 h 6858000"/>
                <a:gd name="connsiteX43" fmla="*/ 8495000 w 9107210"/>
                <a:gd name="connsiteY43" fmla="*/ 4346409 h 6858000"/>
                <a:gd name="connsiteX44" fmla="*/ 8508556 w 9107210"/>
                <a:gd name="connsiteY44" fmla="*/ 3971101 h 6858000"/>
                <a:gd name="connsiteX45" fmla="*/ 8483330 w 9107210"/>
                <a:gd name="connsiteY45" fmla="*/ 3600710 h 6858000"/>
                <a:gd name="connsiteX46" fmla="*/ 8425336 w 9107210"/>
                <a:gd name="connsiteY46" fmla="*/ 3236121 h 6858000"/>
                <a:gd name="connsiteX47" fmla="*/ 8334575 w 9107210"/>
                <a:gd name="connsiteY47" fmla="*/ 2877977 h 6858000"/>
                <a:gd name="connsiteX48" fmla="*/ 8087513 w 9107210"/>
                <a:gd name="connsiteY48" fmla="*/ 2174622 h 6858000"/>
                <a:gd name="connsiteX49" fmla="*/ 7723650 w 9107210"/>
                <a:gd name="connsiteY49" fmla="*/ 1507613 h 6858000"/>
                <a:gd name="connsiteX50" fmla="*/ 7501815 w 9107210"/>
                <a:gd name="connsiteY50" fmla="*/ 1192947 h 6858000"/>
                <a:gd name="connsiteX51" fmla="*/ 7254399 w 9107210"/>
                <a:gd name="connsiteY51" fmla="*/ 894361 h 6858000"/>
                <a:gd name="connsiteX52" fmla="*/ 6689339 w 9107210"/>
                <a:gd name="connsiteY52" fmla="*/ 354046 h 6858000"/>
                <a:gd name="connsiteX53" fmla="*/ 6206651 w 9107210"/>
                <a:gd name="connsiteY53" fmla="*/ 12626 h 6858000"/>
                <a:gd name="connsiteX54" fmla="*/ 1827105 w 9107210"/>
                <a:gd name="connsiteY54" fmla="*/ 0 h 6858000"/>
                <a:gd name="connsiteX55" fmla="*/ 2807607 w 9107210"/>
                <a:gd name="connsiteY55" fmla="*/ 0 h 6858000"/>
                <a:gd name="connsiteX56" fmla="*/ 2667958 w 9107210"/>
                <a:gd name="connsiteY56" fmla="*/ 88235 h 6858000"/>
                <a:gd name="connsiteX57" fmla="*/ 2354723 w 9107210"/>
                <a:gd name="connsiteY57" fmla="*/ 314947 h 6858000"/>
                <a:gd name="connsiteX58" fmla="*/ 2059963 w 9107210"/>
                <a:gd name="connsiteY58" fmla="*/ 561545 h 6858000"/>
                <a:gd name="connsiteX59" fmla="*/ 1780798 w 9107210"/>
                <a:gd name="connsiteY59" fmla="*/ 824425 h 6858000"/>
                <a:gd name="connsiteX60" fmla="*/ 954714 w 9107210"/>
                <a:gd name="connsiteY60" fmla="*/ 2094309 h 6858000"/>
                <a:gd name="connsiteX61" fmla="*/ 732676 w 9107210"/>
                <a:gd name="connsiteY61" fmla="*/ 2813646 h 6858000"/>
                <a:gd name="connsiteX62" fmla="*/ 673867 w 9107210"/>
                <a:gd name="connsiteY62" fmla="*/ 3183989 h 6858000"/>
                <a:gd name="connsiteX63" fmla="*/ 647621 w 9107210"/>
                <a:gd name="connsiteY63" fmla="*/ 3557281 h 6858000"/>
                <a:gd name="connsiteX64" fmla="*/ 653381 w 9107210"/>
                <a:gd name="connsiteY64" fmla="*/ 3931214 h 6858000"/>
                <a:gd name="connsiteX65" fmla="*/ 690428 w 9107210"/>
                <a:gd name="connsiteY65" fmla="*/ 4303719 h 6858000"/>
                <a:gd name="connsiteX66" fmla="*/ 871801 w 9107210"/>
                <a:gd name="connsiteY66" fmla="*/ 5033041 h 6858000"/>
                <a:gd name="connsiteX67" fmla="*/ 1197749 w 9107210"/>
                <a:gd name="connsiteY67" fmla="*/ 5718494 h 6858000"/>
                <a:gd name="connsiteX68" fmla="*/ 1411480 w 9107210"/>
                <a:gd name="connsiteY68" fmla="*/ 6036703 h 6858000"/>
                <a:gd name="connsiteX69" fmla="*/ 1530170 w 9107210"/>
                <a:gd name="connsiteY69" fmla="*/ 6188430 h 6858000"/>
                <a:gd name="connsiteX70" fmla="*/ 1657165 w 9107210"/>
                <a:gd name="connsiteY70" fmla="*/ 6335385 h 6858000"/>
                <a:gd name="connsiteX71" fmla="*/ 1931343 w 9107210"/>
                <a:gd name="connsiteY71" fmla="*/ 6612896 h 6858000"/>
                <a:gd name="connsiteX72" fmla="*/ 2220133 w 9107210"/>
                <a:gd name="connsiteY72" fmla="*/ 6858000 h 6858000"/>
                <a:gd name="connsiteX73" fmla="*/ 1539862 w 9107210"/>
                <a:gd name="connsiteY73" fmla="*/ 6858000 h 6858000"/>
                <a:gd name="connsiteX74" fmla="*/ 1307111 w 9107210"/>
                <a:gd name="connsiteY74" fmla="*/ 6648873 h 6858000"/>
                <a:gd name="connsiteX75" fmla="*/ 750258 w 9107210"/>
                <a:gd name="connsiteY75" fmla="*/ 5987570 h 6858000"/>
                <a:gd name="connsiteX76" fmla="*/ 335382 w 9107210"/>
                <a:gd name="connsiteY76" fmla="*/ 5229279 h 6858000"/>
                <a:gd name="connsiteX77" fmla="*/ 79351 w 9107210"/>
                <a:gd name="connsiteY77" fmla="*/ 4403854 h 6858000"/>
                <a:gd name="connsiteX78" fmla="*/ 16007 w 9107210"/>
                <a:gd name="connsiteY78" fmla="*/ 3975723 h 6858000"/>
                <a:gd name="connsiteX79" fmla="*/ 871 w 9107210"/>
                <a:gd name="connsiteY79" fmla="*/ 3543362 h 6858000"/>
                <a:gd name="connsiteX80" fmla="*/ 32519 w 9107210"/>
                <a:gd name="connsiteY80" fmla="*/ 3112085 h 6858000"/>
                <a:gd name="connsiteX81" fmla="*/ 108502 w 9107210"/>
                <a:gd name="connsiteY81" fmla="*/ 2686511 h 6858000"/>
                <a:gd name="connsiteX82" fmla="*/ 378239 w 9107210"/>
                <a:gd name="connsiteY82" fmla="*/ 1865955 h 6858000"/>
                <a:gd name="connsiteX83" fmla="*/ 1343701 w 9107210"/>
                <a:gd name="connsiteY83" fmla="*/ 431508 h 6858000"/>
                <a:gd name="connsiteX84" fmla="*/ 1661853 w 9107210"/>
                <a:gd name="connsiteY84" fmla="*/ 130268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Lst>
              <a:rect l="l" t="t" r="r" b="b"/>
              <a:pathLst>
                <a:path w="9107210" h="6858000">
                  <a:moveTo>
                    <a:pt x="6184722" y="0"/>
                  </a:moveTo>
                  <a:lnTo>
                    <a:pt x="6985680" y="0"/>
                  </a:lnTo>
                  <a:lnTo>
                    <a:pt x="7324323" y="247136"/>
                  </a:lnTo>
                  <a:cubicBezTo>
                    <a:pt x="7437502" y="336500"/>
                    <a:pt x="7547171" y="430254"/>
                    <a:pt x="7652712" y="528495"/>
                  </a:cubicBezTo>
                  <a:cubicBezTo>
                    <a:pt x="7863743" y="724929"/>
                    <a:pt x="8060097" y="937593"/>
                    <a:pt x="8236677" y="1166289"/>
                  </a:cubicBezTo>
                  <a:cubicBezTo>
                    <a:pt x="8413818" y="1394594"/>
                    <a:pt x="8570168" y="1639471"/>
                    <a:pt x="8704298" y="1897038"/>
                  </a:cubicBezTo>
                  <a:cubicBezTo>
                    <a:pt x="8770803" y="2026141"/>
                    <a:pt x="8830836" y="2158786"/>
                    <a:pt x="8885160" y="2294087"/>
                  </a:cubicBezTo>
                  <a:cubicBezTo>
                    <a:pt x="8898360" y="2328071"/>
                    <a:pt x="8912169" y="2361810"/>
                    <a:pt x="8924247" y="2396286"/>
                  </a:cubicBezTo>
                  <a:lnTo>
                    <a:pt x="8960022" y="2499767"/>
                  </a:lnTo>
                  <a:lnTo>
                    <a:pt x="8991720" y="2604671"/>
                  </a:lnTo>
                  <a:cubicBezTo>
                    <a:pt x="9002116" y="2639690"/>
                    <a:pt x="9010474" y="2675346"/>
                    <a:pt x="9019646" y="2710708"/>
                  </a:cubicBezTo>
                  <a:cubicBezTo>
                    <a:pt x="9089055" y="2995079"/>
                    <a:pt x="9113620" y="3289927"/>
                    <a:pt x="9105822" y="3582266"/>
                  </a:cubicBezTo>
                  <a:cubicBezTo>
                    <a:pt x="9101796" y="3728484"/>
                    <a:pt x="9085744" y="3874458"/>
                    <a:pt x="9057716" y="4017873"/>
                  </a:cubicBezTo>
                  <a:cubicBezTo>
                    <a:pt x="9029534" y="4161336"/>
                    <a:pt x="8990497" y="4302046"/>
                    <a:pt x="8945600" y="4439659"/>
                  </a:cubicBezTo>
                  <a:cubicBezTo>
                    <a:pt x="8900857" y="4577566"/>
                    <a:pt x="8852901" y="4711784"/>
                    <a:pt x="8796080" y="4847428"/>
                  </a:cubicBezTo>
                  <a:cubicBezTo>
                    <a:pt x="8767695" y="4915152"/>
                    <a:pt x="8737016" y="4982926"/>
                    <a:pt x="8702056" y="5050108"/>
                  </a:cubicBezTo>
                  <a:cubicBezTo>
                    <a:pt x="8666485" y="5116997"/>
                    <a:pt x="8627347" y="5183687"/>
                    <a:pt x="8581125" y="5247525"/>
                  </a:cubicBezTo>
                  <a:cubicBezTo>
                    <a:pt x="8535565" y="5311660"/>
                    <a:pt x="8483534" y="5373185"/>
                    <a:pt x="8426254" y="5429647"/>
                  </a:cubicBezTo>
                  <a:cubicBezTo>
                    <a:pt x="8397512" y="5457779"/>
                    <a:pt x="8367801" y="5484879"/>
                    <a:pt x="8337174" y="5510552"/>
                  </a:cubicBezTo>
                  <a:cubicBezTo>
                    <a:pt x="8306444" y="5536077"/>
                    <a:pt x="8274899" y="5560029"/>
                    <a:pt x="8243200" y="5582948"/>
                  </a:cubicBezTo>
                  <a:cubicBezTo>
                    <a:pt x="8115543" y="5674574"/>
                    <a:pt x="7986203" y="5743233"/>
                    <a:pt x="7868330" y="5811104"/>
                  </a:cubicBezTo>
                  <a:cubicBezTo>
                    <a:pt x="7749844" y="5878385"/>
                    <a:pt x="7640685" y="5945126"/>
                    <a:pt x="7538916" y="6018899"/>
                  </a:cubicBezTo>
                  <a:cubicBezTo>
                    <a:pt x="7487749" y="6055392"/>
                    <a:pt x="7438777" y="6093950"/>
                    <a:pt x="7391280" y="6134132"/>
                  </a:cubicBezTo>
                  <a:cubicBezTo>
                    <a:pt x="7343427" y="6173921"/>
                    <a:pt x="7297511" y="6215922"/>
                    <a:pt x="7252511" y="6259105"/>
                  </a:cubicBezTo>
                  <a:cubicBezTo>
                    <a:pt x="7229784" y="6280990"/>
                    <a:pt x="7208635" y="6302433"/>
                    <a:pt x="7185601" y="6325894"/>
                  </a:cubicBezTo>
                  <a:lnTo>
                    <a:pt x="7116651" y="6397010"/>
                  </a:lnTo>
                  <a:lnTo>
                    <a:pt x="6978545" y="6541607"/>
                  </a:lnTo>
                  <a:cubicBezTo>
                    <a:pt x="6885693" y="6638397"/>
                    <a:pt x="6789885" y="6734943"/>
                    <a:pt x="6693009" y="6832716"/>
                  </a:cubicBezTo>
                  <a:lnTo>
                    <a:pt x="6667488" y="6858000"/>
                  </a:lnTo>
                  <a:lnTo>
                    <a:pt x="6056793" y="6858000"/>
                  </a:lnTo>
                  <a:lnTo>
                    <a:pt x="6077345" y="6835420"/>
                  </a:lnTo>
                  <a:cubicBezTo>
                    <a:pt x="6121427" y="6785747"/>
                    <a:pt x="6164948" y="6735090"/>
                    <a:pt x="6208519" y="6683989"/>
                  </a:cubicBezTo>
                  <a:lnTo>
                    <a:pt x="6340001" y="6529852"/>
                  </a:lnTo>
                  <a:cubicBezTo>
                    <a:pt x="6428315" y="6426667"/>
                    <a:pt x="6516733" y="6321417"/>
                    <a:pt x="6611419" y="6219317"/>
                  </a:cubicBezTo>
                  <a:cubicBezTo>
                    <a:pt x="6658864" y="6168363"/>
                    <a:pt x="6707584" y="6117950"/>
                    <a:pt x="6757678" y="6068228"/>
                  </a:cubicBezTo>
                  <a:lnTo>
                    <a:pt x="6833713" y="5994061"/>
                  </a:lnTo>
                  <a:cubicBezTo>
                    <a:pt x="6859346" y="5969422"/>
                    <a:pt x="6887579" y="5943404"/>
                    <a:pt x="6915148" y="5918812"/>
                  </a:cubicBezTo>
                  <a:cubicBezTo>
                    <a:pt x="7026295" y="5819219"/>
                    <a:pt x="7148602" y="5729117"/>
                    <a:pt x="7276311" y="5650229"/>
                  </a:cubicBezTo>
                  <a:cubicBezTo>
                    <a:pt x="7403918" y="5571046"/>
                    <a:pt x="7537794" y="5505190"/>
                    <a:pt x="7664942" y="5445681"/>
                  </a:cubicBezTo>
                  <a:cubicBezTo>
                    <a:pt x="7728491" y="5416024"/>
                    <a:pt x="7790410" y="5387449"/>
                    <a:pt x="7848505" y="5358333"/>
                  </a:cubicBezTo>
                  <a:cubicBezTo>
                    <a:pt x="7906805" y="5329315"/>
                    <a:pt x="7961843" y="5300101"/>
                    <a:pt x="8011785" y="5267788"/>
                  </a:cubicBezTo>
                  <a:cubicBezTo>
                    <a:pt x="8112281" y="5203950"/>
                    <a:pt x="8193615" y="5128111"/>
                    <a:pt x="8260273" y="5034370"/>
                  </a:cubicBezTo>
                  <a:cubicBezTo>
                    <a:pt x="8326370" y="4940776"/>
                    <a:pt x="8378657" y="4831640"/>
                    <a:pt x="8417589" y="4714488"/>
                  </a:cubicBezTo>
                  <a:cubicBezTo>
                    <a:pt x="8456372" y="4597485"/>
                    <a:pt x="8481140" y="4471332"/>
                    <a:pt x="8495000" y="4346409"/>
                  </a:cubicBezTo>
                  <a:cubicBezTo>
                    <a:pt x="8508404" y="4221044"/>
                    <a:pt x="8511359" y="4095482"/>
                    <a:pt x="8508556" y="3971101"/>
                  </a:cubicBezTo>
                  <a:cubicBezTo>
                    <a:pt x="8504530" y="3846571"/>
                    <a:pt x="8495663" y="3723222"/>
                    <a:pt x="8483330" y="3600710"/>
                  </a:cubicBezTo>
                  <a:cubicBezTo>
                    <a:pt x="8470793" y="3478148"/>
                    <a:pt x="8451888" y="3356421"/>
                    <a:pt x="8425336" y="3236121"/>
                  </a:cubicBezTo>
                  <a:cubicBezTo>
                    <a:pt x="8399091" y="3115774"/>
                    <a:pt x="8367801" y="2996655"/>
                    <a:pt x="8334575" y="2877977"/>
                  </a:cubicBezTo>
                  <a:cubicBezTo>
                    <a:pt x="8268222" y="2640772"/>
                    <a:pt x="8190100" y="2404057"/>
                    <a:pt x="8087513" y="2174622"/>
                  </a:cubicBezTo>
                  <a:cubicBezTo>
                    <a:pt x="7985081" y="1945237"/>
                    <a:pt x="7863233" y="1721900"/>
                    <a:pt x="7723650" y="1507613"/>
                  </a:cubicBezTo>
                  <a:cubicBezTo>
                    <a:pt x="7653527" y="1400692"/>
                    <a:pt x="7579684" y="1295589"/>
                    <a:pt x="7501815" y="1192947"/>
                  </a:cubicBezTo>
                  <a:cubicBezTo>
                    <a:pt x="7423844" y="1090353"/>
                    <a:pt x="7340778" y="991103"/>
                    <a:pt x="7254399" y="894361"/>
                  </a:cubicBezTo>
                  <a:cubicBezTo>
                    <a:pt x="7082047" y="700485"/>
                    <a:pt x="6893083" y="519052"/>
                    <a:pt x="6689339" y="354046"/>
                  </a:cubicBezTo>
                  <a:cubicBezTo>
                    <a:pt x="6536914" y="229775"/>
                    <a:pt x="6375602" y="115325"/>
                    <a:pt x="6206651" y="12626"/>
                  </a:cubicBezTo>
                  <a:close/>
                  <a:moveTo>
                    <a:pt x="1827105" y="0"/>
                  </a:moveTo>
                  <a:lnTo>
                    <a:pt x="2807607" y="0"/>
                  </a:lnTo>
                  <a:lnTo>
                    <a:pt x="2667958" y="88235"/>
                  </a:lnTo>
                  <a:cubicBezTo>
                    <a:pt x="2560098" y="159777"/>
                    <a:pt x="2455754" y="235690"/>
                    <a:pt x="2354723" y="314947"/>
                  </a:cubicBezTo>
                  <a:cubicBezTo>
                    <a:pt x="2253464" y="394030"/>
                    <a:pt x="2156943" y="478181"/>
                    <a:pt x="2059963" y="561545"/>
                  </a:cubicBezTo>
                  <a:cubicBezTo>
                    <a:pt x="1962831" y="644811"/>
                    <a:pt x="1868297" y="731322"/>
                    <a:pt x="1780798" y="824425"/>
                  </a:cubicBezTo>
                  <a:cubicBezTo>
                    <a:pt x="1429010" y="1195013"/>
                    <a:pt x="1148011" y="1628455"/>
                    <a:pt x="954714" y="2094309"/>
                  </a:cubicBezTo>
                  <a:cubicBezTo>
                    <a:pt x="857938" y="2327186"/>
                    <a:pt x="783229" y="2568326"/>
                    <a:pt x="732676" y="2813646"/>
                  </a:cubicBezTo>
                  <a:cubicBezTo>
                    <a:pt x="707552" y="2936307"/>
                    <a:pt x="688085" y="3059952"/>
                    <a:pt x="673867" y="3183989"/>
                  </a:cubicBezTo>
                  <a:cubicBezTo>
                    <a:pt x="660056" y="3308075"/>
                    <a:pt x="651341" y="3432605"/>
                    <a:pt x="647621" y="3557281"/>
                  </a:cubicBezTo>
                  <a:cubicBezTo>
                    <a:pt x="644411" y="3681958"/>
                    <a:pt x="645329" y="3806733"/>
                    <a:pt x="653381" y="3931214"/>
                  </a:cubicBezTo>
                  <a:cubicBezTo>
                    <a:pt x="659852" y="4055792"/>
                    <a:pt x="672949" y="4179977"/>
                    <a:pt x="690428" y="4303719"/>
                  </a:cubicBezTo>
                  <a:cubicBezTo>
                    <a:pt x="726408" y="4551057"/>
                    <a:pt x="786440" y="4795835"/>
                    <a:pt x="871801" y="5033041"/>
                  </a:cubicBezTo>
                  <a:cubicBezTo>
                    <a:pt x="957007" y="5270247"/>
                    <a:pt x="1065962" y="5500322"/>
                    <a:pt x="1197749" y="5718494"/>
                  </a:cubicBezTo>
                  <a:cubicBezTo>
                    <a:pt x="1263846" y="5827433"/>
                    <a:pt x="1334937" y="5933813"/>
                    <a:pt x="1411480" y="6036703"/>
                  </a:cubicBezTo>
                  <a:cubicBezTo>
                    <a:pt x="1449548" y="6088295"/>
                    <a:pt x="1489451" y="6138609"/>
                    <a:pt x="1530170" y="6188430"/>
                  </a:cubicBezTo>
                  <a:cubicBezTo>
                    <a:pt x="1571447" y="6238055"/>
                    <a:pt x="1613644" y="6287336"/>
                    <a:pt x="1657165" y="6335385"/>
                  </a:cubicBezTo>
                  <a:cubicBezTo>
                    <a:pt x="1744079" y="6431708"/>
                    <a:pt x="1835644" y="6524282"/>
                    <a:pt x="1931343" y="6612896"/>
                  </a:cubicBezTo>
                  <a:lnTo>
                    <a:pt x="2220133" y="6858000"/>
                  </a:lnTo>
                  <a:lnTo>
                    <a:pt x="1539862" y="6858000"/>
                  </a:lnTo>
                  <a:lnTo>
                    <a:pt x="1307111" y="6648873"/>
                  </a:lnTo>
                  <a:cubicBezTo>
                    <a:pt x="1101839" y="6448063"/>
                    <a:pt x="913180" y="6225465"/>
                    <a:pt x="750258" y="5987570"/>
                  </a:cubicBezTo>
                  <a:cubicBezTo>
                    <a:pt x="587232" y="5749281"/>
                    <a:pt x="448261" y="5494813"/>
                    <a:pt x="335382" y="5229279"/>
                  </a:cubicBezTo>
                  <a:cubicBezTo>
                    <a:pt x="222298" y="4963793"/>
                    <a:pt x="137040" y="4686652"/>
                    <a:pt x="79351" y="4403854"/>
                  </a:cubicBezTo>
                  <a:cubicBezTo>
                    <a:pt x="50150" y="4262456"/>
                    <a:pt x="29767" y="4119385"/>
                    <a:pt x="16007" y="3975723"/>
                  </a:cubicBezTo>
                  <a:cubicBezTo>
                    <a:pt x="3930" y="3831964"/>
                    <a:pt x="-2441" y="3687614"/>
                    <a:pt x="871" y="3543362"/>
                  </a:cubicBezTo>
                  <a:cubicBezTo>
                    <a:pt x="3522" y="3399160"/>
                    <a:pt x="14172" y="3255105"/>
                    <a:pt x="32519" y="3112085"/>
                  </a:cubicBezTo>
                  <a:cubicBezTo>
                    <a:pt x="50508" y="2969014"/>
                    <a:pt x="76090" y="2826925"/>
                    <a:pt x="108502" y="2686511"/>
                  </a:cubicBezTo>
                  <a:cubicBezTo>
                    <a:pt x="173019" y="2405533"/>
                    <a:pt x="263474" y="2130703"/>
                    <a:pt x="378239" y="1865955"/>
                  </a:cubicBezTo>
                  <a:cubicBezTo>
                    <a:pt x="607922" y="1336607"/>
                    <a:pt x="935706" y="848228"/>
                    <a:pt x="1343701" y="431508"/>
                  </a:cubicBezTo>
                  <a:cubicBezTo>
                    <a:pt x="1446133" y="327783"/>
                    <a:pt x="1550910" y="225926"/>
                    <a:pt x="1661853" y="130268"/>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45" name="Freeform: Shape 44">
              <a:extLst>
                <a:ext uri="{FF2B5EF4-FFF2-40B4-BE49-F238E27FC236}">
                  <a16:creationId xmlns:a16="http://schemas.microsoft.com/office/drawing/2014/main" id="{97499201-5A2C-48B3-9B02-5519B882945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318434" y="36937"/>
              <a:ext cx="9747620" cy="6858000"/>
            </a:xfrm>
            <a:custGeom>
              <a:avLst/>
              <a:gdLst>
                <a:gd name="connsiteX0" fmla="*/ 7235453 w 9747620"/>
                <a:gd name="connsiteY0" fmla="*/ 0 h 6858000"/>
                <a:gd name="connsiteX1" fmla="*/ 7548130 w 9747620"/>
                <a:gd name="connsiteY1" fmla="*/ 0 h 6858000"/>
                <a:gd name="connsiteX2" fmla="*/ 7710334 w 9747620"/>
                <a:gd name="connsiteY2" fmla="*/ 111973 h 6858000"/>
                <a:gd name="connsiteX3" fmla="*/ 7889188 w 9747620"/>
                <a:gd name="connsiteY3" fmla="*/ 251542 h 6858000"/>
                <a:gd name="connsiteX4" fmla="*/ 8061828 w 9747620"/>
                <a:gd name="connsiteY4" fmla="*/ 398586 h 6858000"/>
                <a:gd name="connsiteX5" fmla="*/ 8145637 w 9747620"/>
                <a:gd name="connsiteY5" fmla="*/ 474218 h 6858000"/>
                <a:gd name="connsiteX6" fmla="*/ 8187242 w 9747620"/>
                <a:gd name="connsiteY6" fmla="*/ 512753 h 6858000"/>
                <a:gd name="connsiteX7" fmla="*/ 8228402 w 9747620"/>
                <a:gd name="connsiteY7" fmla="*/ 551575 h 6858000"/>
                <a:gd name="connsiteX8" fmla="*/ 8389211 w 9747620"/>
                <a:gd name="connsiteY8" fmla="*/ 710937 h 6858000"/>
                <a:gd name="connsiteX9" fmla="*/ 8467206 w 9747620"/>
                <a:gd name="connsiteY9" fmla="*/ 793088 h 6858000"/>
                <a:gd name="connsiteX10" fmla="*/ 8486791 w 9747620"/>
                <a:gd name="connsiteY10" fmla="*/ 814223 h 6858000"/>
                <a:gd name="connsiteX11" fmla="*/ 8505979 w 9747620"/>
                <a:gd name="connsiteY11" fmla="*/ 835409 h 6858000"/>
                <a:gd name="connsiteX12" fmla="*/ 8543509 w 9747620"/>
                <a:gd name="connsiteY12" fmla="*/ 877346 h 6858000"/>
                <a:gd name="connsiteX13" fmla="*/ 8690549 w 9747620"/>
                <a:gd name="connsiteY13" fmla="*/ 1048978 h 6858000"/>
                <a:gd name="connsiteX14" fmla="*/ 8761732 w 9747620"/>
                <a:gd name="connsiteY14" fmla="*/ 1137502 h 6858000"/>
                <a:gd name="connsiteX15" fmla="*/ 8796379 w 9747620"/>
                <a:gd name="connsiteY15" fmla="*/ 1182077 h 6858000"/>
                <a:gd name="connsiteX16" fmla="*/ 8830678 w 9747620"/>
                <a:gd name="connsiteY16" fmla="*/ 1226986 h 6858000"/>
                <a:gd name="connsiteX17" fmla="*/ 8963353 w 9747620"/>
                <a:gd name="connsiteY17" fmla="*/ 1410936 h 6858000"/>
                <a:gd name="connsiteX18" fmla="*/ 9026483 w 9747620"/>
                <a:gd name="connsiteY18" fmla="*/ 1505499 h 6858000"/>
                <a:gd name="connsiteX19" fmla="*/ 9057004 w 9747620"/>
                <a:gd name="connsiteY19" fmla="*/ 1552613 h 6858000"/>
                <a:gd name="connsiteX20" fmla="*/ 9087278 w 9747620"/>
                <a:gd name="connsiteY20" fmla="*/ 1600542 h 6858000"/>
                <a:gd name="connsiteX21" fmla="*/ 9202851 w 9747620"/>
                <a:gd name="connsiteY21" fmla="*/ 1795515 h 6858000"/>
                <a:gd name="connsiteX22" fmla="*/ 9257332 w 9747620"/>
                <a:gd name="connsiteY22" fmla="*/ 1894920 h 6858000"/>
                <a:gd name="connsiteX23" fmla="*/ 9283778 w 9747620"/>
                <a:gd name="connsiteY23" fmla="*/ 1945436 h 6858000"/>
                <a:gd name="connsiteX24" fmla="*/ 9309428 w 9747620"/>
                <a:gd name="connsiteY24" fmla="*/ 1996193 h 6858000"/>
                <a:gd name="connsiteX25" fmla="*/ 9405714 w 9747620"/>
                <a:gd name="connsiteY25" fmla="*/ 2202191 h 6858000"/>
                <a:gd name="connsiteX26" fmla="*/ 9566524 w 9747620"/>
                <a:gd name="connsiteY26" fmla="*/ 2627653 h 6858000"/>
                <a:gd name="connsiteX27" fmla="*/ 9583573 w 9747620"/>
                <a:gd name="connsiteY27" fmla="*/ 2682195 h 6858000"/>
                <a:gd name="connsiteX28" fmla="*/ 9591974 w 9747620"/>
                <a:gd name="connsiteY28" fmla="*/ 2709707 h 6858000"/>
                <a:gd name="connsiteX29" fmla="*/ 9600027 w 9747620"/>
                <a:gd name="connsiteY29" fmla="*/ 2737650 h 6858000"/>
                <a:gd name="connsiteX30" fmla="*/ 9629803 w 9747620"/>
                <a:gd name="connsiteY30" fmla="*/ 2847694 h 6858000"/>
                <a:gd name="connsiteX31" fmla="*/ 9679909 w 9747620"/>
                <a:gd name="connsiteY31" fmla="*/ 3070131 h 6858000"/>
                <a:gd name="connsiteX32" fmla="*/ 9690498 w 9747620"/>
                <a:gd name="connsiteY32" fmla="*/ 3126159 h 6858000"/>
                <a:gd name="connsiteX33" fmla="*/ 9700390 w 9747620"/>
                <a:gd name="connsiteY33" fmla="*/ 3181805 h 6858000"/>
                <a:gd name="connsiteX34" fmla="*/ 9709685 w 9747620"/>
                <a:gd name="connsiteY34" fmla="*/ 3243392 h 6858000"/>
                <a:gd name="connsiteX35" fmla="*/ 9713016 w 9747620"/>
                <a:gd name="connsiteY35" fmla="*/ 3267597 h 6858000"/>
                <a:gd name="connsiteX36" fmla="*/ 9716844 w 9747620"/>
                <a:gd name="connsiteY36" fmla="*/ 3294437 h 6858000"/>
                <a:gd name="connsiteX37" fmla="*/ 9720820 w 9747620"/>
                <a:gd name="connsiteY37" fmla="*/ 3324488 h 6858000"/>
                <a:gd name="connsiteX38" fmla="*/ 9722709 w 9747620"/>
                <a:gd name="connsiteY38" fmla="*/ 3340737 h 6858000"/>
                <a:gd name="connsiteX39" fmla="*/ 9724301 w 9747620"/>
                <a:gd name="connsiteY39" fmla="*/ 3356361 h 6858000"/>
                <a:gd name="connsiteX40" fmla="*/ 9730166 w 9747620"/>
                <a:gd name="connsiteY40" fmla="*/ 3412197 h 6858000"/>
                <a:gd name="connsiteX41" fmla="*/ 9735783 w 9747620"/>
                <a:gd name="connsiteY41" fmla="*/ 3468083 h 6858000"/>
                <a:gd name="connsiteX42" fmla="*/ 9739760 w 9747620"/>
                <a:gd name="connsiteY42" fmla="*/ 3524399 h 6858000"/>
                <a:gd name="connsiteX43" fmla="*/ 9741748 w 9747620"/>
                <a:gd name="connsiteY43" fmla="*/ 3552580 h 6858000"/>
                <a:gd name="connsiteX44" fmla="*/ 9742742 w 9747620"/>
                <a:gd name="connsiteY44" fmla="*/ 3566672 h 6858000"/>
                <a:gd name="connsiteX45" fmla="*/ 9743488 w 9747620"/>
                <a:gd name="connsiteY45" fmla="*/ 3581865 h 6858000"/>
                <a:gd name="connsiteX46" fmla="*/ 9744731 w 9747620"/>
                <a:gd name="connsiteY46" fmla="*/ 3611341 h 6858000"/>
                <a:gd name="connsiteX47" fmla="*/ 9745725 w 9747620"/>
                <a:gd name="connsiteY47" fmla="*/ 3639715 h 6858000"/>
                <a:gd name="connsiteX48" fmla="*/ 9747613 w 9747620"/>
                <a:gd name="connsiteY48" fmla="*/ 3753786 h 6858000"/>
                <a:gd name="connsiteX49" fmla="*/ 9740405 w 9747620"/>
                <a:gd name="connsiteY49" fmla="*/ 3984609 h 6858000"/>
                <a:gd name="connsiteX50" fmla="*/ 9736329 w 9747620"/>
                <a:gd name="connsiteY50" fmla="*/ 4038434 h 6858000"/>
                <a:gd name="connsiteX51" fmla="*/ 9731408 w 9747620"/>
                <a:gd name="connsiteY51" fmla="*/ 4099446 h 6858000"/>
                <a:gd name="connsiteX52" fmla="*/ 9717987 w 9747620"/>
                <a:gd name="connsiteY52" fmla="*/ 4213325 h 6858000"/>
                <a:gd name="connsiteX53" fmla="*/ 9716297 w 9747620"/>
                <a:gd name="connsiteY53" fmla="*/ 4227129 h 6858000"/>
                <a:gd name="connsiteX54" fmla="*/ 9714110 w 9747620"/>
                <a:gd name="connsiteY54" fmla="*/ 4240981 h 6858000"/>
                <a:gd name="connsiteX55" fmla="*/ 9709785 w 9747620"/>
                <a:gd name="connsiteY55" fmla="*/ 4268731 h 6858000"/>
                <a:gd name="connsiteX56" fmla="*/ 9701086 w 9747620"/>
                <a:gd name="connsiteY56" fmla="*/ 4324185 h 6858000"/>
                <a:gd name="connsiteX57" fmla="*/ 9698699 w 9747620"/>
                <a:gd name="connsiteY57" fmla="*/ 4338994 h 6858000"/>
                <a:gd name="connsiteX58" fmla="*/ 9695966 w 9747620"/>
                <a:gd name="connsiteY58" fmla="*/ 4355050 h 6858000"/>
                <a:gd name="connsiteX59" fmla="*/ 9690299 w 9747620"/>
                <a:gd name="connsiteY59" fmla="*/ 4385054 h 6858000"/>
                <a:gd name="connsiteX60" fmla="*/ 9679909 w 9747620"/>
                <a:gd name="connsiteY60" fmla="*/ 4437919 h 6858000"/>
                <a:gd name="connsiteX61" fmla="*/ 9673647 w 9747620"/>
                <a:gd name="connsiteY61" fmla="*/ 4468162 h 6858000"/>
                <a:gd name="connsiteX62" fmla="*/ 9667532 w 9747620"/>
                <a:gd name="connsiteY62" fmla="*/ 4496296 h 6858000"/>
                <a:gd name="connsiteX63" fmla="*/ 9654658 w 9747620"/>
                <a:gd name="connsiteY63" fmla="*/ 4552277 h 6858000"/>
                <a:gd name="connsiteX64" fmla="*/ 9625876 w 9747620"/>
                <a:gd name="connsiteY64" fmla="*/ 4664478 h 6858000"/>
                <a:gd name="connsiteX65" fmla="*/ 9552803 w 9747620"/>
                <a:gd name="connsiteY65" fmla="*/ 4888737 h 6858000"/>
                <a:gd name="connsiteX66" fmla="*/ 9452639 w 9747620"/>
                <a:gd name="connsiteY66" fmla="*/ 5110934 h 6858000"/>
                <a:gd name="connsiteX67" fmla="*/ 9388017 w 9747620"/>
                <a:gd name="connsiteY67" fmla="*/ 5220020 h 6858000"/>
                <a:gd name="connsiteX68" fmla="*/ 9370073 w 9747620"/>
                <a:gd name="connsiteY68" fmla="*/ 5246811 h 6858000"/>
                <a:gd name="connsiteX69" fmla="*/ 9360926 w 9747620"/>
                <a:gd name="connsiteY69" fmla="*/ 5260040 h 6858000"/>
                <a:gd name="connsiteX70" fmla="*/ 9351829 w 9747620"/>
                <a:gd name="connsiteY70" fmla="*/ 5272646 h 6858000"/>
                <a:gd name="connsiteX71" fmla="*/ 9313305 w 9747620"/>
                <a:gd name="connsiteY71" fmla="*/ 5323881 h 6858000"/>
                <a:gd name="connsiteX72" fmla="*/ 9130375 w 9747620"/>
                <a:gd name="connsiteY72" fmla="*/ 5510802 h 6858000"/>
                <a:gd name="connsiteX73" fmla="*/ 9028422 w 9747620"/>
                <a:gd name="connsiteY73" fmla="*/ 5588878 h 6858000"/>
                <a:gd name="connsiteX74" fmla="*/ 9002424 w 9747620"/>
                <a:gd name="connsiteY74" fmla="*/ 5606707 h 6858000"/>
                <a:gd name="connsiteX75" fmla="*/ 8976525 w 9747620"/>
                <a:gd name="connsiteY75" fmla="*/ 5623866 h 6858000"/>
                <a:gd name="connsiteX76" fmla="*/ 8924181 w 9747620"/>
                <a:gd name="connsiteY76" fmla="*/ 5656793 h 6858000"/>
                <a:gd name="connsiteX77" fmla="*/ 8717291 w 9747620"/>
                <a:gd name="connsiteY77" fmla="*/ 5771582 h 6858000"/>
                <a:gd name="connsiteX78" fmla="*/ 8617129 w 9747620"/>
                <a:gd name="connsiteY78" fmla="*/ 5823105 h 6858000"/>
                <a:gd name="connsiteX79" fmla="*/ 8518207 w 9747620"/>
                <a:gd name="connsiteY79" fmla="*/ 5873671 h 6858000"/>
                <a:gd name="connsiteX80" fmla="*/ 8150558 w 9747620"/>
                <a:gd name="connsiteY80" fmla="*/ 6086761 h 6858000"/>
                <a:gd name="connsiteX81" fmla="*/ 7979410 w 9747620"/>
                <a:gd name="connsiteY81" fmla="*/ 6207158 h 6858000"/>
                <a:gd name="connsiteX82" fmla="*/ 7938300 w 9747620"/>
                <a:gd name="connsiteY82" fmla="*/ 6238887 h 6858000"/>
                <a:gd name="connsiteX83" fmla="*/ 7897936 w 9747620"/>
                <a:gd name="connsiteY83" fmla="*/ 6271286 h 6858000"/>
                <a:gd name="connsiteX84" fmla="*/ 7858367 w 9747620"/>
                <a:gd name="connsiteY84" fmla="*/ 6304357 h 6858000"/>
                <a:gd name="connsiteX85" fmla="*/ 7819048 w 9747620"/>
                <a:gd name="connsiteY85" fmla="*/ 6338770 h 6858000"/>
                <a:gd name="connsiteX86" fmla="*/ 7778882 w 9747620"/>
                <a:gd name="connsiteY86" fmla="*/ 6374477 h 6858000"/>
                <a:gd name="connsiteX87" fmla="*/ 7739563 w 9747620"/>
                <a:gd name="connsiteY87" fmla="*/ 6410328 h 6858000"/>
                <a:gd name="connsiteX88" fmla="*/ 7660824 w 9747620"/>
                <a:gd name="connsiteY88" fmla="*/ 6484138 h 6858000"/>
                <a:gd name="connsiteX89" fmla="*/ 7502302 w 9747620"/>
                <a:gd name="connsiteY89" fmla="*/ 6636360 h 6858000"/>
                <a:gd name="connsiteX90" fmla="*/ 7273394 w 9747620"/>
                <a:gd name="connsiteY90" fmla="*/ 6858000 h 6858000"/>
                <a:gd name="connsiteX91" fmla="*/ 6780690 w 9747620"/>
                <a:gd name="connsiteY91" fmla="*/ 6858000 h 6858000"/>
                <a:gd name="connsiteX92" fmla="*/ 6854939 w 9747620"/>
                <a:gd name="connsiteY92" fmla="*/ 6783597 h 6858000"/>
                <a:gd name="connsiteX93" fmla="*/ 6932087 w 9747620"/>
                <a:gd name="connsiteY93" fmla="*/ 6705809 h 6858000"/>
                <a:gd name="connsiteX94" fmla="*/ 7241130 w 9747620"/>
                <a:gd name="connsiteY94" fmla="*/ 6390965 h 6858000"/>
                <a:gd name="connsiteX95" fmla="*/ 7397564 w 9747620"/>
                <a:gd name="connsiteY95" fmla="*/ 6233087 h 6858000"/>
                <a:gd name="connsiteX96" fmla="*/ 7478142 w 9747620"/>
                <a:gd name="connsiteY96" fmla="*/ 6153670 h 6858000"/>
                <a:gd name="connsiteX97" fmla="*/ 7519600 w 9747620"/>
                <a:gd name="connsiteY97" fmla="*/ 6113937 h 6858000"/>
                <a:gd name="connsiteX98" fmla="*/ 7561207 w 9747620"/>
                <a:gd name="connsiteY98" fmla="*/ 6075067 h 6858000"/>
                <a:gd name="connsiteX99" fmla="*/ 7604204 w 9747620"/>
                <a:gd name="connsiteY99" fmla="*/ 6035526 h 6858000"/>
                <a:gd name="connsiteX100" fmla="*/ 7648644 w 9747620"/>
                <a:gd name="connsiteY100" fmla="*/ 5996416 h 6858000"/>
                <a:gd name="connsiteX101" fmla="*/ 7693830 w 9747620"/>
                <a:gd name="connsiteY101" fmla="*/ 5958264 h 6858000"/>
                <a:gd name="connsiteX102" fmla="*/ 7739662 w 9747620"/>
                <a:gd name="connsiteY102" fmla="*/ 5921073 h 6858000"/>
                <a:gd name="connsiteX103" fmla="*/ 7928458 w 9747620"/>
                <a:gd name="connsiteY103" fmla="*/ 5781025 h 6858000"/>
                <a:gd name="connsiteX104" fmla="*/ 8325882 w 9747620"/>
                <a:gd name="connsiteY104" fmla="*/ 5537450 h 6858000"/>
                <a:gd name="connsiteX105" fmla="*/ 8424555 w 9747620"/>
                <a:gd name="connsiteY105" fmla="*/ 5484106 h 6858000"/>
                <a:gd name="connsiteX106" fmla="*/ 8521737 w 9747620"/>
                <a:gd name="connsiteY106" fmla="*/ 5431289 h 6858000"/>
                <a:gd name="connsiteX107" fmla="*/ 8702677 w 9747620"/>
                <a:gd name="connsiteY107" fmla="*/ 5325942 h 6858000"/>
                <a:gd name="connsiteX108" fmla="*/ 8743986 w 9747620"/>
                <a:gd name="connsiteY108" fmla="*/ 5298717 h 6858000"/>
                <a:gd name="connsiteX109" fmla="*/ 8764167 w 9747620"/>
                <a:gd name="connsiteY109" fmla="*/ 5284723 h 6858000"/>
                <a:gd name="connsiteX110" fmla="*/ 8783704 w 9747620"/>
                <a:gd name="connsiteY110" fmla="*/ 5270679 h 6858000"/>
                <a:gd name="connsiteX111" fmla="*/ 8856776 w 9747620"/>
                <a:gd name="connsiteY111" fmla="*/ 5212399 h 6858000"/>
                <a:gd name="connsiteX112" fmla="*/ 8979856 w 9747620"/>
                <a:gd name="connsiteY112" fmla="*/ 5082081 h 6858000"/>
                <a:gd name="connsiteX113" fmla="*/ 9006699 w 9747620"/>
                <a:gd name="connsiteY113" fmla="*/ 5044984 h 6858000"/>
                <a:gd name="connsiteX114" fmla="*/ 9013509 w 9747620"/>
                <a:gd name="connsiteY114" fmla="*/ 5035254 h 6858000"/>
                <a:gd name="connsiteX115" fmla="*/ 9019773 w 9747620"/>
                <a:gd name="connsiteY115" fmla="*/ 5025812 h 6858000"/>
                <a:gd name="connsiteX116" fmla="*/ 9032050 w 9747620"/>
                <a:gd name="connsiteY116" fmla="*/ 5006833 h 6858000"/>
                <a:gd name="connsiteX117" fmla="*/ 9077733 w 9747620"/>
                <a:gd name="connsiteY117" fmla="*/ 4926839 h 6858000"/>
                <a:gd name="connsiteX118" fmla="*/ 9154285 w 9747620"/>
                <a:gd name="connsiteY118" fmla="*/ 4750223 h 6858000"/>
                <a:gd name="connsiteX119" fmla="*/ 9213936 w 9747620"/>
                <a:gd name="connsiteY119" fmla="*/ 4559945 h 6858000"/>
                <a:gd name="connsiteX120" fmla="*/ 9238592 w 9747620"/>
                <a:gd name="connsiteY120" fmla="*/ 4461357 h 6858000"/>
                <a:gd name="connsiteX121" fmla="*/ 9249776 w 9747620"/>
                <a:gd name="connsiteY121" fmla="*/ 4411319 h 6858000"/>
                <a:gd name="connsiteX122" fmla="*/ 9255046 w 9747620"/>
                <a:gd name="connsiteY122" fmla="*/ 4386299 h 6858000"/>
                <a:gd name="connsiteX123" fmla="*/ 9259718 w 9747620"/>
                <a:gd name="connsiteY123" fmla="*/ 4363342 h 6858000"/>
                <a:gd name="connsiteX124" fmla="*/ 9269959 w 9747620"/>
                <a:gd name="connsiteY124" fmla="*/ 4309566 h 6858000"/>
                <a:gd name="connsiteX125" fmla="*/ 9274233 w 9747620"/>
                <a:gd name="connsiteY125" fmla="*/ 4286176 h 6858000"/>
                <a:gd name="connsiteX126" fmla="*/ 9276022 w 9747620"/>
                <a:gd name="connsiteY126" fmla="*/ 4275489 h 6858000"/>
                <a:gd name="connsiteX127" fmla="*/ 9277861 w 9747620"/>
                <a:gd name="connsiteY127" fmla="*/ 4263506 h 6858000"/>
                <a:gd name="connsiteX128" fmla="*/ 9286014 w 9747620"/>
                <a:gd name="connsiteY128" fmla="*/ 4211696 h 6858000"/>
                <a:gd name="connsiteX129" fmla="*/ 9290092 w 9747620"/>
                <a:gd name="connsiteY129" fmla="*/ 4185767 h 6858000"/>
                <a:gd name="connsiteX130" fmla="*/ 9292128 w 9747620"/>
                <a:gd name="connsiteY130" fmla="*/ 4172826 h 6858000"/>
                <a:gd name="connsiteX131" fmla="*/ 9293720 w 9747620"/>
                <a:gd name="connsiteY131" fmla="*/ 4159693 h 6858000"/>
                <a:gd name="connsiteX132" fmla="*/ 9305650 w 9747620"/>
                <a:gd name="connsiteY132" fmla="*/ 4057941 h 6858000"/>
                <a:gd name="connsiteX133" fmla="*/ 9309378 w 9747620"/>
                <a:gd name="connsiteY133" fmla="*/ 4010779 h 6858000"/>
                <a:gd name="connsiteX134" fmla="*/ 9313454 w 9747620"/>
                <a:gd name="connsiteY134" fmla="*/ 3956428 h 6858000"/>
                <a:gd name="connsiteX135" fmla="*/ 9320811 w 9747620"/>
                <a:gd name="connsiteY135" fmla="*/ 3753546 h 6858000"/>
                <a:gd name="connsiteX136" fmla="*/ 9319617 w 9747620"/>
                <a:gd name="connsiteY136" fmla="*/ 3650643 h 6858000"/>
                <a:gd name="connsiteX137" fmla="*/ 9318176 w 9747620"/>
                <a:gd name="connsiteY137" fmla="*/ 3600030 h 6858000"/>
                <a:gd name="connsiteX138" fmla="*/ 9317778 w 9747620"/>
                <a:gd name="connsiteY138" fmla="*/ 3588096 h 6858000"/>
                <a:gd name="connsiteX139" fmla="*/ 9316983 w 9747620"/>
                <a:gd name="connsiteY139" fmla="*/ 3575107 h 6858000"/>
                <a:gd name="connsiteX140" fmla="*/ 9315443 w 9747620"/>
                <a:gd name="connsiteY140" fmla="*/ 3549130 h 6858000"/>
                <a:gd name="connsiteX141" fmla="*/ 9312311 w 9747620"/>
                <a:gd name="connsiteY141" fmla="*/ 3497176 h 6858000"/>
                <a:gd name="connsiteX142" fmla="*/ 9307587 w 9747620"/>
                <a:gd name="connsiteY142" fmla="*/ 3445029 h 6858000"/>
                <a:gd name="connsiteX143" fmla="*/ 9302618 w 9747620"/>
                <a:gd name="connsiteY143" fmla="*/ 3392835 h 6858000"/>
                <a:gd name="connsiteX144" fmla="*/ 9301574 w 9747620"/>
                <a:gd name="connsiteY144" fmla="*/ 3381476 h 6858000"/>
                <a:gd name="connsiteX145" fmla="*/ 9300430 w 9747620"/>
                <a:gd name="connsiteY145" fmla="*/ 3370740 h 6858000"/>
                <a:gd name="connsiteX146" fmla="*/ 9297547 w 9747620"/>
                <a:gd name="connsiteY146" fmla="*/ 3346966 h 6858000"/>
                <a:gd name="connsiteX147" fmla="*/ 9294017 w 9747620"/>
                <a:gd name="connsiteY147" fmla="*/ 3320030 h 6858000"/>
                <a:gd name="connsiteX148" fmla="*/ 9290439 w 9747620"/>
                <a:gd name="connsiteY148" fmla="*/ 3290410 h 6858000"/>
                <a:gd name="connsiteX149" fmla="*/ 9284275 w 9747620"/>
                <a:gd name="connsiteY149" fmla="*/ 3244544 h 6858000"/>
                <a:gd name="connsiteX150" fmla="*/ 9275974 w 9747620"/>
                <a:gd name="connsiteY150" fmla="*/ 3193116 h 6858000"/>
                <a:gd name="connsiteX151" fmla="*/ 9267224 w 9747620"/>
                <a:gd name="connsiteY151" fmla="*/ 3142264 h 6858000"/>
                <a:gd name="connsiteX152" fmla="*/ 9225320 w 9747620"/>
                <a:gd name="connsiteY152" fmla="*/ 2939909 h 6858000"/>
                <a:gd name="connsiteX153" fmla="*/ 9200466 w 9747620"/>
                <a:gd name="connsiteY153" fmla="*/ 2839449 h 6858000"/>
                <a:gd name="connsiteX154" fmla="*/ 9193953 w 9747620"/>
                <a:gd name="connsiteY154" fmla="*/ 2814958 h 6858000"/>
                <a:gd name="connsiteX155" fmla="*/ 9186993 w 9747620"/>
                <a:gd name="connsiteY155" fmla="*/ 2790276 h 6858000"/>
                <a:gd name="connsiteX156" fmla="*/ 9172628 w 9747620"/>
                <a:gd name="connsiteY156" fmla="*/ 2740621 h 6858000"/>
                <a:gd name="connsiteX157" fmla="*/ 9035082 w 9747620"/>
                <a:gd name="connsiteY157" fmla="*/ 2347463 h 6858000"/>
                <a:gd name="connsiteX158" fmla="*/ 8952118 w 9747620"/>
                <a:gd name="connsiteY158" fmla="*/ 2155413 h 6858000"/>
                <a:gd name="connsiteX159" fmla="*/ 8929948 w 9747620"/>
                <a:gd name="connsiteY159" fmla="*/ 2107915 h 6858000"/>
                <a:gd name="connsiteX160" fmla="*/ 8907429 w 9747620"/>
                <a:gd name="connsiteY160" fmla="*/ 2060753 h 6858000"/>
                <a:gd name="connsiteX161" fmla="*/ 8860404 w 9747620"/>
                <a:gd name="connsiteY161" fmla="*/ 1966478 h 6858000"/>
                <a:gd name="connsiteX162" fmla="*/ 8760788 w 9747620"/>
                <a:gd name="connsiteY162" fmla="*/ 1780274 h 6858000"/>
                <a:gd name="connsiteX163" fmla="*/ 8734740 w 9747620"/>
                <a:gd name="connsiteY163" fmla="*/ 1734311 h 6858000"/>
                <a:gd name="connsiteX164" fmla="*/ 8708046 w 9747620"/>
                <a:gd name="connsiteY164" fmla="*/ 1687963 h 6858000"/>
                <a:gd name="connsiteX165" fmla="*/ 8654062 w 9747620"/>
                <a:gd name="connsiteY165" fmla="*/ 1597234 h 6858000"/>
                <a:gd name="connsiteX166" fmla="*/ 8540278 w 9747620"/>
                <a:gd name="connsiteY166" fmla="*/ 1418077 h 6858000"/>
                <a:gd name="connsiteX167" fmla="*/ 8510701 w 9747620"/>
                <a:gd name="connsiteY167" fmla="*/ 1373695 h 6858000"/>
                <a:gd name="connsiteX168" fmla="*/ 8480676 w 9747620"/>
                <a:gd name="connsiteY168" fmla="*/ 1329457 h 6858000"/>
                <a:gd name="connsiteX169" fmla="*/ 8419782 w 9747620"/>
                <a:gd name="connsiteY169" fmla="*/ 1242275 h 6858000"/>
                <a:gd name="connsiteX170" fmla="*/ 8292478 w 9747620"/>
                <a:gd name="connsiteY170" fmla="*/ 1069875 h 6858000"/>
                <a:gd name="connsiteX171" fmla="*/ 8259620 w 9747620"/>
                <a:gd name="connsiteY171" fmla="*/ 1027123 h 6858000"/>
                <a:gd name="connsiteX172" fmla="*/ 8243416 w 9747620"/>
                <a:gd name="connsiteY172" fmla="*/ 1006130 h 6858000"/>
                <a:gd name="connsiteX173" fmla="*/ 8227110 w 9747620"/>
                <a:gd name="connsiteY173" fmla="*/ 985473 h 6858000"/>
                <a:gd name="connsiteX174" fmla="*/ 8159604 w 9747620"/>
                <a:gd name="connsiteY174" fmla="*/ 902029 h 6858000"/>
                <a:gd name="connsiteX175" fmla="*/ 8020022 w 9747620"/>
                <a:gd name="connsiteY175" fmla="*/ 738209 h 6858000"/>
                <a:gd name="connsiteX176" fmla="*/ 7984182 w 9747620"/>
                <a:gd name="connsiteY176" fmla="*/ 697901 h 6858000"/>
                <a:gd name="connsiteX177" fmla="*/ 7948043 w 9747620"/>
                <a:gd name="connsiteY177" fmla="*/ 657976 h 6858000"/>
                <a:gd name="connsiteX178" fmla="*/ 7874324 w 9747620"/>
                <a:gd name="connsiteY178" fmla="*/ 578607 h 6858000"/>
                <a:gd name="connsiteX179" fmla="*/ 7723308 w 9747620"/>
                <a:gd name="connsiteY179" fmla="*/ 424085 h 6858000"/>
                <a:gd name="connsiteX180" fmla="*/ 7565532 w 9747620"/>
                <a:gd name="connsiteY180" fmla="*/ 275602 h 6858000"/>
                <a:gd name="connsiteX181" fmla="*/ 1832515 w 9747620"/>
                <a:gd name="connsiteY181" fmla="*/ 0 h 6858000"/>
                <a:gd name="connsiteX182" fmla="*/ 2158449 w 9747620"/>
                <a:gd name="connsiteY182" fmla="*/ 0 h 6858000"/>
                <a:gd name="connsiteX183" fmla="*/ 2108797 w 9747620"/>
                <a:gd name="connsiteY183" fmla="*/ 37845 h 6858000"/>
                <a:gd name="connsiteX184" fmla="*/ 1942830 w 9747620"/>
                <a:gd name="connsiteY184" fmla="*/ 177587 h 6858000"/>
                <a:gd name="connsiteX185" fmla="*/ 1633191 w 9747620"/>
                <a:gd name="connsiteY185" fmla="*/ 477909 h 6858000"/>
                <a:gd name="connsiteX186" fmla="*/ 702686 w 9747620"/>
                <a:gd name="connsiteY186" fmla="*/ 1889935 h 6858000"/>
                <a:gd name="connsiteX187" fmla="*/ 551769 w 9747620"/>
                <a:gd name="connsiteY187" fmla="*/ 2281416 h 6858000"/>
                <a:gd name="connsiteX188" fmla="*/ 438383 w 9747620"/>
                <a:gd name="connsiteY188" fmla="*/ 2682772 h 6858000"/>
                <a:gd name="connsiteX189" fmla="*/ 397124 w 9747620"/>
                <a:gd name="connsiteY189" fmla="*/ 2887044 h 6858000"/>
                <a:gd name="connsiteX190" fmla="*/ 365658 w 9747620"/>
                <a:gd name="connsiteY190" fmla="*/ 3093424 h 6858000"/>
                <a:gd name="connsiteX191" fmla="*/ 332105 w 9747620"/>
                <a:gd name="connsiteY191" fmla="*/ 3509828 h 6858000"/>
                <a:gd name="connsiteX192" fmla="*/ 383653 w 9747620"/>
                <a:gd name="connsiteY192" fmla="*/ 4346327 h 6858000"/>
                <a:gd name="connsiteX193" fmla="*/ 422327 w 9747620"/>
                <a:gd name="connsiteY193" fmla="*/ 4552900 h 6858000"/>
                <a:gd name="connsiteX194" fmla="*/ 472184 w 9747620"/>
                <a:gd name="connsiteY194" fmla="*/ 4757939 h 6858000"/>
                <a:gd name="connsiteX195" fmla="*/ 533078 w 9747620"/>
                <a:gd name="connsiteY195" fmla="*/ 4960916 h 6858000"/>
                <a:gd name="connsiteX196" fmla="*/ 604710 w 9747620"/>
                <a:gd name="connsiteY196" fmla="*/ 5160875 h 6858000"/>
                <a:gd name="connsiteX197" fmla="*/ 996766 w 9747620"/>
                <a:gd name="connsiteY197" fmla="*/ 5920640 h 6858000"/>
                <a:gd name="connsiteX198" fmla="*/ 1549183 w 9747620"/>
                <a:gd name="connsiteY198" fmla="*/ 6586417 h 6858000"/>
                <a:gd name="connsiteX199" fmla="*/ 1709890 w 9747620"/>
                <a:gd name="connsiteY199" fmla="*/ 6734063 h 6858000"/>
                <a:gd name="connsiteX200" fmla="*/ 1859761 w 9747620"/>
                <a:gd name="connsiteY200" fmla="*/ 6858000 h 6858000"/>
                <a:gd name="connsiteX201" fmla="*/ 1671798 w 9747620"/>
                <a:gd name="connsiteY201" fmla="*/ 6858000 h 6858000"/>
                <a:gd name="connsiteX202" fmla="*/ 1628044 w 9747620"/>
                <a:gd name="connsiteY202" fmla="*/ 6822717 h 6858000"/>
                <a:gd name="connsiteX203" fmla="*/ 1459756 w 9747620"/>
                <a:gd name="connsiteY203" fmla="*/ 6674223 h 6858000"/>
                <a:gd name="connsiteX204" fmla="*/ 402543 w 9747620"/>
                <a:gd name="connsiteY204" fmla="*/ 5241588 h 6858000"/>
                <a:gd name="connsiteX205" fmla="*/ 311923 w 9747620"/>
                <a:gd name="connsiteY205" fmla="*/ 5036741 h 6858000"/>
                <a:gd name="connsiteX206" fmla="*/ 232140 w 9747620"/>
                <a:gd name="connsiteY206" fmla="*/ 4827483 h 6858000"/>
                <a:gd name="connsiteX207" fmla="*/ 163392 w 9747620"/>
                <a:gd name="connsiteY207" fmla="*/ 4613913 h 6858000"/>
                <a:gd name="connsiteX208" fmla="*/ 106823 w 9747620"/>
                <a:gd name="connsiteY208" fmla="*/ 4396365 h 6858000"/>
                <a:gd name="connsiteX209" fmla="*/ 29326 w 9747620"/>
                <a:gd name="connsiteY209" fmla="*/ 3954702 h 6858000"/>
                <a:gd name="connsiteX210" fmla="*/ 8647 w 9747620"/>
                <a:gd name="connsiteY210" fmla="*/ 3730971 h 6858000"/>
                <a:gd name="connsiteX211" fmla="*/ 2880 w 9747620"/>
                <a:gd name="connsiteY211" fmla="*/ 3618674 h 6858000"/>
                <a:gd name="connsiteX212" fmla="*/ 296 w 9747620"/>
                <a:gd name="connsiteY212" fmla="*/ 3506425 h 6858000"/>
                <a:gd name="connsiteX213" fmla="*/ 20030 w 9747620"/>
                <a:gd name="connsiteY213" fmla="*/ 3056711 h 6858000"/>
                <a:gd name="connsiteX214" fmla="*/ 48664 w 9747620"/>
                <a:gd name="connsiteY214" fmla="*/ 2832980 h 6858000"/>
                <a:gd name="connsiteX215" fmla="*/ 89922 w 9747620"/>
                <a:gd name="connsiteY215" fmla="*/ 2610639 h 6858000"/>
                <a:gd name="connsiteX216" fmla="*/ 211163 w 9747620"/>
                <a:gd name="connsiteY216" fmla="*/ 2174343 h 6858000"/>
                <a:gd name="connsiteX217" fmla="*/ 379129 w 9747620"/>
                <a:gd name="connsiteY217" fmla="*/ 1754393 h 6858000"/>
                <a:gd name="connsiteX218" fmla="*/ 841424 w 9747620"/>
                <a:gd name="connsiteY218" fmla="*/ 976270 h 6858000"/>
                <a:gd name="connsiteX219" fmla="*/ 1130234 w 9747620"/>
                <a:gd name="connsiteY219" fmla="*/ 625768 h 6858000"/>
                <a:gd name="connsiteX220" fmla="*/ 1452897 w 9747620"/>
                <a:gd name="connsiteY220" fmla="*/ 305748 h 6858000"/>
                <a:gd name="connsiteX221" fmla="*/ 1805682 w 9747620"/>
                <a:gd name="connsiteY221" fmla="*/ 18752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Lst>
              <a:rect l="l" t="t" r="r" b="b"/>
              <a:pathLst>
                <a:path w="9747620" h="6858000">
                  <a:moveTo>
                    <a:pt x="7235453" y="0"/>
                  </a:moveTo>
                  <a:lnTo>
                    <a:pt x="7548130" y="0"/>
                  </a:lnTo>
                  <a:lnTo>
                    <a:pt x="7710334" y="111973"/>
                  </a:lnTo>
                  <a:cubicBezTo>
                    <a:pt x="7770781" y="157314"/>
                    <a:pt x="7830282" y="203517"/>
                    <a:pt x="7889188" y="251542"/>
                  </a:cubicBezTo>
                  <a:cubicBezTo>
                    <a:pt x="7947894" y="299470"/>
                    <a:pt x="8005557" y="348453"/>
                    <a:pt x="8061828" y="398586"/>
                  </a:cubicBezTo>
                  <a:cubicBezTo>
                    <a:pt x="8090013" y="423605"/>
                    <a:pt x="8117948" y="448816"/>
                    <a:pt x="8145637" y="474218"/>
                  </a:cubicBezTo>
                  <a:cubicBezTo>
                    <a:pt x="8159506" y="486918"/>
                    <a:pt x="8173375" y="499764"/>
                    <a:pt x="8187242" y="512753"/>
                  </a:cubicBezTo>
                  <a:lnTo>
                    <a:pt x="8228402" y="551575"/>
                  </a:lnTo>
                  <a:cubicBezTo>
                    <a:pt x="8283082" y="603577"/>
                    <a:pt x="8336569" y="656778"/>
                    <a:pt x="8389211" y="710937"/>
                  </a:cubicBezTo>
                  <a:cubicBezTo>
                    <a:pt x="8415458" y="738065"/>
                    <a:pt x="8441455" y="765432"/>
                    <a:pt x="8467206" y="793088"/>
                  </a:cubicBezTo>
                  <a:lnTo>
                    <a:pt x="8486791" y="814223"/>
                  </a:lnTo>
                  <a:lnTo>
                    <a:pt x="8505979" y="835409"/>
                  </a:lnTo>
                  <a:lnTo>
                    <a:pt x="8543509" y="877346"/>
                  </a:lnTo>
                  <a:cubicBezTo>
                    <a:pt x="8593418" y="933423"/>
                    <a:pt x="8642579" y="990601"/>
                    <a:pt x="8690549" y="1048978"/>
                  </a:cubicBezTo>
                  <a:cubicBezTo>
                    <a:pt x="8714558" y="1078168"/>
                    <a:pt x="8738368" y="1107644"/>
                    <a:pt x="8761732" y="1137502"/>
                  </a:cubicBezTo>
                  <a:lnTo>
                    <a:pt x="8796379" y="1182077"/>
                  </a:lnTo>
                  <a:lnTo>
                    <a:pt x="8830678" y="1226986"/>
                  </a:lnTo>
                  <a:cubicBezTo>
                    <a:pt x="8876112" y="1287185"/>
                    <a:pt x="8920304" y="1348532"/>
                    <a:pt x="8963353" y="1410936"/>
                  </a:cubicBezTo>
                  <a:cubicBezTo>
                    <a:pt x="8984727" y="1442137"/>
                    <a:pt x="9005954" y="1473915"/>
                    <a:pt x="9026483" y="1505499"/>
                  </a:cubicBezTo>
                  <a:lnTo>
                    <a:pt x="9057004" y="1552613"/>
                  </a:lnTo>
                  <a:cubicBezTo>
                    <a:pt x="9067245" y="1568525"/>
                    <a:pt x="9077336" y="1584534"/>
                    <a:pt x="9087278" y="1600542"/>
                  </a:cubicBezTo>
                  <a:cubicBezTo>
                    <a:pt x="9127145" y="1664766"/>
                    <a:pt x="9165966" y="1729613"/>
                    <a:pt x="9202851" y="1795515"/>
                  </a:cubicBezTo>
                  <a:cubicBezTo>
                    <a:pt x="9221342" y="1828491"/>
                    <a:pt x="9239437" y="1861417"/>
                    <a:pt x="9257332" y="1894920"/>
                  </a:cubicBezTo>
                  <a:lnTo>
                    <a:pt x="9283778" y="1945436"/>
                  </a:lnTo>
                  <a:lnTo>
                    <a:pt x="9309428" y="1996193"/>
                  </a:lnTo>
                  <a:cubicBezTo>
                    <a:pt x="9343280" y="2064013"/>
                    <a:pt x="9375491" y="2132695"/>
                    <a:pt x="9405714" y="2202191"/>
                  </a:cubicBezTo>
                  <a:cubicBezTo>
                    <a:pt x="9466260" y="2341183"/>
                    <a:pt x="9520493" y="2483053"/>
                    <a:pt x="9566524" y="2627653"/>
                  </a:cubicBezTo>
                  <a:cubicBezTo>
                    <a:pt x="9572289" y="2645675"/>
                    <a:pt x="9578056" y="2663792"/>
                    <a:pt x="9583573" y="2682195"/>
                  </a:cubicBezTo>
                  <a:lnTo>
                    <a:pt x="9591974" y="2709707"/>
                  </a:lnTo>
                  <a:lnTo>
                    <a:pt x="9600027" y="2737650"/>
                  </a:lnTo>
                  <a:cubicBezTo>
                    <a:pt x="9610416" y="2774171"/>
                    <a:pt x="9620358" y="2810884"/>
                    <a:pt x="9629803" y="2847694"/>
                  </a:cubicBezTo>
                  <a:cubicBezTo>
                    <a:pt x="9648692" y="2921312"/>
                    <a:pt x="9665196" y="2995506"/>
                    <a:pt x="9679909" y="3070131"/>
                  </a:cubicBezTo>
                  <a:cubicBezTo>
                    <a:pt x="9683587" y="3088775"/>
                    <a:pt x="9687118" y="3107418"/>
                    <a:pt x="9690498" y="3126159"/>
                  </a:cubicBezTo>
                  <a:lnTo>
                    <a:pt x="9700390" y="3181805"/>
                  </a:lnTo>
                  <a:cubicBezTo>
                    <a:pt x="9703670" y="3201120"/>
                    <a:pt x="9706952" y="3222112"/>
                    <a:pt x="9709685" y="3243392"/>
                  </a:cubicBezTo>
                  <a:lnTo>
                    <a:pt x="9713016" y="3267597"/>
                  </a:lnTo>
                  <a:lnTo>
                    <a:pt x="9716844" y="3294437"/>
                  </a:lnTo>
                  <a:cubicBezTo>
                    <a:pt x="9718186" y="3303926"/>
                    <a:pt x="9719527" y="3313895"/>
                    <a:pt x="9720820" y="3324488"/>
                  </a:cubicBezTo>
                  <a:lnTo>
                    <a:pt x="9722709" y="3340737"/>
                  </a:lnTo>
                  <a:lnTo>
                    <a:pt x="9724301" y="3356361"/>
                  </a:lnTo>
                  <a:lnTo>
                    <a:pt x="9730166" y="3412197"/>
                  </a:lnTo>
                  <a:cubicBezTo>
                    <a:pt x="9732005" y="3430842"/>
                    <a:pt x="9734291" y="3449342"/>
                    <a:pt x="9735783" y="3468083"/>
                  </a:cubicBezTo>
                  <a:lnTo>
                    <a:pt x="9739760" y="3524399"/>
                  </a:lnTo>
                  <a:lnTo>
                    <a:pt x="9741748" y="3552580"/>
                  </a:lnTo>
                  <a:lnTo>
                    <a:pt x="9742742" y="3566672"/>
                  </a:lnTo>
                  <a:lnTo>
                    <a:pt x="9743488" y="3581865"/>
                  </a:lnTo>
                  <a:lnTo>
                    <a:pt x="9744731" y="3611341"/>
                  </a:lnTo>
                  <a:lnTo>
                    <a:pt x="9745725" y="3639715"/>
                  </a:lnTo>
                  <a:cubicBezTo>
                    <a:pt x="9746868" y="3677579"/>
                    <a:pt x="9747514" y="3715587"/>
                    <a:pt x="9747613" y="3753786"/>
                  </a:cubicBezTo>
                  <a:cubicBezTo>
                    <a:pt x="9747763" y="3830232"/>
                    <a:pt x="9745675" y="3906870"/>
                    <a:pt x="9740405" y="3984609"/>
                  </a:cubicBezTo>
                  <a:lnTo>
                    <a:pt x="9736329" y="4038434"/>
                  </a:lnTo>
                  <a:cubicBezTo>
                    <a:pt x="9735087" y="4055976"/>
                    <a:pt x="9733794" y="4076346"/>
                    <a:pt x="9731408" y="4099446"/>
                  </a:cubicBezTo>
                  <a:lnTo>
                    <a:pt x="9717987" y="4213325"/>
                  </a:lnTo>
                  <a:cubicBezTo>
                    <a:pt x="9717441" y="4217926"/>
                    <a:pt x="9716943" y="4222527"/>
                    <a:pt x="9716297" y="4227129"/>
                  </a:cubicBezTo>
                  <a:lnTo>
                    <a:pt x="9714110" y="4240981"/>
                  </a:lnTo>
                  <a:lnTo>
                    <a:pt x="9709785" y="4268731"/>
                  </a:lnTo>
                  <a:lnTo>
                    <a:pt x="9701086" y="4324185"/>
                  </a:lnTo>
                  <a:lnTo>
                    <a:pt x="9698699" y="4338994"/>
                  </a:lnTo>
                  <a:lnTo>
                    <a:pt x="9695966" y="4355050"/>
                  </a:lnTo>
                  <a:cubicBezTo>
                    <a:pt x="9694077" y="4365547"/>
                    <a:pt x="9692188" y="4375516"/>
                    <a:pt x="9690299" y="4385054"/>
                  </a:cubicBezTo>
                  <a:lnTo>
                    <a:pt x="9679909" y="4437919"/>
                  </a:lnTo>
                  <a:cubicBezTo>
                    <a:pt x="9677871" y="4448320"/>
                    <a:pt x="9675735" y="4458097"/>
                    <a:pt x="9673647" y="4468162"/>
                  </a:cubicBezTo>
                  <a:lnTo>
                    <a:pt x="9667532" y="4496296"/>
                  </a:lnTo>
                  <a:cubicBezTo>
                    <a:pt x="9663406" y="4514941"/>
                    <a:pt x="9659081" y="4533585"/>
                    <a:pt x="9654658" y="4552277"/>
                  </a:cubicBezTo>
                  <a:cubicBezTo>
                    <a:pt x="9645760" y="4589613"/>
                    <a:pt x="9636265" y="4627045"/>
                    <a:pt x="9625876" y="4664478"/>
                  </a:cubicBezTo>
                  <a:cubicBezTo>
                    <a:pt x="9605048" y="4739247"/>
                    <a:pt x="9581088" y="4814303"/>
                    <a:pt x="9552803" y="4888737"/>
                  </a:cubicBezTo>
                  <a:cubicBezTo>
                    <a:pt x="9524668" y="4962930"/>
                    <a:pt x="9492109" y="5037459"/>
                    <a:pt x="9452639" y="5110934"/>
                  </a:cubicBezTo>
                  <a:cubicBezTo>
                    <a:pt x="9432905" y="5147695"/>
                    <a:pt x="9411431" y="5184169"/>
                    <a:pt x="9388017" y="5220020"/>
                  </a:cubicBezTo>
                  <a:cubicBezTo>
                    <a:pt x="9382201" y="5228982"/>
                    <a:pt x="9376236" y="5237945"/>
                    <a:pt x="9370073" y="5246811"/>
                  </a:cubicBezTo>
                  <a:lnTo>
                    <a:pt x="9360926" y="5260040"/>
                  </a:lnTo>
                  <a:lnTo>
                    <a:pt x="9351829" y="5272646"/>
                  </a:lnTo>
                  <a:cubicBezTo>
                    <a:pt x="9339700" y="5289468"/>
                    <a:pt x="9327174" y="5306387"/>
                    <a:pt x="9313305" y="5323881"/>
                  </a:cubicBezTo>
                  <a:cubicBezTo>
                    <a:pt x="9258625" y="5393042"/>
                    <a:pt x="9196489" y="5455445"/>
                    <a:pt x="9130375" y="5510802"/>
                  </a:cubicBezTo>
                  <a:cubicBezTo>
                    <a:pt x="9097319" y="5538505"/>
                    <a:pt x="9063268" y="5564530"/>
                    <a:pt x="9028422" y="5588878"/>
                  </a:cubicBezTo>
                  <a:cubicBezTo>
                    <a:pt x="9019723" y="5595109"/>
                    <a:pt x="9011074" y="5600909"/>
                    <a:pt x="9002424" y="5606707"/>
                  </a:cubicBezTo>
                  <a:cubicBezTo>
                    <a:pt x="8993774" y="5612603"/>
                    <a:pt x="8985124" y="5618211"/>
                    <a:pt x="8976525" y="5623866"/>
                  </a:cubicBezTo>
                  <a:cubicBezTo>
                    <a:pt x="8959277" y="5635130"/>
                    <a:pt x="8941629" y="5646201"/>
                    <a:pt x="8924181" y="5656793"/>
                  </a:cubicBezTo>
                  <a:cubicBezTo>
                    <a:pt x="8854291" y="5699259"/>
                    <a:pt x="8784946" y="5736451"/>
                    <a:pt x="8717291" y="5771582"/>
                  </a:cubicBezTo>
                  <a:lnTo>
                    <a:pt x="8617129" y="5823105"/>
                  </a:lnTo>
                  <a:lnTo>
                    <a:pt x="8518207" y="5873671"/>
                  </a:lnTo>
                  <a:cubicBezTo>
                    <a:pt x="8391200" y="5939188"/>
                    <a:pt x="8267922" y="6009788"/>
                    <a:pt x="8150558" y="6086761"/>
                  </a:cubicBezTo>
                  <a:cubicBezTo>
                    <a:pt x="8091901" y="6125248"/>
                    <a:pt x="8034736" y="6165317"/>
                    <a:pt x="7979410" y="6207158"/>
                  </a:cubicBezTo>
                  <a:cubicBezTo>
                    <a:pt x="7965739" y="6217750"/>
                    <a:pt x="7951771" y="6228103"/>
                    <a:pt x="7938300" y="6238887"/>
                  </a:cubicBezTo>
                  <a:lnTo>
                    <a:pt x="7897936" y="6271286"/>
                  </a:lnTo>
                  <a:lnTo>
                    <a:pt x="7858367" y="6304357"/>
                  </a:lnTo>
                  <a:lnTo>
                    <a:pt x="7819048" y="6338770"/>
                  </a:lnTo>
                  <a:cubicBezTo>
                    <a:pt x="7804882" y="6351232"/>
                    <a:pt x="7792105" y="6362591"/>
                    <a:pt x="7778882" y="6374477"/>
                  </a:cubicBezTo>
                  <a:lnTo>
                    <a:pt x="7739563" y="6410328"/>
                  </a:lnTo>
                  <a:cubicBezTo>
                    <a:pt x="7713366" y="6434485"/>
                    <a:pt x="7687168" y="6459120"/>
                    <a:pt x="7660824" y="6484138"/>
                  </a:cubicBezTo>
                  <a:lnTo>
                    <a:pt x="7502302" y="6636360"/>
                  </a:lnTo>
                  <a:lnTo>
                    <a:pt x="7273394" y="6858000"/>
                  </a:lnTo>
                  <a:lnTo>
                    <a:pt x="6780690" y="6858000"/>
                  </a:lnTo>
                  <a:lnTo>
                    <a:pt x="6854939" y="6783597"/>
                  </a:lnTo>
                  <a:cubicBezTo>
                    <a:pt x="6880688" y="6757810"/>
                    <a:pt x="6906338" y="6732265"/>
                    <a:pt x="6932087" y="6705809"/>
                  </a:cubicBezTo>
                  <a:lnTo>
                    <a:pt x="7241130" y="6390965"/>
                  </a:lnTo>
                  <a:lnTo>
                    <a:pt x="7397564" y="6233087"/>
                  </a:lnTo>
                  <a:cubicBezTo>
                    <a:pt x="7424009" y="6206679"/>
                    <a:pt x="7450802" y="6180175"/>
                    <a:pt x="7478142" y="6153670"/>
                  </a:cubicBezTo>
                  <a:lnTo>
                    <a:pt x="7519600" y="6113937"/>
                  </a:lnTo>
                  <a:cubicBezTo>
                    <a:pt x="7533469" y="6100805"/>
                    <a:pt x="7547934" y="6087288"/>
                    <a:pt x="7561207" y="6075067"/>
                  </a:cubicBezTo>
                  <a:lnTo>
                    <a:pt x="7604204" y="6035526"/>
                  </a:lnTo>
                  <a:lnTo>
                    <a:pt x="7648644" y="5996416"/>
                  </a:lnTo>
                  <a:cubicBezTo>
                    <a:pt x="7663608" y="5983570"/>
                    <a:pt x="7678768" y="5971013"/>
                    <a:pt x="7693830" y="5958264"/>
                  </a:cubicBezTo>
                  <a:cubicBezTo>
                    <a:pt x="7708942" y="5945611"/>
                    <a:pt x="7724352" y="5933485"/>
                    <a:pt x="7739662" y="5921073"/>
                  </a:cubicBezTo>
                  <a:cubicBezTo>
                    <a:pt x="7801154" y="5872088"/>
                    <a:pt x="7864234" y="5825502"/>
                    <a:pt x="7928458" y="5781025"/>
                  </a:cubicBezTo>
                  <a:cubicBezTo>
                    <a:pt x="8057005" y="5692164"/>
                    <a:pt x="8190077" y="5611500"/>
                    <a:pt x="8325882" y="5537450"/>
                  </a:cubicBezTo>
                  <a:lnTo>
                    <a:pt x="8424555" y="5484106"/>
                  </a:lnTo>
                  <a:lnTo>
                    <a:pt x="8521737" y="5431289"/>
                  </a:lnTo>
                  <a:cubicBezTo>
                    <a:pt x="8585315" y="5396349"/>
                    <a:pt x="8646456" y="5361840"/>
                    <a:pt x="8702677" y="5325942"/>
                  </a:cubicBezTo>
                  <a:cubicBezTo>
                    <a:pt x="8716795" y="5316931"/>
                    <a:pt x="8730365" y="5308017"/>
                    <a:pt x="8743986" y="5298717"/>
                  </a:cubicBezTo>
                  <a:cubicBezTo>
                    <a:pt x="8750747" y="5294069"/>
                    <a:pt x="8757606" y="5289420"/>
                    <a:pt x="8764167" y="5284723"/>
                  </a:cubicBezTo>
                  <a:cubicBezTo>
                    <a:pt x="8770778" y="5280074"/>
                    <a:pt x="8777440" y="5275377"/>
                    <a:pt x="8783704" y="5270679"/>
                  </a:cubicBezTo>
                  <a:cubicBezTo>
                    <a:pt x="8809155" y="5251987"/>
                    <a:pt x="8833611" y="5232577"/>
                    <a:pt x="8856776" y="5212399"/>
                  </a:cubicBezTo>
                  <a:cubicBezTo>
                    <a:pt x="8903104" y="5172043"/>
                    <a:pt x="8944463" y="5128668"/>
                    <a:pt x="8979856" y="5082081"/>
                  </a:cubicBezTo>
                  <a:cubicBezTo>
                    <a:pt x="8988555" y="5070722"/>
                    <a:pt x="8997602" y="5057973"/>
                    <a:pt x="9006699" y="5044984"/>
                  </a:cubicBezTo>
                  <a:lnTo>
                    <a:pt x="9013509" y="5035254"/>
                  </a:lnTo>
                  <a:lnTo>
                    <a:pt x="9019773" y="5025812"/>
                  </a:lnTo>
                  <a:cubicBezTo>
                    <a:pt x="9023997" y="5019629"/>
                    <a:pt x="9028073" y="5013254"/>
                    <a:pt x="9032050" y="5006833"/>
                  </a:cubicBezTo>
                  <a:cubicBezTo>
                    <a:pt x="9048206" y="4981238"/>
                    <a:pt x="9063417" y="4954542"/>
                    <a:pt x="9077733" y="4926839"/>
                  </a:cubicBezTo>
                  <a:cubicBezTo>
                    <a:pt x="9106415" y="4871434"/>
                    <a:pt x="9131469" y="4812050"/>
                    <a:pt x="9154285" y="4750223"/>
                  </a:cubicBezTo>
                  <a:cubicBezTo>
                    <a:pt x="9176904" y="4688586"/>
                    <a:pt x="9196537" y="4625032"/>
                    <a:pt x="9213936" y="4559945"/>
                  </a:cubicBezTo>
                  <a:cubicBezTo>
                    <a:pt x="9222635" y="4527402"/>
                    <a:pt x="9230887" y="4494523"/>
                    <a:pt x="9238592" y="4461357"/>
                  </a:cubicBezTo>
                  <a:cubicBezTo>
                    <a:pt x="9242419" y="4444773"/>
                    <a:pt x="9246147" y="4428094"/>
                    <a:pt x="9249776" y="4411319"/>
                  </a:cubicBezTo>
                  <a:lnTo>
                    <a:pt x="9255046" y="4386299"/>
                  </a:lnTo>
                  <a:lnTo>
                    <a:pt x="9259718" y="4363342"/>
                  </a:lnTo>
                  <a:lnTo>
                    <a:pt x="9269959" y="4309566"/>
                  </a:lnTo>
                  <a:lnTo>
                    <a:pt x="9274233" y="4286176"/>
                  </a:lnTo>
                  <a:lnTo>
                    <a:pt x="9276022" y="4275489"/>
                  </a:lnTo>
                  <a:lnTo>
                    <a:pt x="9277861" y="4263506"/>
                  </a:lnTo>
                  <a:lnTo>
                    <a:pt x="9286014" y="4211696"/>
                  </a:lnTo>
                  <a:lnTo>
                    <a:pt x="9290092" y="4185767"/>
                  </a:lnTo>
                  <a:lnTo>
                    <a:pt x="9292128" y="4172826"/>
                  </a:lnTo>
                  <a:cubicBezTo>
                    <a:pt x="9292774" y="4168464"/>
                    <a:pt x="9293173" y="4164055"/>
                    <a:pt x="9293720" y="4159693"/>
                  </a:cubicBezTo>
                  <a:lnTo>
                    <a:pt x="9305650" y="4057941"/>
                  </a:lnTo>
                  <a:cubicBezTo>
                    <a:pt x="9306991" y="4045048"/>
                    <a:pt x="9308085" y="4029328"/>
                    <a:pt x="9309378" y="4010779"/>
                  </a:cubicBezTo>
                  <a:lnTo>
                    <a:pt x="9313454" y="3956428"/>
                  </a:lnTo>
                  <a:cubicBezTo>
                    <a:pt x="9318326" y="3889806"/>
                    <a:pt x="9320611" y="3821796"/>
                    <a:pt x="9320811" y="3753546"/>
                  </a:cubicBezTo>
                  <a:cubicBezTo>
                    <a:pt x="9320910" y="3719373"/>
                    <a:pt x="9320513" y="3685056"/>
                    <a:pt x="9319617" y="3650643"/>
                  </a:cubicBezTo>
                  <a:lnTo>
                    <a:pt x="9318176" y="3600030"/>
                  </a:lnTo>
                  <a:lnTo>
                    <a:pt x="9317778" y="3588096"/>
                  </a:lnTo>
                  <a:lnTo>
                    <a:pt x="9316983" y="3575107"/>
                  </a:lnTo>
                  <a:lnTo>
                    <a:pt x="9315443" y="3549130"/>
                  </a:lnTo>
                  <a:lnTo>
                    <a:pt x="9312311" y="3497176"/>
                  </a:lnTo>
                  <a:cubicBezTo>
                    <a:pt x="9311118" y="3479825"/>
                    <a:pt x="9309129" y="3462427"/>
                    <a:pt x="9307587" y="3445029"/>
                  </a:cubicBezTo>
                  <a:lnTo>
                    <a:pt x="9302618" y="3392835"/>
                  </a:lnTo>
                  <a:lnTo>
                    <a:pt x="9301574" y="3381476"/>
                  </a:lnTo>
                  <a:lnTo>
                    <a:pt x="9300430" y="3370740"/>
                  </a:lnTo>
                  <a:lnTo>
                    <a:pt x="9297547" y="3346966"/>
                  </a:lnTo>
                  <a:lnTo>
                    <a:pt x="9294017" y="3320030"/>
                  </a:lnTo>
                  <a:lnTo>
                    <a:pt x="9290439" y="3290410"/>
                  </a:lnTo>
                  <a:cubicBezTo>
                    <a:pt x="9288849" y="3275745"/>
                    <a:pt x="9286761" y="3260934"/>
                    <a:pt x="9284275" y="3244544"/>
                  </a:cubicBezTo>
                  <a:lnTo>
                    <a:pt x="9275974" y="3193116"/>
                  </a:lnTo>
                  <a:cubicBezTo>
                    <a:pt x="9273189" y="3176197"/>
                    <a:pt x="9270256" y="3159230"/>
                    <a:pt x="9267224" y="3142264"/>
                  </a:cubicBezTo>
                  <a:cubicBezTo>
                    <a:pt x="9255146" y="3074493"/>
                    <a:pt x="9240929" y="3007057"/>
                    <a:pt x="9225320" y="2939909"/>
                  </a:cubicBezTo>
                  <a:cubicBezTo>
                    <a:pt x="9217465" y="2906311"/>
                    <a:pt x="9209214" y="2872809"/>
                    <a:pt x="9200466" y="2839449"/>
                  </a:cubicBezTo>
                  <a:lnTo>
                    <a:pt x="9193953" y="2814958"/>
                  </a:lnTo>
                  <a:lnTo>
                    <a:pt x="9186993" y="2790276"/>
                  </a:lnTo>
                  <a:cubicBezTo>
                    <a:pt x="9182471" y="2773836"/>
                    <a:pt x="9177599" y="2757252"/>
                    <a:pt x="9172628" y="2740621"/>
                  </a:cubicBezTo>
                  <a:cubicBezTo>
                    <a:pt x="9133110" y="2607859"/>
                    <a:pt x="9087527" y="2476533"/>
                    <a:pt x="9035082" y="2347463"/>
                  </a:cubicBezTo>
                  <a:cubicBezTo>
                    <a:pt x="9008836" y="2282951"/>
                    <a:pt x="8981298" y="2218870"/>
                    <a:pt x="8952118" y="2155413"/>
                  </a:cubicBezTo>
                  <a:lnTo>
                    <a:pt x="8929948" y="2107915"/>
                  </a:lnTo>
                  <a:lnTo>
                    <a:pt x="8907429" y="2060753"/>
                  </a:lnTo>
                  <a:cubicBezTo>
                    <a:pt x="8892170" y="2029408"/>
                    <a:pt x="8876411" y="1997726"/>
                    <a:pt x="8860404" y="1966478"/>
                  </a:cubicBezTo>
                  <a:cubicBezTo>
                    <a:pt x="8828243" y="1903931"/>
                    <a:pt x="8795336" y="1841670"/>
                    <a:pt x="8760788" y="1780274"/>
                  </a:cubicBezTo>
                  <a:lnTo>
                    <a:pt x="8734740" y="1734311"/>
                  </a:lnTo>
                  <a:lnTo>
                    <a:pt x="8708046" y="1687963"/>
                  </a:lnTo>
                  <a:cubicBezTo>
                    <a:pt x="8690300" y="1657337"/>
                    <a:pt x="8672455" y="1627334"/>
                    <a:pt x="8654062" y="1597234"/>
                  </a:cubicBezTo>
                  <a:cubicBezTo>
                    <a:pt x="8617575" y="1536988"/>
                    <a:pt x="8579398" y="1477365"/>
                    <a:pt x="8540278" y="1418077"/>
                  </a:cubicBezTo>
                  <a:lnTo>
                    <a:pt x="8510701" y="1373695"/>
                  </a:lnTo>
                  <a:lnTo>
                    <a:pt x="8480676" y="1329457"/>
                  </a:lnTo>
                  <a:cubicBezTo>
                    <a:pt x="8460643" y="1300269"/>
                    <a:pt x="8440411" y="1271224"/>
                    <a:pt x="8419782" y="1242275"/>
                  </a:cubicBezTo>
                  <a:cubicBezTo>
                    <a:pt x="8378476" y="1184425"/>
                    <a:pt x="8335923" y="1127006"/>
                    <a:pt x="8292478" y="1069875"/>
                  </a:cubicBezTo>
                  <a:lnTo>
                    <a:pt x="8259620" y="1027123"/>
                  </a:lnTo>
                  <a:lnTo>
                    <a:pt x="8243416" y="1006130"/>
                  </a:lnTo>
                  <a:lnTo>
                    <a:pt x="8227110" y="985473"/>
                  </a:lnTo>
                  <a:cubicBezTo>
                    <a:pt x="8204890" y="957483"/>
                    <a:pt x="8182422" y="929684"/>
                    <a:pt x="8159604" y="902029"/>
                  </a:cubicBezTo>
                  <a:cubicBezTo>
                    <a:pt x="8114170" y="846671"/>
                    <a:pt x="8067494" y="792177"/>
                    <a:pt x="8020022" y="738209"/>
                  </a:cubicBezTo>
                  <a:lnTo>
                    <a:pt x="7984182" y="697901"/>
                  </a:lnTo>
                  <a:lnTo>
                    <a:pt x="7948043" y="657976"/>
                  </a:lnTo>
                  <a:cubicBezTo>
                    <a:pt x="7923636" y="631328"/>
                    <a:pt x="7899079" y="604823"/>
                    <a:pt x="7874324" y="578607"/>
                  </a:cubicBezTo>
                  <a:cubicBezTo>
                    <a:pt x="7824714" y="526221"/>
                    <a:pt x="7774608" y="474458"/>
                    <a:pt x="7723308" y="424085"/>
                  </a:cubicBezTo>
                  <a:cubicBezTo>
                    <a:pt x="7672157" y="373808"/>
                    <a:pt x="7619168" y="324153"/>
                    <a:pt x="7565532" y="275602"/>
                  </a:cubicBezTo>
                  <a:close/>
                  <a:moveTo>
                    <a:pt x="1832515" y="0"/>
                  </a:moveTo>
                  <a:lnTo>
                    <a:pt x="2158449" y="0"/>
                  </a:lnTo>
                  <a:lnTo>
                    <a:pt x="2108797" y="37845"/>
                  </a:lnTo>
                  <a:cubicBezTo>
                    <a:pt x="2052253" y="83168"/>
                    <a:pt x="1996914" y="129778"/>
                    <a:pt x="1942830" y="177587"/>
                  </a:cubicBezTo>
                  <a:cubicBezTo>
                    <a:pt x="1834563" y="273109"/>
                    <a:pt x="1731317" y="373472"/>
                    <a:pt x="1633191" y="477909"/>
                  </a:cubicBezTo>
                  <a:cubicBezTo>
                    <a:pt x="1240290" y="896038"/>
                    <a:pt x="927123" y="1375900"/>
                    <a:pt x="702686" y="1889935"/>
                  </a:cubicBezTo>
                  <a:cubicBezTo>
                    <a:pt x="646565" y="2018192"/>
                    <a:pt x="596210" y="2149182"/>
                    <a:pt x="551769" y="2281416"/>
                  </a:cubicBezTo>
                  <a:cubicBezTo>
                    <a:pt x="507429" y="2413700"/>
                    <a:pt x="469451" y="2547613"/>
                    <a:pt x="438383" y="2682772"/>
                  </a:cubicBezTo>
                  <a:cubicBezTo>
                    <a:pt x="423122" y="2750111"/>
                    <a:pt x="409203" y="2818553"/>
                    <a:pt x="397124" y="2887044"/>
                  </a:cubicBezTo>
                  <a:cubicBezTo>
                    <a:pt x="385144" y="2955581"/>
                    <a:pt x="374357" y="3024359"/>
                    <a:pt x="365658" y="3093424"/>
                  </a:cubicBezTo>
                  <a:cubicBezTo>
                    <a:pt x="347813" y="3231506"/>
                    <a:pt x="336727" y="3370260"/>
                    <a:pt x="332105" y="3509828"/>
                  </a:cubicBezTo>
                  <a:cubicBezTo>
                    <a:pt x="322311" y="3788822"/>
                    <a:pt x="339660" y="4068628"/>
                    <a:pt x="383653" y="4346327"/>
                  </a:cubicBezTo>
                  <a:cubicBezTo>
                    <a:pt x="394539" y="4415489"/>
                    <a:pt x="407464" y="4484267"/>
                    <a:pt x="422327" y="4552900"/>
                  </a:cubicBezTo>
                  <a:cubicBezTo>
                    <a:pt x="437041" y="4621534"/>
                    <a:pt x="453693" y="4689881"/>
                    <a:pt x="472184" y="4757939"/>
                  </a:cubicBezTo>
                  <a:cubicBezTo>
                    <a:pt x="490677" y="4825949"/>
                    <a:pt x="511007" y="4893673"/>
                    <a:pt x="533078" y="4960916"/>
                  </a:cubicBezTo>
                  <a:cubicBezTo>
                    <a:pt x="555249" y="5028208"/>
                    <a:pt x="578662" y="5095022"/>
                    <a:pt x="604710" y="5160875"/>
                  </a:cubicBezTo>
                  <a:cubicBezTo>
                    <a:pt x="707358" y="5425298"/>
                    <a:pt x="838443" y="5680902"/>
                    <a:pt x="996766" y="5920640"/>
                  </a:cubicBezTo>
                  <a:cubicBezTo>
                    <a:pt x="1154790" y="6160571"/>
                    <a:pt x="1340404" y="6384350"/>
                    <a:pt x="1549183" y="6586417"/>
                  </a:cubicBezTo>
                  <a:cubicBezTo>
                    <a:pt x="1601365" y="6636982"/>
                    <a:pt x="1654970" y="6686208"/>
                    <a:pt x="1709890" y="6734063"/>
                  </a:cubicBezTo>
                  <a:lnTo>
                    <a:pt x="1859761" y="6858000"/>
                  </a:lnTo>
                  <a:lnTo>
                    <a:pt x="1671798" y="6858000"/>
                  </a:lnTo>
                  <a:lnTo>
                    <a:pt x="1628044" y="6822717"/>
                  </a:lnTo>
                  <a:cubicBezTo>
                    <a:pt x="1570828" y="6774460"/>
                    <a:pt x="1514710" y="6724955"/>
                    <a:pt x="1459756" y="6674223"/>
                  </a:cubicBezTo>
                  <a:cubicBezTo>
                    <a:pt x="1019931" y="6268363"/>
                    <a:pt x="658296" y="5781216"/>
                    <a:pt x="402543" y="5241588"/>
                  </a:cubicBezTo>
                  <a:cubicBezTo>
                    <a:pt x="370231" y="5174103"/>
                    <a:pt x="340306" y="5105661"/>
                    <a:pt x="311923" y="5036741"/>
                  </a:cubicBezTo>
                  <a:cubicBezTo>
                    <a:pt x="283539" y="4967771"/>
                    <a:pt x="256895" y="4897986"/>
                    <a:pt x="232140" y="4827483"/>
                  </a:cubicBezTo>
                  <a:cubicBezTo>
                    <a:pt x="207334" y="4756981"/>
                    <a:pt x="184368" y="4685758"/>
                    <a:pt x="163392" y="4613913"/>
                  </a:cubicBezTo>
                  <a:cubicBezTo>
                    <a:pt x="142514" y="4542020"/>
                    <a:pt x="123624" y="4469360"/>
                    <a:pt x="106823" y="4396365"/>
                  </a:cubicBezTo>
                  <a:cubicBezTo>
                    <a:pt x="73120" y="4250902"/>
                    <a:pt x="47371" y="4103281"/>
                    <a:pt x="29326" y="3954702"/>
                  </a:cubicBezTo>
                  <a:cubicBezTo>
                    <a:pt x="20478" y="3880365"/>
                    <a:pt x="13320" y="3805789"/>
                    <a:pt x="8647" y="3730971"/>
                  </a:cubicBezTo>
                  <a:cubicBezTo>
                    <a:pt x="6311" y="3693587"/>
                    <a:pt x="4322" y="3656106"/>
                    <a:pt x="2880" y="3618674"/>
                  </a:cubicBezTo>
                  <a:cubicBezTo>
                    <a:pt x="1539" y="3581146"/>
                    <a:pt x="694" y="3543809"/>
                    <a:pt x="296" y="3506425"/>
                  </a:cubicBezTo>
                  <a:cubicBezTo>
                    <a:pt x="-1543" y="3356649"/>
                    <a:pt x="5217" y="3206200"/>
                    <a:pt x="20030" y="3056711"/>
                  </a:cubicBezTo>
                  <a:cubicBezTo>
                    <a:pt x="27686" y="2981942"/>
                    <a:pt x="36931" y="2907317"/>
                    <a:pt x="48664" y="2832980"/>
                  </a:cubicBezTo>
                  <a:cubicBezTo>
                    <a:pt x="60395" y="2758642"/>
                    <a:pt x="73716" y="2684784"/>
                    <a:pt x="89922" y="2610639"/>
                  </a:cubicBezTo>
                  <a:cubicBezTo>
                    <a:pt x="121736" y="2462826"/>
                    <a:pt x="162645" y="2317220"/>
                    <a:pt x="211163" y="2174343"/>
                  </a:cubicBezTo>
                  <a:cubicBezTo>
                    <a:pt x="259778" y="2031468"/>
                    <a:pt x="315601" y="1891517"/>
                    <a:pt x="379129" y="1754393"/>
                  </a:cubicBezTo>
                  <a:cubicBezTo>
                    <a:pt x="505540" y="1480433"/>
                    <a:pt x="660930" y="1219318"/>
                    <a:pt x="841424" y="976270"/>
                  </a:cubicBezTo>
                  <a:cubicBezTo>
                    <a:pt x="931498" y="854627"/>
                    <a:pt x="1028182" y="737777"/>
                    <a:pt x="1130234" y="625768"/>
                  </a:cubicBezTo>
                  <a:cubicBezTo>
                    <a:pt x="1232486" y="513855"/>
                    <a:pt x="1340157" y="407117"/>
                    <a:pt x="1452897" y="305748"/>
                  </a:cubicBezTo>
                  <a:cubicBezTo>
                    <a:pt x="1565736" y="204380"/>
                    <a:pt x="1683596" y="108665"/>
                    <a:pt x="1805682" y="18752"/>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46" name="Freeform: Shape 45">
              <a:extLst>
                <a:ext uri="{FF2B5EF4-FFF2-40B4-BE49-F238E27FC236}">
                  <a16:creationId xmlns:a16="http://schemas.microsoft.com/office/drawing/2014/main" id="{D3FC2AE7-C60C-4C48-BCAE-410BB6C3DF5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308320" y="36937"/>
              <a:ext cx="9767847" cy="6858000"/>
            </a:xfrm>
            <a:custGeom>
              <a:avLst/>
              <a:gdLst>
                <a:gd name="connsiteX0" fmla="*/ 7151367 w 9767847"/>
                <a:gd name="connsiteY0" fmla="*/ 0 h 6858000"/>
                <a:gd name="connsiteX1" fmla="*/ 7881247 w 9767847"/>
                <a:gd name="connsiteY1" fmla="*/ 0 h 6858000"/>
                <a:gd name="connsiteX2" fmla="*/ 7990553 w 9767847"/>
                <a:gd name="connsiteY2" fmla="*/ 81317 h 6858000"/>
                <a:gd name="connsiteX3" fmla="*/ 9767847 w 9767847"/>
                <a:gd name="connsiteY3" fmla="*/ 3649031 h 6858000"/>
                <a:gd name="connsiteX4" fmla="*/ 8652597 w 9767847"/>
                <a:gd name="connsiteY4" fmla="*/ 6590005 h 6858000"/>
                <a:gd name="connsiteX5" fmla="*/ 8395306 w 9767847"/>
                <a:gd name="connsiteY5" fmla="*/ 6858000 h 6858000"/>
                <a:gd name="connsiteX6" fmla="*/ 6762603 w 9767847"/>
                <a:gd name="connsiteY6" fmla="*/ 6858000 h 6858000"/>
                <a:gd name="connsiteX7" fmla="*/ 6765962 w 9767847"/>
                <a:gd name="connsiteY7" fmla="*/ 6854844 h 6858000"/>
                <a:gd name="connsiteX8" fmla="*/ 6804586 w 9767847"/>
                <a:gd name="connsiteY8" fmla="*/ 6817103 h 6858000"/>
                <a:gd name="connsiteX9" fmla="*/ 6881735 w 9767847"/>
                <a:gd name="connsiteY9" fmla="*/ 6741197 h 6858000"/>
                <a:gd name="connsiteX10" fmla="*/ 6958883 w 9767847"/>
                <a:gd name="connsiteY10" fmla="*/ 6664822 h 6858000"/>
                <a:gd name="connsiteX11" fmla="*/ 7267925 w 9767847"/>
                <a:gd name="connsiteY11" fmla="*/ 6355694 h 6858000"/>
                <a:gd name="connsiteX12" fmla="*/ 7424360 w 9767847"/>
                <a:gd name="connsiteY12" fmla="*/ 6200685 h 6858000"/>
                <a:gd name="connsiteX13" fmla="*/ 7504938 w 9767847"/>
                <a:gd name="connsiteY13" fmla="*/ 6122708 h 6858000"/>
                <a:gd name="connsiteX14" fmla="*/ 7546396 w 9767847"/>
                <a:gd name="connsiteY14" fmla="*/ 6083697 h 6858000"/>
                <a:gd name="connsiteX15" fmla="*/ 7588002 w 9767847"/>
                <a:gd name="connsiteY15" fmla="*/ 6045532 h 6858000"/>
                <a:gd name="connsiteX16" fmla="*/ 7631000 w 9767847"/>
                <a:gd name="connsiteY16" fmla="*/ 6006709 h 6858000"/>
                <a:gd name="connsiteX17" fmla="*/ 7675440 w 9767847"/>
                <a:gd name="connsiteY17" fmla="*/ 5968309 h 6858000"/>
                <a:gd name="connsiteX18" fmla="*/ 7720626 w 9767847"/>
                <a:gd name="connsiteY18" fmla="*/ 5930851 h 6858000"/>
                <a:gd name="connsiteX19" fmla="*/ 7766458 w 9767847"/>
                <a:gd name="connsiteY19" fmla="*/ 5894334 h 6858000"/>
                <a:gd name="connsiteX20" fmla="*/ 7955254 w 9767847"/>
                <a:gd name="connsiteY20" fmla="*/ 5756828 h 6858000"/>
                <a:gd name="connsiteX21" fmla="*/ 8352678 w 9767847"/>
                <a:gd name="connsiteY21" fmla="*/ 5517630 h 6858000"/>
                <a:gd name="connsiteX22" fmla="*/ 8451350 w 9767847"/>
                <a:gd name="connsiteY22" fmla="*/ 5465254 h 6858000"/>
                <a:gd name="connsiteX23" fmla="*/ 8548532 w 9767847"/>
                <a:gd name="connsiteY23" fmla="*/ 5413395 h 6858000"/>
                <a:gd name="connsiteX24" fmla="*/ 8729473 w 9767847"/>
                <a:gd name="connsiteY24" fmla="*/ 5309961 h 6858000"/>
                <a:gd name="connsiteX25" fmla="*/ 8770781 w 9767847"/>
                <a:gd name="connsiteY25" fmla="*/ 5283232 h 6858000"/>
                <a:gd name="connsiteX26" fmla="*/ 8790964 w 9767847"/>
                <a:gd name="connsiteY26" fmla="*/ 5269492 h 6858000"/>
                <a:gd name="connsiteX27" fmla="*/ 8810499 w 9767847"/>
                <a:gd name="connsiteY27" fmla="*/ 5255703 h 6858000"/>
                <a:gd name="connsiteX28" fmla="*/ 8883571 w 9767847"/>
                <a:gd name="connsiteY28" fmla="*/ 5198479 h 6858000"/>
                <a:gd name="connsiteX29" fmla="*/ 9006651 w 9767847"/>
                <a:gd name="connsiteY29" fmla="*/ 5070527 h 6858000"/>
                <a:gd name="connsiteX30" fmla="*/ 9033494 w 9767847"/>
                <a:gd name="connsiteY30" fmla="*/ 5034105 h 6858000"/>
                <a:gd name="connsiteX31" fmla="*/ 9040305 w 9767847"/>
                <a:gd name="connsiteY31" fmla="*/ 5024551 h 6858000"/>
                <a:gd name="connsiteX32" fmla="*/ 9046568 w 9767847"/>
                <a:gd name="connsiteY32" fmla="*/ 5015281 h 6858000"/>
                <a:gd name="connsiteX33" fmla="*/ 9058846 w 9767847"/>
                <a:gd name="connsiteY33" fmla="*/ 4996645 h 6858000"/>
                <a:gd name="connsiteX34" fmla="*/ 9104529 w 9767847"/>
                <a:gd name="connsiteY34" fmla="*/ 4918105 h 6858000"/>
                <a:gd name="connsiteX35" fmla="*/ 9181081 w 9767847"/>
                <a:gd name="connsiteY35" fmla="*/ 4744694 h 6858000"/>
                <a:gd name="connsiteX36" fmla="*/ 9240731 w 9767847"/>
                <a:gd name="connsiteY36" fmla="*/ 4557872 h 6858000"/>
                <a:gd name="connsiteX37" fmla="*/ 9265388 w 9767847"/>
                <a:gd name="connsiteY37" fmla="*/ 4461073 h 6858000"/>
                <a:gd name="connsiteX38" fmla="*/ 9276571 w 9767847"/>
                <a:gd name="connsiteY38" fmla="*/ 4411943 h 6858000"/>
                <a:gd name="connsiteX39" fmla="*/ 9281841 w 9767847"/>
                <a:gd name="connsiteY39" fmla="*/ 4387379 h 6858000"/>
                <a:gd name="connsiteX40" fmla="*/ 9286513 w 9767847"/>
                <a:gd name="connsiteY40" fmla="*/ 4364838 h 6858000"/>
                <a:gd name="connsiteX41" fmla="*/ 9296754 w 9767847"/>
                <a:gd name="connsiteY41" fmla="*/ 4312038 h 6858000"/>
                <a:gd name="connsiteX42" fmla="*/ 9301029 w 9767847"/>
                <a:gd name="connsiteY42" fmla="*/ 4289074 h 6858000"/>
                <a:gd name="connsiteX43" fmla="*/ 9302818 w 9767847"/>
                <a:gd name="connsiteY43" fmla="*/ 4278581 h 6858000"/>
                <a:gd name="connsiteX44" fmla="*/ 9304658 w 9767847"/>
                <a:gd name="connsiteY44" fmla="*/ 4266816 h 6858000"/>
                <a:gd name="connsiteX45" fmla="*/ 9312810 w 9767847"/>
                <a:gd name="connsiteY45" fmla="*/ 4215945 h 6858000"/>
                <a:gd name="connsiteX46" fmla="*/ 9316887 w 9767847"/>
                <a:gd name="connsiteY46" fmla="*/ 4190486 h 6858000"/>
                <a:gd name="connsiteX47" fmla="*/ 9318923 w 9767847"/>
                <a:gd name="connsiteY47" fmla="*/ 4177780 h 6858000"/>
                <a:gd name="connsiteX48" fmla="*/ 9320515 w 9767847"/>
                <a:gd name="connsiteY48" fmla="*/ 4164886 h 6858000"/>
                <a:gd name="connsiteX49" fmla="*/ 9332445 w 9767847"/>
                <a:gd name="connsiteY49" fmla="*/ 4064981 h 6858000"/>
                <a:gd name="connsiteX50" fmla="*/ 9336173 w 9767847"/>
                <a:gd name="connsiteY50" fmla="*/ 4018676 h 6858000"/>
                <a:gd name="connsiteX51" fmla="*/ 9340199 w 9767847"/>
                <a:gd name="connsiteY51" fmla="*/ 3965171 h 6858000"/>
                <a:gd name="connsiteX52" fmla="*/ 9347557 w 9767847"/>
                <a:gd name="connsiteY52" fmla="*/ 3765972 h 6858000"/>
                <a:gd name="connsiteX53" fmla="*/ 9346364 w 9767847"/>
                <a:gd name="connsiteY53" fmla="*/ 3664938 h 6858000"/>
                <a:gd name="connsiteX54" fmla="*/ 9344921 w 9767847"/>
                <a:gd name="connsiteY54" fmla="*/ 3615243 h 6858000"/>
                <a:gd name="connsiteX55" fmla="*/ 9344524 w 9767847"/>
                <a:gd name="connsiteY55" fmla="*/ 3603526 h 6858000"/>
                <a:gd name="connsiteX56" fmla="*/ 9343728 w 9767847"/>
                <a:gd name="connsiteY56" fmla="*/ 3590774 h 6858000"/>
                <a:gd name="connsiteX57" fmla="*/ 9342188 w 9767847"/>
                <a:gd name="connsiteY57" fmla="*/ 3565268 h 6858000"/>
                <a:gd name="connsiteX58" fmla="*/ 9339056 w 9767847"/>
                <a:gd name="connsiteY58" fmla="*/ 3514256 h 6858000"/>
                <a:gd name="connsiteX59" fmla="*/ 9334334 w 9767847"/>
                <a:gd name="connsiteY59" fmla="*/ 3463057 h 6858000"/>
                <a:gd name="connsiteX60" fmla="*/ 9329363 w 9767847"/>
                <a:gd name="connsiteY60" fmla="*/ 3411810 h 6858000"/>
                <a:gd name="connsiteX61" fmla="*/ 9328319 w 9767847"/>
                <a:gd name="connsiteY61" fmla="*/ 3400657 h 6858000"/>
                <a:gd name="connsiteX62" fmla="*/ 9327177 w 9767847"/>
                <a:gd name="connsiteY62" fmla="*/ 3390116 h 6858000"/>
                <a:gd name="connsiteX63" fmla="*/ 9324293 w 9767847"/>
                <a:gd name="connsiteY63" fmla="*/ 3366774 h 6858000"/>
                <a:gd name="connsiteX64" fmla="*/ 9320763 w 9767847"/>
                <a:gd name="connsiteY64" fmla="*/ 3340329 h 6858000"/>
                <a:gd name="connsiteX65" fmla="*/ 9317184 w 9767847"/>
                <a:gd name="connsiteY65" fmla="*/ 3311245 h 6858000"/>
                <a:gd name="connsiteX66" fmla="*/ 9311021 w 9767847"/>
                <a:gd name="connsiteY66" fmla="*/ 3266211 h 6858000"/>
                <a:gd name="connsiteX67" fmla="*/ 9302719 w 9767847"/>
                <a:gd name="connsiteY67" fmla="*/ 3215717 h 6858000"/>
                <a:gd name="connsiteX68" fmla="*/ 9293970 w 9767847"/>
                <a:gd name="connsiteY68" fmla="*/ 3165789 h 6858000"/>
                <a:gd name="connsiteX69" fmla="*/ 9252065 w 9767847"/>
                <a:gd name="connsiteY69" fmla="*/ 2967107 h 6858000"/>
                <a:gd name="connsiteX70" fmla="*/ 9227211 w 9767847"/>
                <a:gd name="connsiteY70" fmla="*/ 2868473 h 6858000"/>
                <a:gd name="connsiteX71" fmla="*/ 9220699 w 9767847"/>
                <a:gd name="connsiteY71" fmla="*/ 2844426 h 6858000"/>
                <a:gd name="connsiteX72" fmla="*/ 9213740 w 9767847"/>
                <a:gd name="connsiteY72" fmla="*/ 2820191 h 6858000"/>
                <a:gd name="connsiteX73" fmla="*/ 9199374 w 9767847"/>
                <a:gd name="connsiteY73" fmla="*/ 2771438 h 6858000"/>
                <a:gd name="connsiteX74" fmla="*/ 9061829 w 9767847"/>
                <a:gd name="connsiteY74" fmla="*/ 2385418 h 6858000"/>
                <a:gd name="connsiteX75" fmla="*/ 8978865 w 9767847"/>
                <a:gd name="connsiteY75" fmla="*/ 2196855 h 6858000"/>
                <a:gd name="connsiteX76" fmla="*/ 8956694 w 9767847"/>
                <a:gd name="connsiteY76" fmla="*/ 2150219 h 6858000"/>
                <a:gd name="connsiteX77" fmla="*/ 8934176 w 9767847"/>
                <a:gd name="connsiteY77" fmla="*/ 2103914 h 6858000"/>
                <a:gd name="connsiteX78" fmla="*/ 8887151 w 9767847"/>
                <a:gd name="connsiteY78" fmla="*/ 2011350 h 6858000"/>
                <a:gd name="connsiteX79" fmla="*/ 8787533 w 9767847"/>
                <a:gd name="connsiteY79" fmla="*/ 1828527 h 6858000"/>
                <a:gd name="connsiteX80" fmla="*/ 8761485 w 9767847"/>
                <a:gd name="connsiteY80" fmla="*/ 1783398 h 6858000"/>
                <a:gd name="connsiteX81" fmla="*/ 8734791 w 9767847"/>
                <a:gd name="connsiteY81" fmla="*/ 1737893 h 6858000"/>
                <a:gd name="connsiteX82" fmla="*/ 8680808 w 9767847"/>
                <a:gd name="connsiteY82" fmla="*/ 1648812 h 6858000"/>
                <a:gd name="connsiteX83" fmla="*/ 8567024 w 9767847"/>
                <a:gd name="connsiteY83" fmla="*/ 1472906 h 6858000"/>
                <a:gd name="connsiteX84" fmla="*/ 8537446 w 9767847"/>
                <a:gd name="connsiteY84" fmla="*/ 1429330 h 6858000"/>
                <a:gd name="connsiteX85" fmla="*/ 8507423 w 9767847"/>
                <a:gd name="connsiteY85" fmla="*/ 1385896 h 6858000"/>
                <a:gd name="connsiteX86" fmla="*/ 8446529 w 9767847"/>
                <a:gd name="connsiteY86" fmla="*/ 1300295 h 6858000"/>
                <a:gd name="connsiteX87" fmla="*/ 8319224 w 9767847"/>
                <a:gd name="connsiteY87" fmla="*/ 1131026 h 6858000"/>
                <a:gd name="connsiteX88" fmla="*/ 8286366 w 9767847"/>
                <a:gd name="connsiteY88" fmla="*/ 1089050 h 6858000"/>
                <a:gd name="connsiteX89" fmla="*/ 8270161 w 9767847"/>
                <a:gd name="connsiteY89" fmla="*/ 1068439 h 6858000"/>
                <a:gd name="connsiteX90" fmla="*/ 8253856 w 9767847"/>
                <a:gd name="connsiteY90" fmla="*/ 1048156 h 6858000"/>
                <a:gd name="connsiteX91" fmla="*/ 8186352 w 9767847"/>
                <a:gd name="connsiteY91" fmla="*/ 966275 h 6858000"/>
                <a:gd name="connsiteX92" fmla="*/ 8046768 w 9767847"/>
                <a:gd name="connsiteY92" fmla="*/ 805429 h 6858000"/>
                <a:gd name="connsiteX93" fmla="*/ 8010927 w 9767847"/>
                <a:gd name="connsiteY93" fmla="*/ 765853 h 6858000"/>
                <a:gd name="connsiteX94" fmla="*/ 7974788 w 9767847"/>
                <a:gd name="connsiteY94" fmla="*/ 726653 h 6858000"/>
                <a:gd name="connsiteX95" fmla="*/ 7901070 w 9767847"/>
                <a:gd name="connsiteY95" fmla="*/ 648724 h 6858000"/>
                <a:gd name="connsiteX96" fmla="*/ 7750054 w 9767847"/>
                <a:gd name="connsiteY96" fmla="*/ 497008 h 6858000"/>
                <a:gd name="connsiteX97" fmla="*/ 7592277 w 9767847"/>
                <a:gd name="connsiteY97" fmla="*/ 351221 h 6858000"/>
                <a:gd name="connsiteX98" fmla="*/ 7257734 w 9767847"/>
                <a:gd name="connsiteY98" fmla="*/ 76964 h 6858000"/>
                <a:gd name="connsiteX99" fmla="*/ 1886601 w 9767847"/>
                <a:gd name="connsiteY99" fmla="*/ 0 h 6858000"/>
                <a:gd name="connsiteX100" fmla="*/ 2292926 w 9767847"/>
                <a:gd name="connsiteY100" fmla="*/ 0 h 6858000"/>
                <a:gd name="connsiteX101" fmla="*/ 2135542 w 9767847"/>
                <a:gd name="connsiteY101" fmla="*/ 117781 h 6858000"/>
                <a:gd name="connsiteX102" fmla="*/ 1969576 w 9767847"/>
                <a:gd name="connsiteY102" fmla="*/ 254986 h 6858000"/>
                <a:gd name="connsiteX103" fmla="*/ 1659938 w 9767847"/>
                <a:gd name="connsiteY103" fmla="*/ 549855 h 6858000"/>
                <a:gd name="connsiteX104" fmla="*/ 729383 w 9767847"/>
                <a:gd name="connsiteY104" fmla="*/ 1936480 h 6858000"/>
                <a:gd name="connsiteX105" fmla="*/ 578465 w 9767847"/>
                <a:gd name="connsiteY105" fmla="*/ 2320807 h 6858000"/>
                <a:gd name="connsiteX106" fmla="*/ 465080 w 9767847"/>
                <a:gd name="connsiteY106" fmla="*/ 2714875 h 6858000"/>
                <a:gd name="connsiteX107" fmla="*/ 423820 w 9767847"/>
                <a:gd name="connsiteY107" fmla="*/ 2915436 h 6858000"/>
                <a:gd name="connsiteX108" fmla="*/ 392355 w 9767847"/>
                <a:gd name="connsiteY108" fmla="*/ 3118071 h 6858000"/>
                <a:gd name="connsiteX109" fmla="*/ 358801 w 9767847"/>
                <a:gd name="connsiteY109" fmla="*/ 3526915 h 6858000"/>
                <a:gd name="connsiteX110" fmla="*/ 410350 w 9767847"/>
                <a:gd name="connsiteY110" fmla="*/ 4348226 h 6858000"/>
                <a:gd name="connsiteX111" fmla="*/ 449022 w 9767847"/>
                <a:gd name="connsiteY111" fmla="*/ 4551049 h 6858000"/>
                <a:gd name="connsiteX112" fmla="*/ 498882 w 9767847"/>
                <a:gd name="connsiteY112" fmla="*/ 4752365 h 6858000"/>
                <a:gd name="connsiteX113" fmla="*/ 559775 w 9767847"/>
                <a:gd name="connsiteY113" fmla="*/ 4951657 h 6858000"/>
                <a:gd name="connsiteX114" fmla="*/ 631406 w 9767847"/>
                <a:gd name="connsiteY114" fmla="*/ 5147986 h 6858000"/>
                <a:gd name="connsiteX115" fmla="*/ 1023461 w 9767847"/>
                <a:gd name="connsiteY115" fmla="*/ 5893957 h 6858000"/>
                <a:gd name="connsiteX116" fmla="*/ 1575880 w 9767847"/>
                <a:gd name="connsiteY116" fmla="*/ 6547646 h 6858000"/>
                <a:gd name="connsiteX117" fmla="*/ 1905228 w 9767847"/>
                <a:gd name="connsiteY117" fmla="*/ 6829468 h 6858000"/>
                <a:gd name="connsiteX118" fmla="*/ 1944230 w 9767847"/>
                <a:gd name="connsiteY118" fmla="*/ 6858000 h 6858000"/>
                <a:gd name="connsiteX119" fmla="*/ 1372541 w 9767847"/>
                <a:gd name="connsiteY119" fmla="*/ 6858000 h 6858000"/>
                <a:gd name="connsiteX120" fmla="*/ 1115251 w 9767847"/>
                <a:gd name="connsiteY120" fmla="*/ 6590005 h 6858000"/>
                <a:gd name="connsiteX121" fmla="*/ 0 w 9767847"/>
                <a:gd name="connsiteY121" fmla="*/ 3649031 h 6858000"/>
                <a:gd name="connsiteX122" fmla="*/ 1777294 w 9767847"/>
                <a:gd name="connsiteY122" fmla="*/ 81317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Lst>
              <a:rect l="l" t="t" r="r" b="b"/>
              <a:pathLst>
                <a:path w="9767847" h="6858000">
                  <a:moveTo>
                    <a:pt x="7151367" y="0"/>
                  </a:moveTo>
                  <a:lnTo>
                    <a:pt x="7881247" y="0"/>
                  </a:lnTo>
                  <a:lnTo>
                    <a:pt x="7990553" y="81317"/>
                  </a:lnTo>
                  <a:cubicBezTo>
                    <a:pt x="9075991" y="929334"/>
                    <a:pt x="9767847" y="2212695"/>
                    <a:pt x="9767847" y="3649031"/>
                  </a:cubicBezTo>
                  <a:cubicBezTo>
                    <a:pt x="9767847" y="4766182"/>
                    <a:pt x="9349317" y="5790792"/>
                    <a:pt x="8652597" y="6590005"/>
                  </a:cubicBezTo>
                  <a:lnTo>
                    <a:pt x="8395306" y="6858000"/>
                  </a:lnTo>
                  <a:lnTo>
                    <a:pt x="6762603" y="6858000"/>
                  </a:lnTo>
                  <a:lnTo>
                    <a:pt x="6765962" y="6854844"/>
                  </a:lnTo>
                  <a:cubicBezTo>
                    <a:pt x="6779036" y="6842703"/>
                    <a:pt x="6791663" y="6829621"/>
                    <a:pt x="6804586" y="6817103"/>
                  </a:cubicBezTo>
                  <a:lnTo>
                    <a:pt x="6881735" y="6741197"/>
                  </a:lnTo>
                  <a:cubicBezTo>
                    <a:pt x="6907435" y="6715881"/>
                    <a:pt x="6933134" y="6690798"/>
                    <a:pt x="6958883" y="6664822"/>
                  </a:cubicBezTo>
                  <a:lnTo>
                    <a:pt x="7267925" y="6355694"/>
                  </a:lnTo>
                  <a:lnTo>
                    <a:pt x="7424360" y="6200685"/>
                  </a:lnTo>
                  <a:cubicBezTo>
                    <a:pt x="7450754" y="6174802"/>
                    <a:pt x="7477598" y="6148731"/>
                    <a:pt x="7504938" y="6122708"/>
                  </a:cubicBezTo>
                  <a:lnTo>
                    <a:pt x="7546396" y="6083697"/>
                  </a:lnTo>
                  <a:cubicBezTo>
                    <a:pt x="7560264" y="6070803"/>
                    <a:pt x="7574780" y="6057532"/>
                    <a:pt x="7588002" y="6045532"/>
                  </a:cubicBezTo>
                  <a:lnTo>
                    <a:pt x="7631000" y="6006709"/>
                  </a:lnTo>
                  <a:lnTo>
                    <a:pt x="7675440" y="5968309"/>
                  </a:lnTo>
                  <a:cubicBezTo>
                    <a:pt x="7690404" y="5955698"/>
                    <a:pt x="7705564" y="5943321"/>
                    <a:pt x="7720626" y="5930851"/>
                  </a:cubicBezTo>
                  <a:cubicBezTo>
                    <a:pt x="7735738" y="5918427"/>
                    <a:pt x="7751197" y="5906521"/>
                    <a:pt x="7766458" y="5894334"/>
                  </a:cubicBezTo>
                  <a:cubicBezTo>
                    <a:pt x="7827949" y="5846192"/>
                    <a:pt x="7890979" y="5800499"/>
                    <a:pt x="7955254" y="5756828"/>
                  </a:cubicBezTo>
                  <a:cubicBezTo>
                    <a:pt x="8083800" y="5669534"/>
                    <a:pt x="8216872" y="5590336"/>
                    <a:pt x="8352678" y="5517630"/>
                  </a:cubicBezTo>
                  <a:lnTo>
                    <a:pt x="8451350" y="5465254"/>
                  </a:lnTo>
                  <a:lnTo>
                    <a:pt x="8548532" y="5413395"/>
                  </a:lnTo>
                  <a:cubicBezTo>
                    <a:pt x="8612110" y="5379090"/>
                    <a:pt x="8673251" y="5345208"/>
                    <a:pt x="8729473" y="5309961"/>
                  </a:cubicBezTo>
                  <a:cubicBezTo>
                    <a:pt x="8743591" y="5301115"/>
                    <a:pt x="8757161" y="5292361"/>
                    <a:pt x="8770781" y="5283232"/>
                  </a:cubicBezTo>
                  <a:cubicBezTo>
                    <a:pt x="8777591" y="5278667"/>
                    <a:pt x="8784451" y="5274103"/>
                    <a:pt x="8790964" y="5269492"/>
                  </a:cubicBezTo>
                  <a:cubicBezTo>
                    <a:pt x="8797574" y="5264879"/>
                    <a:pt x="8804235" y="5260314"/>
                    <a:pt x="8810499" y="5255703"/>
                  </a:cubicBezTo>
                  <a:cubicBezTo>
                    <a:pt x="8835999" y="5237303"/>
                    <a:pt x="8860407" y="5218291"/>
                    <a:pt x="8883571" y="5198479"/>
                  </a:cubicBezTo>
                  <a:cubicBezTo>
                    <a:pt x="8929900" y="5158856"/>
                    <a:pt x="8971258" y="5116315"/>
                    <a:pt x="9006651" y="5070527"/>
                  </a:cubicBezTo>
                  <a:cubicBezTo>
                    <a:pt x="9015351" y="5059328"/>
                    <a:pt x="9024398" y="5046857"/>
                    <a:pt x="9033494" y="5034105"/>
                  </a:cubicBezTo>
                  <a:lnTo>
                    <a:pt x="9040305" y="5024551"/>
                  </a:lnTo>
                  <a:lnTo>
                    <a:pt x="9046568" y="5015281"/>
                  </a:lnTo>
                  <a:cubicBezTo>
                    <a:pt x="9050743" y="5009163"/>
                    <a:pt x="9054819" y="5002952"/>
                    <a:pt x="9058846" y="4996645"/>
                  </a:cubicBezTo>
                  <a:cubicBezTo>
                    <a:pt x="9075002" y="4971517"/>
                    <a:pt x="9090212" y="4945305"/>
                    <a:pt x="9104529" y="4918105"/>
                  </a:cubicBezTo>
                  <a:cubicBezTo>
                    <a:pt x="9133211" y="4863752"/>
                    <a:pt x="9158313" y="4805447"/>
                    <a:pt x="9181081" y="4744694"/>
                  </a:cubicBezTo>
                  <a:cubicBezTo>
                    <a:pt x="9203748" y="4684178"/>
                    <a:pt x="9223383" y="4621778"/>
                    <a:pt x="9240731" y="4557872"/>
                  </a:cubicBezTo>
                  <a:cubicBezTo>
                    <a:pt x="9249481" y="4525966"/>
                    <a:pt x="9257682" y="4493684"/>
                    <a:pt x="9265388" y="4461073"/>
                  </a:cubicBezTo>
                  <a:cubicBezTo>
                    <a:pt x="9269215" y="4444744"/>
                    <a:pt x="9272943" y="4428367"/>
                    <a:pt x="9276571" y="4411943"/>
                  </a:cubicBezTo>
                  <a:lnTo>
                    <a:pt x="9281841" y="4387379"/>
                  </a:lnTo>
                  <a:lnTo>
                    <a:pt x="9286513" y="4364838"/>
                  </a:lnTo>
                  <a:lnTo>
                    <a:pt x="9296754" y="4312038"/>
                  </a:lnTo>
                  <a:lnTo>
                    <a:pt x="9301029" y="4289074"/>
                  </a:lnTo>
                  <a:lnTo>
                    <a:pt x="9302818" y="4278581"/>
                  </a:lnTo>
                  <a:lnTo>
                    <a:pt x="9304658" y="4266816"/>
                  </a:lnTo>
                  <a:lnTo>
                    <a:pt x="9312810" y="4215945"/>
                  </a:lnTo>
                  <a:lnTo>
                    <a:pt x="9316887" y="4190486"/>
                  </a:lnTo>
                  <a:lnTo>
                    <a:pt x="9318923" y="4177780"/>
                  </a:lnTo>
                  <a:cubicBezTo>
                    <a:pt x="9319570" y="4173546"/>
                    <a:pt x="9319969" y="4169169"/>
                    <a:pt x="9320515" y="4164886"/>
                  </a:cubicBezTo>
                  <a:lnTo>
                    <a:pt x="9332445" y="4064981"/>
                  </a:lnTo>
                  <a:cubicBezTo>
                    <a:pt x="9333836" y="4052370"/>
                    <a:pt x="9334880" y="4036888"/>
                    <a:pt x="9336173" y="4018676"/>
                  </a:cubicBezTo>
                  <a:lnTo>
                    <a:pt x="9340199" y="3965171"/>
                  </a:lnTo>
                  <a:cubicBezTo>
                    <a:pt x="9345071" y="3899806"/>
                    <a:pt x="9347358" y="3832983"/>
                    <a:pt x="9347557" y="3765972"/>
                  </a:cubicBezTo>
                  <a:cubicBezTo>
                    <a:pt x="9347656" y="3732420"/>
                    <a:pt x="9347209" y="3698773"/>
                    <a:pt x="9346364" y="3664938"/>
                  </a:cubicBezTo>
                  <a:lnTo>
                    <a:pt x="9344921" y="3615243"/>
                  </a:lnTo>
                  <a:lnTo>
                    <a:pt x="9344524" y="3603526"/>
                  </a:lnTo>
                  <a:lnTo>
                    <a:pt x="9343728" y="3590774"/>
                  </a:lnTo>
                  <a:lnTo>
                    <a:pt x="9342188" y="3565268"/>
                  </a:lnTo>
                  <a:lnTo>
                    <a:pt x="9339056" y="3514256"/>
                  </a:lnTo>
                  <a:cubicBezTo>
                    <a:pt x="9337914" y="3497221"/>
                    <a:pt x="9335874" y="3480138"/>
                    <a:pt x="9334334" y="3463057"/>
                  </a:cubicBezTo>
                  <a:lnTo>
                    <a:pt x="9329363" y="3411810"/>
                  </a:lnTo>
                  <a:lnTo>
                    <a:pt x="9328319" y="3400657"/>
                  </a:lnTo>
                  <a:lnTo>
                    <a:pt x="9327177" y="3390116"/>
                  </a:lnTo>
                  <a:lnTo>
                    <a:pt x="9324293" y="3366774"/>
                  </a:lnTo>
                  <a:lnTo>
                    <a:pt x="9320763" y="3340329"/>
                  </a:lnTo>
                  <a:lnTo>
                    <a:pt x="9317184" y="3311245"/>
                  </a:lnTo>
                  <a:cubicBezTo>
                    <a:pt x="9315594" y="3296893"/>
                    <a:pt x="9313506" y="3282306"/>
                    <a:pt x="9311021" y="3266211"/>
                  </a:cubicBezTo>
                  <a:lnTo>
                    <a:pt x="9302719" y="3215717"/>
                  </a:lnTo>
                  <a:cubicBezTo>
                    <a:pt x="9299936" y="3199059"/>
                    <a:pt x="9297003" y="3182400"/>
                    <a:pt x="9293970" y="3165789"/>
                  </a:cubicBezTo>
                  <a:cubicBezTo>
                    <a:pt x="9281891" y="3099295"/>
                    <a:pt x="9267674" y="3033084"/>
                    <a:pt x="9252065" y="2967107"/>
                  </a:cubicBezTo>
                  <a:cubicBezTo>
                    <a:pt x="9244261" y="2934167"/>
                    <a:pt x="9235959" y="2901273"/>
                    <a:pt x="9227211" y="2868473"/>
                  </a:cubicBezTo>
                  <a:lnTo>
                    <a:pt x="9220699" y="2844426"/>
                  </a:lnTo>
                  <a:lnTo>
                    <a:pt x="9213740" y="2820191"/>
                  </a:lnTo>
                  <a:cubicBezTo>
                    <a:pt x="9209216" y="2804049"/>
                    <a:pt x="9204345" y="2787768"/>
                    <a:pt x="9199374" y="2771438"/>
                  </a:cubicBezTo>
                  <a:cubicBezTo>
                    <a:pt x="9159855" y="2641086"/>
                    <a:pt x="9114272" y="2512099"/>
                    <a:pt x="9061829" y="2385418"/>
                  </a:cubicBezTo>
                  <a:cubicBezTo>
                    <a:pt x="9035582" y="2322077"/>
                    <a:pt x="9008043" y="2259160"/>
                    <a:pt x="8978865" y="2196855"/>
                  </a:cubicBezTo>
                  <a:lnTo>
                    <a:pt x="8956694" y="2150219"/>
                  </a:lnTo>
                  <a:lnTo>
                    <a:pt x="8934176" y="2103914"/>
                  </a:lnTo>
                  <a:cubicBezTo>
                    <a:pt x="8918915" y="2073091"/>
                    <a:pt x="8903157" y="2042032"/>
                    <a:pt x="8887151" y="2011350"/>
                  </a:cubicBezTo>
                  <a:cubicBezTo>
                    <a:pt x="8854988" y="1949891"/>
                    <a:pt x="8822082" y="1888810"/>
                    <a:pt x="8787533" y="1828527"/>
                  </a:cubicBezTo>
                  <a:lnTo>
                    <a:pt x="8761485" y="1783398"/>
                  </a:lnTo>
                  <a:lnTo>
                    <a:pt x="8734791" y="1737893"/>
                  </a:lnTo>
                  <a:cubicBezTo>
                    <a:pt x="8717047" y="1707823"/>
                    <a:pt x="8699200" y="1678363"/>
                    <a:pt x="8680808" y="1648812"/>
                  </a:cubicBezTo>
                  <a:cubicBezTo>
                    <a:pt x="8644322" y="1589658"/>
                    <a:pt x="8606194" y="1531118"/>
                    <a:pt x="8567024" y="1472906"/>
                  </a:cubicBezTo>
                  <a:lnTo>
                    <a:pt x="8537446" y="1429330"/>
                  </a:lnTo>
                  <a:lnTo>
                    <a:pt x="8507423" y="1385896"/>
                  </a:lnTo>
                  <a:cubicBezTo>
                    <a:pt x="8487390" y="1357284"/>
                    <a:pt x="8467158" y="1328719"/>
                    <a:pt x="8446529" y="1300295"/>
                  </a:cubicBezTo>
                  <a:cubicBezTo>
                    <a:pt x="8405271" y="1243496"/>
                    <a:pt x="8362718" y="1187120"/>
                    <a:pt x="8319224" y="1131026"/>
                  </a:cubicBezTo>
                  <a:lnTo>
                    <a:pt x="8286366" y="1089050"/>
                  </a:lnTo>
                  <a:lnTo>
                    <a:pt x="8270161" y="1068439"/>
                  </a:lnTo>
                  <a:lnTo>
                    <a:pt x="8253856" y="1048156"/>
                  </a:lnTo>
                  <a:cubicBezTo>
                    <a:pt x="8231636" y="1020675"/>
                    <a:pt x="8209117" y="993381"/>
                    <a:pt x="8186352" y="966275"/>
                  </a:cubicBezTo>
                  <a:cubicBezTo>
                    <a:pt x="8140917" y="911922"/>
                    <a:pt x="8094240" y="858417"/>
                    <a:pt x="8046768" y="805429"/>
                  </a:cubicBezTo>
                  <a:lnTo>
                    <a:pt x="8010927" y="765853"/>
                  </a:lnTo>
                  <a:lnTo>
                    <a:pt x="7974788" y="726653"/>
                  </a:lnTo>
                  <a:cubicBezTo>
                    <a:pt x="7950382" y="700489"/>
                    <a:pt x="7925824" y="674465"/>
                    <a:pt x="7901070" y="648724"/>
                  </a:cubicBezTo>
                  <a:cubicBezTo>
                    <a:pt x="7851510" y="597289"/>
                    <a:pt x="7801404" y="546514"/>
                    <a:pt x="7750054" y="497008"/>
                  </a:cubicBezTo>
                  <a:cubicBezTo>
                    <a:pt x="7698902" y="447644"/>
                    <a:pt x="7645913" y="398938"/>
                    <a:pt x="7592277" y="351221"/>
                  </a:cubicBezTo>
                  <a:cubicBezTo>
                    <a:pt x="7484856" y="255786"/>
                    <a:pt x="7373308" y="164304"/>
                    <a:pt x="7257734" y="76964"/>
                  </a:cubicBezTo>
                  <a:close/>
                  <a:moveTo>
                    <a:pt x="1886601" y="0"/>
                  </a:moveTo>
                  <a:lnTo>
                    <a:pt x="2292926" y="0"/>
                  </a:lnTo>
                  <a:lnTo>
                    <a:pt x="2135542" y="117781"/>
                  </a:lnTo>
                  <a:cubicBezTo>
                    <a:pt x="2078998" y="162280"/>
                    <a:pt x="2023659" y="208045"/>
                    <a:pt x="1969576" y="254986"/>
                  </a:cubicBezTo>
                  <a:cubicBezTo>
                    <a:pt x="1861309" y="348820"/>
                    <a:pt x="1758064" y="447314"/>
                    <a:pt x="1659938" y="549855"/>
                  </a:cubicBezTo>
                  <a:cubicBezTo>
                    <a:pt x="1266987" y="960346"/>
                    <a:pt x="953820" y="1431495"/>
                    <a:pt x="729383" y="1936480"/>
                  </a:cubicBezTo>
                  <a:cubicBezTo>
                    <a:pt x="673260" y="2062362"/>
                    <a:pt x="622855" y="2190972"/>
                    <a:pt x="578465" y="2320807"/>
                  </a:cubicBezTo>
                  <a:cubicBezTo>
                    <a:pt x="534125" y="2450687"/>
                    <a:pt x="496147" y="2582216"/>
                    <a:pt x="465080" y="2714875"/>
                  </a:cubicBezTo>
                  <a:cubicBezTo>
                    <a:pt x="449769" y="2780991"/>
                    <a:pt x="435850" y="2848191"/>
                    <a:pt x="423820" y="2915436"/>
                  </a:cubicBezTo>
                  <a:cubicBezTo>
                    <a:pt x="411840" y="2982731"/>
                    <a:pt x="401054" y="3050260"/>
                    <a:pt x="392355" y="3118071"/>
                  </a:cubicBezTo>
                  <a:cubicBezTo>
                    <a:pt x="374509" y="3253646"/>
                    <a:pt x="363424" y="3389880"/>
                    <a:pt x="358801" y="3526915"/>
                  </a:cubicBezTo>
                  <a:cubicBezTo>
                    <a:pt x="349009" y="3800843"/>
                    <a:pt x="366357" y="4075570"/>
                    <a:pt x="410350" y="4348226"/>
                  </a:cubicBezTo>
                  <a:cubicBezTo>
                    <a:pt x="421286" y="4416132"/>
                    <a:pt x="434209" y="4483660"/>
                    <a:pt x="449022" y="4551049"/>
                  </a:cubicBezTo>
                  <a:cubicBezTo>
                    <a:pt x="463737" y="4618436"/>
                    <a:pt x="480389" y="4685588"/>
                    <a:pt x="498882" y="4752365"/>
                  </a:cubicBezTo>
                  <a:cubicBezTo>
                    <a:pt x="517373" y="4819141"/>
                    <a:pt x="537704" y="4885635"/>
                    <a:pt x="559775" y="4951657"/>
                  </a:cubicBezTo>
                  <a:cubicBezTo>
                    <a:pt x="581946" y="5017775"/>
                    <a:pt x="605358" y="5083375"/>
                    <a:pt x="631406" y="5147986"/>
                  </a:cubicBezTo>
                  <a:cubicBezTo>
                    <a:pt x="734055" y="5407608"/>
                    <a:pt x="865188" y="5658570"/>
                    <a:pt x="1023461" y="5893957"/>
                  </a:cubicBezTo>
                  <a:cubicBezTo>
                    <a:pt x="1181487" y="6129578"/>
                    <a:pt x="1367051" y="6349247"/>
                    <a:pt x="1575880" y="6547646"/>
                  </a:cubicBezTo>
                  <a:cubicBezTo>
                    <a:pt x="1680269" y="6646916"/>
                    <a:pt x="1790338" y="6740939"/>
                    <a:pt x="1905228" y="6829468"/>
                  </a:cubicBezTo>
                  <a:lnTo>
                    <a:pt x="1944230" y="6858000"/>
                  </a:lnTo>
                  <a:lnTo>
                    <a:pt x="1372541" y="6858000"/>
                  </a:lnTo>
                  <a:lnTo>
                    <a:pt x="1115251" y="6590005"/>
                  </a:lnTo>
                  <a:cubicBezTo>
                    <a:pt x="418530" y="5790792"/>
                    <a:pt x="0" y="4766182"/>
                    <a:pt x="0" y="3649031"/>
                  </a:cubicBezTo>
                  <a:cubicBezTo>
                    <a:pt x="0" y="2212695"/>
                    <a:pt x="691856" y="929334"/>
                    <a:pt x="1777294" y="81317"/>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47" name="Freeform: Shape 46">
              <a:extLst>
                <a:ext uri="{FF2B5EF4-FFF2-40B4-BE49-F238E27FC236}">
                  <a16:creationId xmlns:a16="http://schemas.microsoft.com/office/drawing/2014/main" id="{40EA1593-6BC9-441E-8F3C-46DD50F810F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303402" y="36937"/>
              <a:ext cx="9767847" cy="6858000"/>
            </a:xfrm>
            <a:custGeom>
              <a:avLst/>
              <a:gdLst>
                <a:gd name="connsiteX0" fmla="*/ 7145704 w 9767847"/>
                <a:gd name="connsiteY0" fmla="*/ 0 h 6858000"/>
                <a:gd name="connsiteX1" fmla="*/ 7875738 w 9767847"/>
                <a:gd name="connsiteY1" fmla="*/ 0 h 6858000"/>
                <a:gd name="connsiteX2" fmla="*/ 7990553 w 9767847"/>
                <a:gd name="connsiteY2" fmla="*/ 85415 h 6858000"/>
                <a:gd name="connsiteX3" fmla="*/ 9767847 w 9767847"/>
                <a:gd name="connsiteY3" fmla="*/ 3653129 h 6858000"/>
                <a:gd name="connsiteX4" fmla="*/ 8652597 w 9767847"/>
                <a:gd name="connsiteY4" fmla="*/ 6594103 h 6858000"/>
                <a:gd name="connsiteX5" fmla="*/ 8399240 w 9767847"/>
                <a:gd name="connsiteY5" fmla="*/ 6858000 h 6858000"/>
                <a:gd name="connsiteX6" fmla="*/ 6766926 w 9767847"/>
                <a:gd name="connsiteY6" fmla="*/ 6858000 h 6858000"/>
                <a:gd name="connsiteX7" fmla="*/ 6804586 w 9767847"/>
                <a:gd name="connsiteY7" fmla="*/ 6821201 h 6858000"/>
                <a:gd name="connsiteX8" fmla="*/ 6881735 w 9767847"/>
                <a:gd name="connsiteY8" fmla="*/ 6745295 h 6858000"/>
                <a:gd name="connsiteX9" fmla="*/ 6958883 w 9767847"/>
                <a:gd name="connsiteY9" fmla="*/ 6668920 h 6858000"/>
                <a:gd name="connsiteX10" fmla="*/ 7267925 w 9767847"/>
                <a:gd name="connsiteY10" fmla="*/ 6359792 h 6858000"/>
                <a:gd name="connsiteX11" fmla="*/ 7424360 w 9767847"/>
                <a:gd name="connsiteY11" fmla="*/ 6204783 h 6858000"/>
                <a:gd name="connsiteX12" fmla="*/ 7504938 w 9767847"/>
                <a:gd name="connsiteY12" fmla="*/ 6126806 h 6858000"/>
                <a:gd name="connsiteX13" fmla="*/ 7546396 w 9767847"/>
                <a:gd name="connsiteY13" fmla="*/ 6087795 h 6858000"/>
                <a:gd name="connsiteX14" fmla="*/ 7588002 w 9767847"/>
                <a:gd name="connsiteY14" fmla="*/ 6049630 h 6858000"/>
                <a:gd name="connsiteX15" fmla="*/ 7631000 w 9767847"/>
                <a:gd name="connsiteY15" fmla="*/ 6010807 h 6858000"/>
                <a:gd name="connsiteX16" fmla="*/ 7675440 w 9767847"/>
                <a:gd name="connsiteY16" fmla="*/ 5972407 h 6858000"/>
                <a:gd name="connsiteX17" fmla="*/ 7720626 w 9767847"/>
                <a:gd name="connsiteY17" fmla="*/ 5934949 h 6858000"/>
                <a:gd name="connsiteX18" fmla="*/ 7766458 w 9767847"/>
                <a:gd name="connsiteY18" fmla="*/ 5898432 h 6858000"/>
                <a:gd name="connsiteX19" fmla="*/ 7955254 w 9767847"/>
                <a:gd name="connsiteY19" fmla="*/ 5760926 h 6858000"/>
                <a:gd name="connsiteX20" fmla="*/ 8352678 w 9767847"/>
                <a:gd name="connsiteY20" fmla="*/ 5521728 h 6858000"/>
                <a:gd name="connsiteX21" fmla="*/ 8451350 w 9767847"/>
                <a:gd name="connsiteY21" fmla="*/ 5469352 h 6858000"/>
                <a:gd name="connsiteX22" fmla="*/ 8548532 w 9767847"/>
                <a:gd name="connsiteY22" fmla="*/ 5417493 h 6858000"/>
                <a:gd name="connsiteX23" fmla="*/ 8729473 w 9767847"/>
                <a:gd name="connsiteY23" fmla="*/ 5314059 h 6858000"/>
                <a:gd name="connsiteX24" fmla="*/ 8770781 w 9767847"/>
                <a:gd name="connsiteY24" fmla="*/ 5287330 h 6858000"/>
                <a:gd name="connsiteX25" fmla="*/ 8790964 w 9767847"/>
                <a:gd name="connsiteY25" fmla="*/ 5273590 h 6858000"/>
                <a:gd name="connsiteX26" fmla="*/ 8810499 w 9767847"/>
                <a:gd name="connsiteY26" fmla="*/ 5259801 h 6858000"/>
                <a:gd name="connsiteX27" fmla="*/ 8883571 w 9767847"/>
                <a:gd name="connsiteY27" fmla="*/ 5202577 h 6858000"/>
                <a:gd name="connsiteX28" fmla="*/ 9006651 w 9767847"/>
                <a:gd name="connsiteY28" fmla="*/ 5074625 h 6858000"/>
                <a:gd name="connsiteX29" fmla="*/ 9033494 w 9767847"/>
                <a:gd name="connsiteY29" fmla="*/ 5038203 h 6858000"/>
                <a:gd name="connsiteX30" fmla="*/ 9040305 w 9767847"/>
                <a:gd name="connsiteY30" fmla="*/ 5028649 h 6858000"/>
                <a:gd name="connsiteX31" fmla="*/ 9046568 w 9767847"/>
                <a:gd name="connsiteY31" fmla="*/ 5019379 h 6858000"/>
                <a:gd name="connsiteX32" fmla="*/ 9058846 w 9767847"/>
                <a:gd name="connsiteY32" fmla="*/ 5000743 h 6858000"/>
                <a:gd name="connsiteX33" fmla="*/ 9104529 w 9767847"/>
                <a:gd name="connsiteY33" fmla="*/ 4922203 h 6858000"/>
                <a:gd name="connsiteX34" fmla="*/ 9181081 w 9767847"/>
                <a:gd name="connsiteY34" fmla="*/ 4748792 h 6858000"/>
                <a:gd name="connsiteX35" fmla="*/ 9240731 w 9767847"/>
                <a:gd name="connsiteY35" fmla="*/ 4561970 h 6858000"/>
                <a:gd name="connsiteX36" fmla="*/ 9265388 w 9767847"/>
                <a:gd name="connsiteY36" fmla="*/ 4465171 h 6858000"/>
                <a:gd name="connsiteX37" fmla="*/ 9276571 w 9767847"/>
                <a:gd name="connsiteY37" fmla="*/ 4416041 h 6858000"/>
                <a:gd name="connsiteX38" fmla="*/ 9281841 w 9767847"/>
                <a:gd name="connsiteY38" fmla="*/ 4391477 h 6858000"/>
                <a:gd name="connsiteX39" fmla="*/ 9286513 w 9767847"/>
                <a:gd name="connsiteY39" fmla="*/ 4368936 h 6858000"/>
                <a:gd name="connsiteX40" fmla="*/ 9296754 w 9767847"/>
                <a:gd name="connsiteY40" fmla="*/ 4316136 h 6858000"/>
                <a:gd name="connsiteX41" fmla="*/ 9301029 w 9767847"/>
                <a:gd name="connsiteY41" fmla="*/ 4293172 h 6858000"/>
                <a:gd name="connsiteX42" fmla="*/ 9302818 w 9767847"/>
                <a:gd name="connsiteY42" fmla="*/ 4282679 h 6858000"/>
                <a:gd name="connsiteX43" fmla="*/ 9304658 w 9767847"/>
                <a:gd name="connsiteY43" fmla="*/ 4270914 h 6858000"/>
                <a:gd name="connsiteX44" fmla="*/ 9312810 w 9767847"/>
                <a:gd name="connsiteY44" fmla="*/ 4220043 h 6858000"/>
                <a:gd name="connsiteX45" fmla="*/ 9316887 w 9767847"/>
                <a:gd name="connsiteY45" fmla="*/ 4194584 h 6858000"/>
                <a:gd name="connsiteX46" fmla="*/ 9318923 w 9767847"/>
                <a:gd name="connsiteY46" fmla="*/ 4181878 h 6858000"/>
                <a:gd name="connsiteX47" fmla="*/ 9320515 w 9767847"/>
                <a:gd name="connsiteY47" fmla="*/ 4168984 h 6858000"/>
                <a:gd name="connsiteX48" fmla="*/ 9332445 w 9767847"/>
                <a:gd name="connsiteY48" fmla="*/ 4069079 h 6858000"/>
                <a:gd name="connsiteX49" fmla="*/ 9336173 w 9767847"/>
                <a:gd name="connsiteY49" fmla="*/ 4022774 h 6858000"/>
                <a:gd name="connsiteX50" fmla="*/ 9340199 w 9767847"/>
                <a:gd name="connsiteY50" fmla="*/ 3969269 h 6858000"/>
                <a:gd name="connsiteX51" fmla="*/ 9347557 w 9767847"/>
                <a:gd name="connsiteY51" fmla="*/ 3770070 h 6858000"/>
                <a:gd name="connsiteX52" fmla="*/ 9346364 w 9767847"/>
                <a:gd name="connsiteY52" fmla="*/ 3669036 h 6858000"/>
                <a:gd name="connsiteX53" fmla="*/ 9344921 w 9767847"/>
                <a:gd name="connsiteY53" fmla="*/ 3619341 h 6858000"/>
                <a:gd name="connsiteX54" fmla="*/ 9344524 w 9767847"/>
                <a:gd name="connsiteY54" fmla="*/ 3607624 h 6858000"/>
                <a:gd name="connsiteX55" fmla="*/ 9343728 w 9767847"/>
                <a:gd name="connsiteY55" fmla="*/ 3594872 h 6858000"/>
                <a:gd name="connsiteX56" fmla="*/ 9342188 w 9767847"/>
                <a:gd name="connsiteY56" fmla="*/ 3569366 h 6858000"/>
                <a:gd name="connsiteX57" fmla="*/ 9339056 w 9767847"/>
                <a:gd name="connsiteY57" fmla="*/ 3518354 h 6858000"/>
                <a:gd name="connsiteX58" fmla="*/ 9334334 w 9767847"/>
                <a:gd name="connsiteY58" fmla="*/ 3467155 h 6858000"/>
                <a:gd name="connsiteX59" fmla="*/ 9329363 w 9767847"/>
                <a:gd name="connsiteY59" fmla="*/ 3415908 h 6858000"/>
                <a:gd name="connsiteX60" fmla="*/ 9328319 w 9767847"/>
                <a:gd name="connsiteY60" fmla="*/ 3404755 h 6858000"/>
                <a:gd name="connsiteX61" fmla="*/ 9327177 w 9767847"/>
                <a:gd name="connsiteY61" fmla="*/ 3394214 h 6858000"/>
                <a:gd name="connsiteX62" fmla="*/ 9324293 w 9767847"/>
                <a:gd name="connsiteY62" fmla="*/ 3370872 h 6858000"/>
                <a:gd name="connsiteX63" fmla="*/ 9320763 w 9767847"/>
                <a:gd name="connsiteY63" fmla="*/ 3344427 h 6858000"/>
                <a:gd name="connsiteX64" fmla="*/ 9317184 w 9767847"/>
                <a:gd name="connsiteY64" fmla="*/ 3315343 h 6858000"/>
                <a:gd name="connsiteX65" fmla="*/ 9311021 w 9767847"/>
                <a:gd name="connsiteY65" fmla="*/ 3270309 h 6858000"/>
                <a:gd name="connsiteX66" fmla="*/ 9302719 w 9767847"/>
                <a:gd name="connsiteY66" fmla="*/ 3219815 h 6858000"/>
                <a:gd name="connsiteX67" fmla="*/ 9293970 w 9767847"/>
                <a:gd name="connsiteY67" fmla="*/ 3169887 h 6858000"/>
                <a:gd name="connsiteX68" fmla="*/ 9252065 w 9767847"/>
                <a:gd name="connsiteY68" fmla="*/ 2971205 h 6858000"/>
                <a:gd name="connsiteX69" fmla="*/ 9227211 w 9767847"/>
                <a:gd name="connsiteY69" fmla="*/ 2872571 h 6858000"/>
                <a:gd name="connsiteX70" fmla="*/ 9220699 w 9767847"/>
                <a:gd name="connsiteY70" fmla="*/ 2848524 h 6858000"/>
                <a:gd name="connsiteX71" fmla="*/ 9213740 w 9767847"/>
                <a:gd name="connsiteY71" fmla="*/ 2824289 h 6858000"/>
                <a:gd name="connsiteX72" fmla="*/ 9199374 w 9767847"/>
                <a:gd name="connsiteY72" fmla="*/ 2775536 h 6858000"/>
                <a:gd name="connsiteX73" fmla="*/ 9061829 w 9767847"/>
                <a:gd name="connsiteY73" fmla="*/ 2389515 h 6858000"/>
                <a:gd name="connsiteX74" fmla="*/ 8978865 w 9767847"/>
                <a:gd name="connsiteY74" fmla="*/ 2200953 h 6858000"/>
                <a:gd name="connsiteX75" fmla="*/ 8956694 w 9767847"/>
                <a:gd name="connsiteY75" fmla="*/ 2154317 h 6858000"/>
                <a:gd name="connsiteX76" fmla="*/ 8934176 w 9767847"/>
                <a:gd name="connsiteY76" fmla="*/ 2108012 h 6858000"/>
                <a:gd name="connsiteX77" fmla="*/ 8887151 w 9767847"/>
                <a:gd name="connsiteY77" fmla="*/ 2015448 h 6858000"/>
                <a:gd name="connsiteX78" fmla="*/ 8787533 w 9767847"/>
                <a:gd name="connsiteY78" fmla="*/ 1832625 h 6858000"/>
                <a:gd name="connsiteX79" fmla="*/ 8761485 w 9767847"/>
                <a:gd name="connsiteY79" fmla="*/ 1787496 h 6858000"/>
                <a:gd name="connsiteX80" fmla="*/ 8734791 w 9767847"/>
                <a:gd name="connsiteY80" fmla="*/ 1741991 h 6858000"/>
                <a:gd name="connsiteX81" fmla="*/ 8680808 w 9767847"/>
                <a:gd name="connsiteY81" fmla="*/ 1652910 h 6858000"/>
                <a:gd name="connsiteX82" fmla="*/ 8567024 w 9767847"/>
                <a:gd name="connsiteY82" fmla="*/ 1477004 h 6858000"/>
                <a:gd name="connsiteX83" fmla="*/ 8537446 w 9767847"/>
                <a:gd name="connsiteY83" fmla="*/ 1433428 h 6858000"/>
                <a:gd name="connsiteX84" fmla="*/ 8507423 w 9767847"/>
                <a:gd name="connsiteY84" fmla="*/ 1389994 h 6858000"/>
                <a:gd name="connsiteX85" fmla="*/ 8446529 w 9767847"/>
                <a:gd name="connsiteY85" fmla="*/ 1304393 h 6858000"/>
                <a:gd name="connsiteX86" fmla="*/ 8319224 w 9767847"/>
                <a:gd name="connsiteY86" fmla="*/ 1135124 h 6858000"/>
                <a:gd name="connsiteX87" fmla="*/ 8286366 w 9767847"/>
                <a:gd name="connsiteY87" fmla="*/ 1093148 h 6858000"/>
                <a:gd name="connsiteX88" fmla="*/ 8270161 w 9767847"/>
                <a:gd name="connsiteY88" fmla="*/ 1072538 h 6858000"/>
                <a:gd name="connsiteX89" fmla="*/ 8253856 w 9767847"/>
                <a:gd name="connsiteY89" fmla="*/ 1052254 h 6858000"/>
                <a:gd name="connsiteX90" fmla="*/ 8186352 w 9767847"/>
                <a:gd name="connsiteY90" fmla="*/ 970373 h 6858000"/>
                <a:gd name="connsiteX91" fmla="*/ 8046768 w 9767847"/>
                <a:gd name="connsiteY91" fmla="*/ 809527 h 6858000"/>
                <a:gd name="connsiteX92" fmla="*/ 8010927 w 9767847"/>
                <a:gd name="connsiteY92" fmla="*/ 769951 h 6858000"/>
                <a:gd name="connsiteX93" fmla="*/ 7974788 w 9767847"/>
                <a:gd name="connsiteY93" fmla="*/ 730751 h 6858000"/>
                <a:gd name="connsiteX94" fmla="*/ 7901070 w 9767847"/>
                <a:gd name="connsiteY94" fmla="*/ 652823 h 6858000"/>
                <a:gd name="connsiteX95" fmla="*/ 7750054 w 9767847"/>
                <a:gd name="connsiteY95" fmla="*/ 501106 h 6858000"/>
                <a:gd name="connsiteX96" fmla="*/ 7592277 w 9767847"/>
                <a:gd name="connsiteY96" fmla="*/ 355319 h 6858000"/>
                <a:gd name="connsiteX97" fmla="*/ 7257734 w 9767847"/>
                <a:gd name="connsiteY97" fmla="*/ 81062 h 6858000"/>
                <a:gd name="connsiteX98" fmla="*/ 1892109 w 9767847"/>
                <a:gd name="connsiteY98" fmla="*/ 0 h 6858000"/>
                <a:gd name="connsiteX99" fmla="*/ 2298402 w 9767847"/>
                <a:gd name="connsiteY99" fmla="*/ 0 h 6858000"/>
                <a:gd name="connsiteX100" fmla="*/ 2135542 w 9767847"/>
                <a:gd name="connsiteY100" fmla="*/ 121879 h 6858000"/>
                <a:gd name="connsiteX101" fmla="*/ 1969576 w 9767847"/>
                <a:gd name="connsiteY101" fmla="*/ 259084 h 6858000"/>
                <a:gd name="connsiteX102" fmla="*/ 1659938 w 9767847"/>
                <a:gd name="connsiteY102" fmla="*/ 553953 h 6858000"/>
                <a:gd name="connsiteX103" fmla="*/ 729383 w 9767847"/>
                <a:gd name="connsiteY103" fmla="*/ 1940578 h 6858000"/>
                <a:gd name="connsiteX104" fmla="*/ 578465 w 9767847"/>
                <a:gd name="connsiteY104" fmla="*/ 2324905 h 6858000"/>
                <a:gd name="connsiteX105" fmla="*/ 465080 w 9767847"/>
                <a:gd name="connsiteY105" fmla="*/ 2718973 h 6858000"/>
                <a:gd name="connsiteX106" fmla="*/ 423820 w 9767847"/>
                <a:gd name="connsiteY106" fmla="*/ 2919535 h 6858000"/>
                <a:gd name="connsiteX107" fmla="*/ 392355 w 9767847"/>
                <a:gd name="connsiteY107" fmla="*/ 3122169 h 6858000"/>
                <a:gd name="connsiteX108" fmla="*/ 358801 w 9767847"/>
                <a:gd name="connsiteY108" fmla="*/ 3531013 h 6858000"/>
                <a:gd name="connsiteX109" fmla="*/ 410350 w 9767847"/>
                <a:gd name="connsiteY109" fmla="*/ 4352324 h 6858000"/>
                <a:gd name="connsiteX110" fmla="*/ 449022 w 9767847"/>
                <a:gd name="connsiteY110" fmla="*/ 4555147 h 6858000"/>
                <a:gd name="connsiteX111" fmla="*/ 498882 w 9767847"/>
                <a:gd name="connsiteY111" fmla="*/ 4756463 h 6858000"/>
                <a:gd name="connsiteX112" fmla="*/ 559775 w 9767847"/>
                <a:gd name="connsiteY112" fmla="*/ 4955755 h 6858000"/>
                <a:gd name="connsiteX113" fmla="*/ 631406 w 9767847"/>
                <a:gd name="connsiteY113" fmla="*/ 5152084 h 6858000"/>
                <a:gd name="connsiteX114" fmla="*/ 1023461 w 9767847"/>
                <a:gd name="connsiteY114" fmla="*/ 5898055 h 6858000"/>
                <a:gd name="connsiteX115" fmla="*/ 1575880 w 9767847"/>
                <a:gd name="connsiteY115" fmla="*/ 6551744 h 6858000"/>
                <a:gd name="connsiteX116" fmla="*/ 1905228 w 9767847"/>
                <a:gd name="connsiteY116" fmla="*/ 6833566 h 6858000"/>
                <a:gd name="connsiteX117" fmla="*/ 1938629 w 9767847"/>
                <a:gd name="connsiteY117" fmla="*/ 6858000 h 6858000"/>
                <a:gd name="connsiteX118" fmla="*/ 1368607 w 9767847"/>
                <a:gd name="connsiteY118" fmla="*/ 6858000 h 6858000"/>
                <a:gd name="connsiteX119" fmla="*/ 1115251 w 9767847"/>
                <a:gd name="connsiteY119" fmla="*/ 6594103 h 6858000"/>
                <a:gd name="connsiteX120" fmla="*/ 0 w 9767847"/>
                <a:gd name="connsiteY120" fmla="*/ 3653129 h 6858000"/>
                <a:gd name="connsiteX121" fmla="*/ 1777294 w 9767847"/>
                <a:gd name="connsiteY121" fmla="*/ 85415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Lst>
              <a:rect l="l" t="t" r="r" b="b"/>
              <a:pathLst>
                <a:path w="9767847" h="6858000">
                  <a:moveTo>
                    <a:pt x="7145704" y="0"/>
                  </a:moveTo>
                  <a:lnTo>
                    <a:pt x="7875738" y="0"/>
                  </a:lnTo>
                  <a:lnTo>
                    <a:pt x="7990553" y="85415"/>
                  </a:lnTo>
                  <a:cubicBezTo>
                    <a:pt x="9075991" y="933432"/>
                    <a:pt x="9767847" y="2216793"/>
                    <a:pt x="9767847" y="3653129"/>
                  </a:cubicBezTo>
                  <a:cubicBezTo>
                    <a:pt x="9767847" y="4770280"/>
                    <a:pt x="9349317" y="5794890"/>
                    <a:pt x="8652597" y="6594103"/>
                  </a:cubicBezTo>
                  <a:lnTo>
                    <a:pt x="8399240" y="6858000"/>
                  </a:lnTo>
                  <a:lnTo>
                    <a:pt x="6766926" y="6858000"/>
                  </a:lnTo>
                  <a:lnTo>
                    <a:pt x="6804586" y="6821201"/>
                  </a:lnTo>
                  <a:lnTo>
                    <a:pt x="6881735" y="6745295"/>
                  </a:lnTo>
                  <a:cubicBezTo>
                    <a:pt x="6907435" y="6719979"/>
                    <a:pt x="6933134" y="6694896"/>
                    <a:pt x="6958883" y="6668920"/>
                  </a:cubicBezTo>
                  <a:lnTo>
                    <a:pt x="7267925" y="6359792"/>
                  </a:lnTo>
                  <a:lnTo>
                    <a:pt x="7424360" y="6204783"/>
                  </a:lnTo>
                  <a:cubicBezTo>
                    <a:pt x="7450754" y="6178900"/>
                    <a:pt x="7477598" y="6152829"/>
                    <a:pt x="7504938" y="6126806"/>
                  </a:cubicBezTo>
                  <a:lnTo>
                    <a:pt x="7546396" y="6087795"/>
                  </a:lnTo>
                  <a:cubicBezTo>
                    <a:pt x="7560264" y="6074901"/>
                    <a:pt x="7574780" y="6061630"/>
                    <a:pt x="7588002" y="6049630"/>
                  </a:cubicBezTo>
                  <a:lnTo>
                    <a:pt x="7631000" y="6010807"/>
                  </a:lnTo>
                  <a:lnTo>
                    <a:pt x="7675440" y="5972407"/>
                  </a:lnTo>
                  <a:cubicBezTo>
                    <a:pt x="7690404" y="5959796"/>
                    <a:pt x="7705564" y="5947419"/>
                    <a:pt x="7720626" y="5934949"/>
                  </a:cubicBezTo>
                  <a:cubicBezTo>
                    <a:pt x="7735738" y="5922525"/>
                    <a:pt x="7751197" y="5910619"/>
                    <a:pt x="7766458" y="5898432"/>
                  </a:cubicBezTo>
                  <a:cubicBezTo>
                    <a:pt x="7827949" y="5850290"/>
                    <a:pt x="7890979" y="5804597"/>
                    <a:pt x="7955254" y="5760926"/>
                  </a:cubicBezTo>
                  <a:cubicBezTo>
                    <a:pt x="8083800" y="5673632"/>
                    <a:pt x="8216872" y="5594434"/>
                    <a:pt x="8352678" y="5521728"/>
                  </a:cubicBezTo>
                  <a:lnTo>
                    <a:pt x="8451350" y="5469352"/>
                  </a:lnTo>
                  <a:lnTo>
                    <a:pt x="8548532" y="5417493"/>
                  </a:lnTo>
                  <a:cubicBezTo>
                    <a:pt x="8612110" y="5383188"/>
                    <a:pt x="8673251" y="5349306"/>
                    <a:pt x="8729473" y="5314059"/>
                  </a:cubicBezTo>
                  <a:cubicBezTo>
                    <a:pt x="8743591" y="5305213"/>
                    <a:pt x="8757161" y="5296459"/>
                    <a:pt x="8770781" y="5287330"/>
                  </a:cubicBezTo>
                  <a:cubicBezTo>
                    <a:pt x="8777591" y="5282765"/>
                    <a:pt x="8784451" y="5278201"/>
                    <a:pt x="8790964" y="5273590"/>
                  </a:cubicBezTo>
                  <a:cubicBezTo>
                    <a:pt x="8797574" y="5268977"/>
                    <a:pt x="8804235" y="5264412"/>
                    <a:pt x="8810499" y="5259801"/>
                  </a:cubicBezTo>
                  <a:cubicBezTo>
                    <a:pt x="8835999" y="5241401"/>
                    <a:pt x="8860407" y="5222389"/>
                    <a:pt x="8883571" y="5202577"/>
                  </a:cubicBezTo>
                  <a:cubicBezTo>
                    <a:pt x="8929900" y="5162954"/>
                    <a:pt x="8971258" y="5120413"/>
                    <a:pt x="9006651" y="5074625"/>
                  </a:cubicBezTo>
                  <a:cubicBezTo>
                    <a:pt x="9015351" y="5063426"/>
                    <a:pt x="9024398" y="5050955"/>
                    <a:pt x="9033494" y="5038203"/>
                  </a:cubicBezTo>
                  <a:lnTo>
                    <a:pt x="9040305" y="5028649"/>
                  </a:lnTo>
                  <a:lnTo>
                    <a:pt x="9046568" y="5019379"/>
                  </a:lnTo>
                  <a:cubicBezTo>
                    <a:pt x="9050743" y="5013261"/>
                    <a:pt x="9054819" y="5007050"/>
                    <a:pt x="9058846" y="5000743"/>
                  </a:cubicBezTo>
                  <a:cubicBezTo>
                    <a:pt x="9075002" y="4975615"/>
                    <a:pt x="9090212" y="4949403"/>
                    <a:pt x="9104529" y="4922203"/>
                  </a:cubicBezTo>
                  <a:cubicBezTo>
                    <a:pt x="9133211" y="4867850"/>
                    <a:pt x="9158313" y="4809545"/>
                    <a:pt x="9181081" y="4748792"/>
                  </a:cubicBezTo>
                  <a:cubicBezTo>
                    <a:pt x="9203748" y="4688276"/>
                    <a:pt x="9223383" y="4625876"/>
                    <a:pt x="9240731" y="4561970"/>
                  </a:cubicBezTo>
                  <a:cubicBezTo>
                    <a:pt x="9249481" y="4530064"/>
                    <a:pt x="9257682" y="4497782"/>
                    <a:pt x="9265388" y="4465171"/>
                  </a:cubicBezTo>
                  <a:cubicBezTo>
                    <a:pt x="9269215" y="4448842"/>
                    <a:pt x="9272943" y="4432465"/>
                    <a:pt x="9276571" y="4416041"/>
                  </a:cubicBezTo>
                  <a:lnTo>
                    <a:pt x="9281841" y="4391477"/>
                  </a:lnTo>
                  <a:lnTo>
                    <a:pt x="9286513" y="4368936"/>
                  </a:lnTo>
                  <a:lnTo>
                    <a:pt x="9296754" y="4316136"/>
                  </a:lnTo>
                  <a:lnTo>
                    <a:pt x="9301029" y="4293172"/>
                  </a:lnTo>
                  <a:lnTo>
                    <a:pt x="9302818" y="4282679"/>
                  </a:lnTo>
                  <a:lnTo>
                    <a:pt x="9304658" y="4270914"/>
                  </a:lnTo>
                  <a:lnTo>
                    <a:pt x="9312810" y="4220043"/>
                  </a:lnTo>
                  <a:lnTo>
                    <a:pt x="9316887" y="4194584"/>
                  </a:lnTo>
                  <a:lnTo>
                    <a:pt x="9318923" y="4181878"/>
                  </a:lnTo>
                  <a:cubicBezTo>
                    <a:pt x="9319570" y="4177644"/>
                    <a:pt x="9319969" y="4173267"/>
                    <a:pt x="9320515" y="4168984"/>
                  </a:cubicBezTo>
                  <a:lnTo>
                    <a:pt x="9332445" y="4069079"/>
                  </a:lnTo>
                  <a:cubicBezTo>
                    <a:pt x="9333836" y="4056468"/>
                    <a:pt x="9334880" y="4040986"/>
                    <a:pt x="9336173" y="4022774"/>
                  </a:cubicBezTo>
                  <a:lnTo>
                    <a:pt x="9340199" y="3969269"/>
                  </a:lnTo>
                  <a:cubicBezTo>
                    <a:pt x="9345071" y="3903904"/>
                    <a:pt x="9347358" y="3837081"/>
                    <a:pt x="9347557" y="3770070"/>
                  </a:cubicBezTo>
                  <a:cubicBezTo>
                    <a:pt x="9347656" y="3736518"/>
                    <a:pt x="9347209" y="3702871"/>
                    <a:pt x="9346364" y="3669036"/>
                  </a:cubicBezTo>
                  <a:lnTo>
                    <a:pt x="9344921" y="3619341"/>
                  </a:lnTo>
                  <a:lnTo>
                    <a:pt x="9344524" y="3607624"/>
                  </a:lnTo>
                  <a:lnTo>
                    <a:pt x="9343728" y="3594872"/>
                  </a:lnTo>
                  <a:lnTo>
                    <a:pt x="9342188" y="3569366"/>
                  </a:lnTo>
                  <a:lnTo>
                    <a:pt x="9339056" y="3518354"/>
                  </a:lnTo>
                  <a:cubicBezTo>
                    <a:pt x="9337914" y="3501319"/>
                    <a:pt x="9335874" y="3484236"/>
                    <a:pt x="9334334" y="3467155"/>
                  </a:cubicBezTo>
                  <a:lnTo>
                    <a:pt x="9329363" y="3415908"/>
                  </a:lnTo>
                  <a:lnTo>
                    <a:pt x="9328319" y="3404755"/>
                  </a:lnTo>
                  <a:lnTo>
                    <a:pt x="9327177" y="3394214"/>
                  </a:lnTo>
                  <a:lnTo>
                    <a:pt x="9324293" y="3370872"/>
                  </a:lnTo>
                  <a:lnTo>
                    <a:pt x="9320763" y="3344427"/>
                  </a:lnTo>
                  <a:lnTo>
                    <a:pt x="9317184" y="3315343"/>
                  </a:lnTo>
                  <a:cubicBezTo>
                    <a:pt x="9315594" y="3300991"/>
                    <a:pt x="9313506" y="3286404"/>
                    <a:pt x="9311021" y="3270309"/>
                  </a:cubicBezTo>
                  <a:lnTo>
                    <a:pt x="9302719" y="3219815"/>
                  </a:lnTo>
                  <a:cubicBezTo>
                    <a:pt x="9299936" y="3203157"/>
                    <a:pt x="9297003" y="3186498"/>
                    <a:pt x="9293970" y="3169887"/>
                  </a:cubicBezTo>
                  <a:cubicBezTo>
                    <a:pt x="9281891" y="3103393"/>
                    <a:pt x="9267674" y="3037182"/>
                    <a:pt x="9252065" y="2971205"/>
                  </a:cubicBezTo>
                  <a:cubicBezTo>
                    <a:pt x="9244261" y="2938265"/>
                    <a:pt x="9235959" y="2905371"/>
                    <a:pt x="9227211" y="2872571"/>
                  </a:cubicBezTo>
                  <a:lnTo>
                    <a:pt x="9220699" y="2848524"/>
                  </a:lnTo>
                  <a:lnTo>
                    <a:pt x="9213740" y="2824289"/>
                  </a:lnTo>
                  <a:cubicBezTo>
                    <a:pt x="9209216" y="2808147"/>
                    <a:pt x="9204345" y="2791866"/>
                    <a:pt x="9199374" y="2775536"/>
                  </a:cubicBezTo>
                  <a:cubicBezTo>
                    <a:pt x="9159855" y="2645184"/>
                    <a:pt x="9114272" y="2516197"/>
                    <a:pt x="9061829" y="2389515"/>
                  </a:cubicBezTo>
                  <a:cubicBezTo>
                    <a:pt x="9035582" y="2326175"/>
                    <a:pt x="9008043" y="2263258"/>
                    <a:pt x="8978865" y="2200953"/>
                  </a:cubicBezTo>
                  <a:lnTo>
                    <a:pt x="8956694" y="2154317"/>
                  </a:lnTo>
                  <a:lnTo>
                    <a:pt x="8934176" y="2108012"/>
                  </a:lnTo>
                  <a:cubicBezTo>
                    <a:pt x="8918915" y="2077189"/>
                    <a:pt x="8903157" y="2046130"/>
                    <a:pt x="8887151" y="2015448"/>
                  </a:cubicBezTo>
                  <a:cubicBezTo>
                    <a:pt x="8854988" y="1953989"/>
                    <a:pt x="8822082" y="1892908"/>
                    <a:pt x="8787533" y="1832625"/>
                  </a:cubicBezTo>
                  <a:lnTo>
                    <a:pt x="8761485" y="1787496"/>
                  </a:lnTo>
                  <a:lnTo>
                    <a:pt x="8734791" y="1741991"/>
                  </a:lnTo>
                  <a:cubicBezTo>
                    <a:pt x="8717047" y="1711921"/>
                    <a:pt x="8699200" y="1682461"/>
                    <a:pt x="8680808" y="1652910"/>
                  </a:cubicBezTo>
                  <a:cubicBezTo>
                    <a:pt x="8644322" y="1593756"/>
                    <a:pt x="8606194" y="1535216"/>
                    <a:pt x="8567024" y="1477004"/>
                  </a:cubicBezTo>
                  <a:lnTo>
                    <a:pt x="8537446" y="1433428"/>
                  </a:lnTo>
                  <a:lnTo>
                    <a:pt x="8507423" y="1389994"/>
                  </a:lnTo>
                  <a:cubicBezTo>
                    <a:pt x="8487390" y="1361382"/>
                    <a:pt x="8467158" y="1332817"/>
                    <a:pt x="8446529" y="1304393"/>
                  </a:cubicBezTo>
                  <a:cubicBezTo>
                    <a:pt x="8405271" y="1247595"/>
                    <a:pt x="8362718" y="1191218"/>
                    <a:pt x="8319224" y="1135124"/>
                  </a:cubicBezTo>
                  <a:lnTo>
                    <a:pt x="8286366" y="1093148"/>
                  </a:lnTo>
                  <a:lnTo>
                    <a:pt x="8270161" y="1072538"/>
                  </a:lnTo>
                  <a:lnTo>
                    <a:pt x="8253856" y="1052254"/>
                  </a:lnTo>
                  <a:cubicBezTo>
                    <a:pt x="8231636" y="1024773"/>
                    <a:pt x="8209117" y="997479"/>
                    <a:pt x="8186352" y="970373"/>
                  </a:cubicBezTo>
                  <a:cubicBezTo>
                    <a:pt x="8140917" y="916020"/>
                    <a:pt x="8094240" y="862515"/>
                    <a:pt x="8046768" y="809527"/>
                  </a:cubicBezTo>
                  <a:lnTo>
                    <a:pt x="8010927" y="769951"/>
                  </a:lnTo>
                  <a:lnTo>
                    <a:pt x="7974788" y="730751"/>
                  </a:lnTo>
                  <a:cubicBezTo>
                    <a:pt x="7950382" y="704587"/>
                    <a:pt x="7925824" y="678563"/>
                    <a:pt x="7901070" y="652823"/>
                  </a:cubicBezTo>
                  <a:cubicBezTo>
                    <a:pt x="7851510" y="601387"/>
                    <a:pt x="7801404" y="550612"/>
                    <a:pt x="7750054" y="501106"/>
                  </a:cubicBezTo>
                  <a:cubicBezTo>
                    <a:pt x="7698902" y="451742"/>
                    <a:pt x="7645913" y="403036"/>
                    <a:pt x="7592277" y="355319"/>
                  </a:cubicBezTo>
                  <a:cubicBezTo>
                    <a:pt x="7484856" y="259884"/>
                    <a:pt x="7373308" y="168402"/>
                    <a:pt x="7257734" y="81062"/>
                  </a:cubicBezTo>
                  <a:close/>
                  <a:moveTo>
                    <a:pt x="1892109" y="0"/>
                  </a:moveTo>
                  <a:lnTo>
                    <a:pt x="2298402" y="0"/>
                  </a:lnTo>
                  <a:lnTo>
                    <a:pt x="2135542" y="121879"/>
                  </a:lnTo>
                  <a:cubicBezTo>
                    <a:pt x="2078998" y="166378"/>
                    <a:pt x="2023659" y="212143"/>
                    <a:pt x="1969576" y="259084"/>
                  </a:cubicBezTo>
                  <a:cubicBezTo>
                    <a:pt x="1861309" y="352918"/>
                    <a:pt x="1758064" y="451412"/>
                    <a:pt x="1659938" y="553953"/>
                  </a:cubicBezTo>
                  <a:cubicBezTo>
                    <a:pt x="1266987" y="964444"/>
                    <a:pt x="953820" y="1435593"/>
                    <a:pt x="729383" y="1940578"/>
                  </a:cubicBezTo>
                  <a:cubicBezTo>
                    <a:pt x="673260" y="2066459"/>
                    <a:pt x="622855" y="2195070"/>
                    <a:pt x="578465" y="2324905"/>
                  </a:cubicBezTo>
                  <a:cubicBezTo>
                    <a:pt x="534125" y="2454785"/>
                    <a:pt x="496147" y="2586314"/>
                    <a:pt x="465080" y="2718973"/>
                  </a:cubicBezTo>
                  <a:cubicBezTo>
                    <a:pt x="449769" y="2785089"/>
                    <a:pt x="435850" y="2852289"/>
                    <a:pt x="423820" y="2919535"/>
                  </a:cubicBezTo>
                  <a:cubicBezTo>
                    <a:pt x="411840" y="2986829"/>
                    <a:pt x="401054" y="3054358"/>
                    <a:pt x="392355" y="3122169"/>
                  </a:cubicBezTo>
                  <a:cubicBezTo>
                    <a:pt x="374509" y="3257744"/>
                    <a:pt x="363424" y="3393978"/>
                    <a:pt x="358801" y="3531013"/>
                  </a:cubicBezTo>
                  <a:cubicBezTo>
                    <a:pt x="349009" y="3804941"/>
                    <a:pt x="366357" y="4079668"/>
                    <a:pt x="410350" y="4352324"/>
                  </a:cubicBezTo>
                  <a:cubicBezTo>
                    <a:pt x="421286" y="4420230"/>
                    <a:pt x="434209" y="4487758"/>
                    <a:pt x="449022" y="4555147"/>
                  </a:cubicBezTo>
                  <a:cubicBezTo>
                    <a:pt x="463737" y="4622534"/>
                    <a:pt x="480389" y="4689686"/>
                    <a:pt x="498882" y="4756463"/>
                  </a:cubicBezTo>
                  <a:cubicBezTo>
                    <a:pt x="517373" y="4823239"/>
                    <a:pt x="537704" y="4889733"/>
                    <a:pt x="559775" y="4955755"/>
                  </a:cubicBezTo>
                  <a:cubicBezTo>
                    <a:pt x="581946" y="5021873"/>
                    <a:pt x="605358" y="5087473"/>
                    <a:pt x="631406" y="5152084"/>
                  </a:cubicBezTo>
                  <a:cubicBezTo>
                    <a:pt x="734055" y="5411706"/>
                    <a:pt x="865188" y="5662668"/>
                    <a:pt x="1023461" y="5898055"/>
                  </a:cubicBezTo>
                  <a:cubicBezTo>
                    <a:pt x="1181487" y="6133676"/>
                    <a:pt x="1367051" y="6353345"/>
                    <a:pt x="1575880" y="6551744"/>
                  </a:cubicBezTo>
                  <a:cubicBezTo>
                    <a:pt x="1680269" y="6651014"/>
                    <a:pt x="1790338" y="6745037"/>
                    <a:pt x="1905228" y="6833566"/>
                  </a:cubicBezTo>
                  <a:lnTo>
                    <a:pt x="1938629" y="6858000"/>
                  </a:lnTo>
                  <a:lnTo>
                    <a:pt x="1368607" y="6858000"/>
                  </a:lnTo>
                  <a:lnTo>
                    <a:pt x="1115251" y="6594103"/>
                  </a:lnTo>
                  <a:cubicBezTo>
                    <a:pt x="418530" y="5794890"/>
                    <a:pt x="0" y="4770280"/>
                    <a:pt x="0" y="3653129"/>
                  </a:cubicBezTo>
                  <a:cubicBezTo>
                    <a:pt x="0" y="2216793"/>
                    <a:pt x="691856" y="933432"/>
                    <a:pt x="1777294" y="85415"/>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solidFill>
                  <a:schemeClr val="lt1"/>
                </a:solidFill>
              </a:endParaRPr>
            </a:p>
          </p:txBody>
        </p:sp>
      </p:grpSp>
      <p:sp>
        <p:nvSpPr>
          <p:cNvPr id="2" name="Otsikko 1">
            <a:extLst>
              <a:ext uri="{FF2B5EF4-FFF2-40B4-BE49-F238E27FC236}">
                <a16:creationId xmlns:a16="http://schemas.microsoft.com/office/drawing/2014/main" id="{F73AB5D4-0D4B-4910-94BF-326FA8142001}"/>
              </a:ext>
            </a:extLst>
          </p:cNvPr>
          <p:cNvSpPr>
            <a:spLocks noGrp="1"/>
          </p:cNvSpPr>
          <p:nvPr>
            <p:ph type="ctrTitle"/>
          </p:nvPr>
        </p:nvSpPr>
        <p:spPr>
          <a:xfrm>
            <a:off x="737418" y="294969"/>
            <a:ext cx="11002297" cy="1140541"/>
          </a:xfrm>
        </p:spPr>
        <p:txBody>
          <a:bodyPr anchor="b">
            <a:normAutofit/>
          </a:bodyPr>
          <a:lstStyle/>
          <a:p>
            <a:r>
              <a:rPr lang="fi-FI" sz="3200" dirty="0">
                <a:solidFill>
                  <a:schemeClr val="tx2"/>
                </a:solidFill>
              </a:rPr>
              <a:t>Jos asiat eivät menekään niin kuin pitää?</a:t>
            </a:r>
            <a:br>
              <a:rPr lang="fi-FI" sz="3200" dirty="0">
                <a:solidFill>
                  <a:schemeClr val="tx2"/>
                </a:solidFill>
              </a:rPr>
            </a:br>
            <a:r>
              <a:rPr lang="fi-FI" sz="3200" dirty="0">
                <a:solidFill>
                  <a:schemeClr val="tx2"/>
                </a:solidFill>
              </a:rPr>
              <a:t>(</a:t>
            </a:r>
            <a:r>
              <a:rPr lang="fi-FI" sz="3200" i="1" dirty="0">
                <a:solidFill>
                  <a:schemeClr val="tx2"/>
                </a:solidFill>
              </a:rPr>
              <a:t>muutoksen haku ja kantelumahdollisuudet</a:t>
            </a:r>
            <a:r>
              <a:rPr lang="fi-FI" sz="3200" dirty="0">
                <a:solidFill>
                  <a:schemeClr val="tx2"/>
                </a:solidFill>
              </a:rPr>
              <a:t>)</a:t>
            </a:r>
          </a:p>
        </p:txBody>
      </p:sp>
      <p:sp>
        <p:nvSpPr>
          <p:cNvPr id="3" name="Alaotsikko 2">
            <a:extLst>
              <a:ext uri="{FF2B5EF4-FFF2-40B4-BE49-F238E27FC236}">
                <a16:creationId xmlns:a16="http://schemas.microsoft.com/office/drawing/2014/main" id="{8682D827-616A-ECB4-C22B-F88932130A4D}"/>
              </a:ext>
            </a:extLst>
          </p:cNvPr>
          <p:cNvSpPr>
            <a:spLocks noGrp="1"/>
          </p:cNvSpPr>
          <p:nvPr>
            <p:ph type="subTitle" idx="1"/>
          </p:nvPr>
        </p:nvSpPr>
        <p:spPr>
          <a:xfrm>
            <a:off x="737418" y="1612489"/>
            <a:ext cx="10815485" cy="5002781"/>
          </a:xfrm>
        </p:spPr>
        <p:txBody>
          <a:bodyPr>
            <a:normAutofit fontScale="92500" lnSpcReduction="20000"/>
          </a:bodyPr>
          <a:lstStyle/>
          <a:p>
            <a:pPr marL="457200" indent="-457200" algn="l">
              <a:buFont typeface="Arial" panose="020B0604020202020204" pitchFamily="34" charset="0"/>
              <a:buChar char="•"/>
            </a:pPr>
            <a:r>
              <a:rPr lang="fi-FI" sz="2000" dirty="0">
                <a:solidFill>
                  <a:schemeClr val="tx2"/>
                </a:solidFill>
              </a:rPr>
              <a:t>Jos sinusta tuntuu, että sinua on kohdeltu väärin tai asiat eivät menneet kuten pitäisi, kannattaa siitä ensin jutella jonkun aikuisen kanssa.</a:t>
            </a:r>
          </a:p>
          <a:p>
            <a:pPr marL="457200" indent="-457200" algn="l">
              <a:buFont typeface="Arial" panose="020B0604020202020204" pitchFamily="34" charset="0"/>
              <a:buChar char="•"/>
            </a:pPr>
            <a:r>
              <a:rPr lang="fi-FI" sz="2000" dirty="0">
                <a:solidFill>
                  <a:schemeClr val="tx2"/>
                </a:solidFill>
              </a:rPr>
              <a:t>Voit puhua omaohjaajalle tai yksikön johtajalle – usein asiat selviävät jo keskustelemalla.</a:t>
            </a:r>
          </a:p>
          <a:p>
            <a:pPr marL="457200" indent="-457200" algn="l">
              <a:buFont typeface="Arial" panose="020B0604020202020204" pitchFamily="34" charset="0"/>
              <a:buChar char="•"/>
            </a:pPr>
            <a:r>
              <a:rPr lang="fi-FI" sz="2000" dirty="0">
                <a:solidFill>
                  <a:schemeClr val="tx2"/>
                </a:solidFill>
              </a:rPr>
              <a:t>Jos puhuminen ei auta tai asia jää vaivaamaan, voit viedä sitä myös eteenpäin.</a:t>
            </a:r>
          </a:p>
          <a:p>
            <a:pPr marL="457200" indent="-457200" algn="l">
              <a:buFont typeface="Arial" panose="020B0604020202020204" pitchFamily="34" charset="0"/>
              <a:buChar char="•"/>
            </a:pPr>
            <a:r>
              <a:rPr lang="fi-FI" sz="2000" dirty="0">
                <a:solidFill>
                  <a:schemeClr val="tx2"/>
                </a:solidFill>
              </a:rPr>
              <a:t>Voit olla yhteydessä omaan sosiaalityöntekijääsi ja kertoa hänelle tilanteesta. Jos olet hukannut sosiaalityöntekijäsi yhteystiedot, voit koska vain pyytää niitä ohjaajilta.</a:t>
            </a:r>
          </a:p>
          <a:p>
            <a:pPr marL="457200" indent="-457200" algn="l">
              <a:buFont typeface="Arial" panose="020B0604020202020204" pitchFamily="34" charset="0"/>
              <a:buChar char="•"/>
            </a:pPr>
            <a:r>
              <a:rPr lang="fi-FI" sz="2000" dirty="0">
                <a:solidFill>
                  <a:schemeClr val="tx2"/>
                </a:solidFill>
              </a:rPr>
              <a:t>Yksi tapa on tehdä kirjallinen </a:t>
            </a:r>
            <a:r>
              <a:rPr lang="fi-FI" sz="2000" b="1" dirty="0">
                <a:solidFill>
                  <a:schemeClr val="tx2"/>
                </a:solidFill>
              </a:rPr>
              <a:t>muistutus</a:t>
            </a:r>
            <a:r>
              <a:rPr lang="fi-FI" sz="2000" dirty="0">
                <a:solidFill>
                  <a:schemeClr val="tx2"/>
                </a:solidFill>
              </a:rPr>
              <a:t>. Se tehdään joko laitoksen johtajalle tai johtavalle sosiaalityöntekijälle. Siinä kerrot, mitä on tapahtunut ja miksi se ei ollut sinusta ok.</a:t>
            </a:r>
          </a:p>
          <a:p>
            <a:pPr marL="457200" indent="-457200" algn="l">
              <a:buFont typeface="Arial" panose="020B0604020202020204" pitchFamily="34" charset="0"/>
              <a:buChar char="•"/>
            </a:pPr>
            <a:r>
              <a:rPr lang="fi-FI" sz="2000" dirty="0">
                <a:solidFill>
                  <a:schemeClr val="tx2"/>
                </a:solidFill>
              </a:rPr>
              <a:t>Voit myös tehdä </a:t>
            </a:r>
            <a:r>
              <a:rPr lang="fi-FI" sz="2000" b="1" dirty="0">
                <a:solidFill>
                  <a:schemeClr val="tx2"/>
                </a:solidFill>
              </a:rPr>
              <a:t>kantelun</a:t>
            </a:r>
            <a:r>
              <a:rPr lang="fi-FI" sz="2000" dirty="0">
                <a:solidFill>
                  <a:schemeClr val="tx2"/>
                </a:solidFill>
              </a:rPr>
              <a:t>. Sen voi tehdä esimerkiksi eduskunnan oikeusasiamiehelle tai aluehallintovirastoon. Kantelussa pyydät, että ulkopuolinen taho selvittää, onko tilanteessa toimittu väärin.</a:t>
            </a:r>
          </a:p>
          <a:p>
            <a:pPr marL="457200" indent="-457200" algn="l">
              <a:buFont typeface="Arial" panose="020B0604020202020204" pitchFamily="34" charset="0"/>
              <a:buChar char="•"/>
            </a:pPr>
            <a:r>
              <a:rPr lang="fi-FI" sz="2000" dirty="0">
                <a:solidFill>
                  <a:schemeClr val="tx2"/>
                </a:solidFill>
              </a:rPr>
              <a:t>Jos kyse on päätöksestä (esimerkiksi rajoitustoimenpide), voit tehdä </a:t>
            </a:r>
            <a:r>
              <a:rPr lang="fi-FI" sz="2000" b="1" dirty="0">
                <a:solidFill>
                  <a:schemeClr val="tx2"/>
                </a:solidFill>
              </a:rPr>
              <a:t>valituksen</a:t>
            </a:r>
            <a:r>
              <a:rPr lang="fi-FI" sz="2000" dirty="0">
                <a:solidFill>
                  <a:schemeClr val="tx2"/>
                </a:solidFill>
              </a:rPr>
              <a:t>. Valittamalla haet muutosta päätökseen. Valitukset käsitellään hallinto-oikeudessa. </a:t>
            </a:r>
          </a:p>
          <a:p>
            <a:pPr marL="457200" indent="-457200" algn="l">
              <a:buFont typeface="Arial" panose="020B0604020202020204" pitchFamily="34" charset="0"/>
              <a:buChar char="•"/>
            </a:pPr>
            <a:r>
              <a:rPr lang="fi-FI" sz="2000" dirty="0">
                <a:solidFill>
                  <a:schemeClr val="tx2"/>
                </a:solidFill>
              </a:rPr>
              <a:t>Ohjaajat auttavat sinua muistutuksen, kantelun tai valituksen tekemisessä. Tarkemmat yhteystiedot löydät Polku Loisteen omavalvontasuunnitelmasta.</a:t>
            </a:r>
          </a:p>
          <a:p>
            <a:pPr marL="457200" indent="-457200" algn="l">
              <a:buFont typeface="Arial" panose="020B0604020202020204" pitchFamily="34" charset="0"/>
              <a:buChar char="•"/>
            </a:pPr>
            <a:r>
              <a:rPr lang="fi-FI" sz="2000" dirty="0">
                <a:solidFill>
                  <a:schemeClr val="tx2"/>
                </a:solidFill>
              </a:rPr>
              <a:t>Tärkeintä on, että sinulla on oikeus sanoa, jos mielestäsi jokin meni väärin- ja pyytää apua mikäli haluat viedä asiaa eteenpäin tai saada tilanteessa ulkopuolisen näkemyksen. </a:t>
            </a:r>
          </a:p>
        </p:txBody>
      </p:sp>
      <p:grpSp>
        <p:nvGrpSpPr>
          <p:cNvPr id="49" name="Group 48">
            <a:extLst>
              <a:ext uri="{FF2B5EF4-FFF2-40B4-BE49-F238E27FC236}">
                <a16:creationId xmlns:a16="http://schemas.microsoft.com/office/drawing/2014/main" id="{17147D5D-F01F-4164-BD81-D10DC6F23E41}"/>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7142" y="2854"/>
            <a:ext cx="2783421" cy="2406445"/>
            <a:chOff x="-305" y="-4155"/>
            <a:chExt cx="2514948" cy="2174333"/>
          </a:xfrm>
        </p:grpSpPr>
        <p:sp>
          <p:nvSpPr>
            <p:cNvPr id="50" name="Freeform: Shape 49">
              <a:extLst>
                <a:ext uri="{FF2B5EF4-FFF2-40B4-BE49-F238E27FC236}">
                  <a16:creationId xmlns:a16="http://schemas.microsoft.com/office/drawing/2014/main" id="{F24C7412-3E2D-4708-8DC3-425A457A101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0"/>
              <a:ext cx="2514948" cy="2170178"/>
            </a:xfrm>
            <a:custGeom>
              <a:avLst/>
              <a:gdLst>
                <a:gd name="connsiteX0" fmla="*/ 2466091 w 2514948"/>
                <a:gd name="connsiteY0" fmla="*/ 0 h 2170178"/>
                <a:gd name="connsiteX1" fmla="*/ 2514948 w 2514948"/>
                <a:gd name="connsiteY1" fmla="*/ 0 h 2170178"/>
                <a:gd name="connsiteX2" fmla="*/ 2512286 w 2514948"/>
                <a:gd name="connsiteY2" fmla="*/ 12375 h 2170178"/>
                <a:gd name="connsiteX3" fmla="*/ 2394961 w 2514948"/>
                <a:gd name="connsiteY3" fmla="*/ 368660 h 2170178"/>
                <a:gd name="connsiteX4" fmla="*/ 2289734 w 2514948"/>
                <a:gd name="connsiteY4" fmla="*/ 598078 h 2170178"/>
                <a:gd name="connsiteX5" fmla="*/ 2163747 w 2514948"/>
                <a:gd name="connsiteY5" fmla="*/ 819078 h 2170178"/>
                <a:gd name="connsiteX6" fmla="*/ 1852241 w 2514948"/>
                <a:gd name="connsiteY6" fmla="*/ 1228932 h 2170178"/>
                <a:gd name="connsiteX7" fmla="*/ 1668235 w 2514948"/>
                <a:gd name="connsiteY7" fmla="*/ 1413844 h 2170178"/>
                <a:gd name="connsiteX8" fmla="*/ 1619510 w 2514948"/>
                <a:gd name="connsiteY8" fmla="*/ 1457722 h 2170178"/>
                <a:gd name="connsiteX9" fmla="*/ 1569835 w 2514948"/>
                <a:gd name="connsiteY9" fmla="*/ 1500704 h 2170178"/>
                <a:gd name="connsiteX10" fmla="*/ 1467169 w 2514948"/>
                <a:gd name="connsiteY10" fmla="*/ 1583266 h 2170178"/>
                <a:gd name="connsiteX11" fmla="*/ 1018393 w 2514948"/>
                <a:gd name="connsiteY11" fmla="*/ 1867576 h 2170178"/>
                <a:gd name="connsiteX12" fmla="*/ 255857 w 2514948"/>
                <a:gd name="connsiteY12" fmla="*/ 2133049 h 2170178"/>
                <a:gd name="connsiteX13" fmla="*/ 0 w 2514948"/>
                <a:gd name="connsiteY13" fmla="*/ 2170178 h 2170178"/>
                <a:gd name="connsiteX14" fmla="*/ 0 w 2514948"/>
                <a:gd name="connsiteY14" fmla="*/ 1940056 h 2170178"/>
                <a:gd name="connsiteX15" fmla="*/ 201609 w 2514948"/>
                <a:gd name="connsiteY15" fmla="*/ 1902856 h 2170178"/>
                <a:gd name="connsiteX16" fmla="*/ 440974 w 2514948"/>
                <a:gd name="connsiteY16" fmla="*/ 1838472 h 2170178"/>
                <a:gd name="connsiteX17" fmla="*/ 674558 w 2514948"/>
                <a:gd name="connsiteY17" fmla="*/ 1756359 h 2170178"/>
                <a:gd name="connsiteX18" fmla="*/ 901222 w 2514948"/>
                <a:gd name="connsiteY18" fmla="*/ 1657142 h 2170178"/>
                <a:gd name="connsiteX19" fmla="*/ 1330943 w 2514948"/>
                <a:gd name="connsiteY19" fmla="*/ 1413396 h 2170178"/>
                <a:gd name="connsiteX20" fmla="*/ 1432566 w 2514948"/>
                <a:gd name="connsiteY20" fmla="*/ 1343193 h 2170178"/>
                <a:gd name="connsiteX21" fmla="*/ 1482527 w 2514948"/>
                <a:gd name="connsiteY21" fmla="*/ 1306926 h 2170178"/>
                <a:gd name="connsiteX22" fmla="*/ 1531821 w 2514948"/>
                <a:gd name="connsiteY22" fmla="*/ 1269765 h 2170178"/>
                <a:gd name="connsiteX23" fmla="*/ 1721986 w 2514948"/>
                <a:gd name="connsiteY23" fmla="*/ 1112073 h 2170178"/>
                <a:gd name="connsiteX24" fmla="*/ 2061460 w 2514948"/>
                <a:gd name="connsiteY24" fmla="*/ 754336 h 2170178"/>
                <a:gd name="connsiteX25" fmla="*/ 2206218 w 2514948"/>
                <a:gd name="connsiteY25" fmla="*/ 554827 h 2170178"/>
                <a:gd name="connsiteX26" fmla="*/ 2329455 w 2514948"/>
                <a:gd name="connsiteY26" fmla="*/ 341886 h 2170178"/>
                <a:gd name="connsiteX27" fmla="*/ 2356757 w 2514948"/>
                <a:gd name="connsiteY27" fmla="*/ 286815 h 2170178"/>
                <a:gd name="connsiteX28" fmla="*/ 2370030 w 2514948"/>
                <a:gd name="connsiteY28" fmla="*/ 259056 h 2170178"/>
                <a:gd name="connsiteX29" fmla="*/ 2382637 w 2514948"/>
                <a:gd name="connsiteY29" fmla="*/ 231028 h 2170178"/>
                <a:gd name="connsiteX30" fmla="*/ 2406716 w 2514948"/>
                <a:gd name="connsiteY30" fmla="*/ 174525 h 2170178"/>
                <a:gd name="connsiteX31" fmla="*/ 2429278 w 2514948"/>
                <a:gd name="connsiteY31" fmla="*/ 117393 h 21701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Lst>
              <a:rect l="l" t="t" r="r" b="b"/>
              <a:pathLst>
                <a:path w="2514948" h="2170178">
                  <a:moveTo>
                    <a:pt x="2466091" y="0"/>
                  </a:moveTo>
                  <a:lnTo>
                    <a:pt x="2514948" y="0"/>
                  </a:lnTo>
                  <a:lnTo>
                    <a:pt x="2512286" y="12375"/>
                  </a:lnTo>
                  <a:cubicBezTo>
                    <a:pt x="2481760" y="133161"/>
                    <a:pt x="2442526" y="252239"/>
                    <a:pt x="2394961" y="368660"/>
                  </a:cubicBezTo>
                  <a:cubicBezTo>
                    <a:pt x="2363109" y="446208"/>
                    <a:pt x="2328603" y="523039"/>
                    <a:pt x="2289734" y="598078"/>
                  </a:cubicBezTo>
                  <a:cubicBezTo>
                    <a:pt x="2251436" y="673387"/>
                    <a:pt x="2209251" y="747083"/>
                    <a:pt x="2163747" y="819078"/>
                  </a:cubicBezTo>
                  <a:cubicBezTo>
                    <a:pt x="2072646" y="962979"/>
                    <a:pt x="1968652" y="1100611"/>
                    <a:pt x="1852241" y="1228932"/>
                  </a:cubicBezTo>
                  <a:cubicBezTo>
                    <a:pt x="1793748" y="1292868"/>
                    <a:pt x="1732698" y="1354923"/>
                    <a:pt x="1668235" y="1413844"/>
                  </a:cubicBezTo>
                  <a:cubicBezTo>
                    <a:pt x="1652214" y="1428709"/>
                    <a:pt x="1636100" y="1443395"/>
                    <a:pt x="1619510" y="1457722"/>
                  </a:cubicBezTo>
                  <a:cubicBezTo>
                    <a:pt x="1603015" y="1472140"/>
                    <a:pt x="1586805" y="1486825"/>
                    <a:pt x="1569835" y="1500704"/>
                  </a:cubicBezTo>
                  <a:cubicBezTo>
                    <a:pt x="1536276" y="1528911"/>
                    <a:pt x="1501865" y="1556223"/>
                    <a:pt x="1467169" y="1583266"/>
                  </a:cubicBezTo>
                  <a:cubicBezTo>
                    <a:pt x="1327719" y="1690722"/>
                    <a:pt x="1177085" y="1785910"/>
                    <a:pt x="1018393" y="1867576"/>
                  </a:cubicBezTo>
                  <a:cubicBezTo>
                    <a:pt x="780425" y="1990142"/>
                    <a:pt x="522567" y="2080875"/>
                    <a:pt x="255857" y="2133049"/>
                  </a:cubicBezTo>
                  <a:lnTo>
                    <a:pt x="0" y="2170178"/>
                  </a:lnTo>
                  <a:lnTo>
                    <a:pt x="0" y="1940056"/>
                  </a:lnTo>
                  <a:lnTo>
                    <a:pt x="201609" y="1902856"/>
                  </a:lnTo>
                  <a:cubicBezTo>
                    <a:pt x="282186" y="1884231"/>
                    <a:pt x="362102" y="1863008"/>
                    <a:pt x="440974" y="1838472"/>
                  </a:cubicBezTo>
                  <a:cubicBezTo>
                    <a:pt x="519848" y="1814027"/>
                    <a:pt x="597771" y="1786627"/>
                    <a:pt x="674558" y="1756359"/>
                  </a:cubicBezTo>
                  <a:cubicBezTo>
                    <a:pt x="751250" y="1726003"/>
                    <a:pt x="826900" y="1692870"/>
                    <a:pt x="901222" y="1657142"/>
                  </a:cubicBezTo>
                  <a:cubicBezTo>
                    <a:pt x="1049865" y="1585774"/>
                    <a:pt x="1193581" y="1504376"/>
                    <a:pt x="1330943" y="1413396"/>
                  </a:cubicBezTo>
                  <a:cubicBezTo>
                    <a:pt x="1365165" y="1390563"/>
                    <a:pt x="1399293" y="1367370"/>
                    <a:pt x="1432566" y="1343193"/>
                  </a:cubicBezTo>
                  <a:cubicBezTo>
                    <a:pt x="1449441" y="1331373"/>
                    <a:pt x="1465936" y="1319104"/>
                    <a:pt x="1482527" y="1306926"/>
                  </a:cubicBezTo>
                  <a:cubicBezTo>
                    <a:pt x="1499210" y="1294837"/>
                    <a:pt x="1515611" y="1282391"/>
                    <a:pt x="1531821" y="1269765"/>
                  </a:cubicBezTo>
                  <a:cubicBezTo>
                    <a:pt x="1596947" y="1219350"/>
                    <a:pt x="1660652" y="1167055"/>
                    <a:pt x="1721986" y="1112073"/>
                  </a:cubicBezTo>
                  <a:cubicBezTo>
                    <a:pt x="1844940" y="1002469"/>
                    <a:pt x="1958983" y="882926"/>
                    <a:pt x="2061460" y="754336"/>
                  </a:cubicBezTo>
                  <a:cubicBezTo>
                    <a:pt x="2112652" y="690042"/>
                    <a:pt x="2161094" y="623510"/>
                    <a:pt x="2206218" y="554827"/>
                  </a:cubicBezTo>
                  <a:cubicBezTo>
                    <a:pt x="2250583" y="485787"/>
                    <a:pt x="2292484" y="415046"/>
                    <a:pt x="2329455" y="341886"/>
                  </a:cubicBezTo>
                  <a:cubicBezTo>
                    <a:pt x="2339030" y="323709"/>
                    <a:pt x="2347941" y="305261"/>
                    <a:pt x="2356757" y="286815"/>
                  </a:cubicBezTo>
                  <a:lnTo>
                    <a:pt x="2370030" y="259056"/>
                  </a:lnTo>
                  <a:lnTo>
                    <a:pt x="2382637" y="231028"/>
                  </a:lnTo>
                  <a:cubicBezTo>
                    <a:pt x="2390885" y="212312"/>
                    <a:pt x="2399227" y="193598"/>
                    <a:pt x="2406716" y="174525"/>
                  </a:cubicBezTo>
                  <a:cubicBezTo>
                    <a:pt x="2414206" y="155452"/>
                    <a:pt x="2422453" y="136646"/>
                    <a:pt x="2429278" y="117393"/>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Freeform: Shape 50">
              <a:extLst>
                <a:ext uri="{FF2B5EF4-FFF2-40B4-BE49-F238E27FC236}">
                  <a16:creationId xmlns:a16="http://schemas.microsoft.com/office/drawing/2014/main" id="{71483A6A-CB0B-4469-B09D-C9451F9B079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4155"/>
              <a:ext cx="2493062" cy="1947896"/>
            </a:xfrm>
            <a:custGeom>
              <a:avLst/>
              <a:gdLst>
                <a:gd name="connsiteX0" fmla="*/ 1896911 w 2493062"/>
                <a:gd name="connsiteY0" fmla="*/ 0 h 1947896"/>
                <a:gd name="connsiteX1" fmla="*/ 2493062 w 2493062"/>
                <a:gd name="connsiteY1" fmla="*/ 0 h 1947896"/>
                <a:gd name="connsiteX2" fmla="*/ 2435315 w 2493062"/>
                <a:gd name="connsiteY2" fmla="*/ 178165 h 1947896"/>
                <a:gd name="connsiteX3" fmla="*/ 93066 w 2493062"/>
                <a:gd name="connsiteY3" fmla="*/ 1935859 h 1947896"/>
                <a:gd name="connsiteX4" fmla="*/ 0 w 2493062"/>
                <a:gd name="connsiteY4" fmla="*/ 1947896 h 1947896"/>
                <a:gd name="connsiteX5" fmla="*/ 0 w 2493062"/>
                <a:gd name="connsiteY5" fmla="*/ 1404756 h 1947896"/>
                <a:gd name="connsiteX6" fmla="*/ 17392 w 2493062"/>
                <a:gd name="connsiteY6" fmla="*/ 1402364 h 1947896"/>
                <a:gd name="connsiteX7" fmla="*/ 464249 w 2493062"/>
                <a:gd name="connsiteY7" fmla="*/ 1281208 h 1947896"/>
                <a:gd name="connsiteX8" fmla="*/ 1260556 w 2493062"/>
                <a:gd name="connsiteY8" fmla="*/ 833835 h 1947896"/>
                <a:gd name="connsiteX9" fmla="*/ 1807924 w 2493062"/>
                <a:gd name="connsiteY9" fmla="*/ 193222 h 1947896"/>
                <a:gd name="connsiteX10" fmla="*/ 1874357 w 2493062"/>
                <a:gd name="connsiteY10" fmla="*/ 58333 h 19478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493062" h="1947896">
                  <a:moveTo>
                    <a:pt x="1896911" y="0"/>
                  </a:moveTo>
                  <a:lnTo>
                    <a:pt x="2493062" y="0"/>
                  </a:lnTo>
                  <a:lnTo>
                    <a:pt x="2435315" y="178165"/>
                  </a:lnTo>
                  <a:cubicBezTo>
                    <a:pt x="2088122" y="1071812"/>
                    <a:pt x="1129732" y="1758033"/>
                    <a:pt x="93066" y="1935859"/>
                  </a:cubicBezTo>
                  <a:lnTo>
                    <a:pt x="0" y="1947896"/>
                  </a:lnTo>
                  <a:lnTo>
                    <a:pt x="0" y="1404756"/>
                  </a:lnTo>
                  <a:lnTo>
                    <a:pt x="17392" y="1402364"/>
                  </a:lnTo>
                  <a:cubicBezTo>
                    <a:pt x="167719" y="1375030"/>
                    <a:pt x="318070" y="1334398"/>
                    <a:pt x="464249" y="1281208"/>
                  </a:cubicBezTo>
                  <a:cubicBezTo>
                    <a:pt x="753480" y="1176081"/>
                    <a:pt x="1028869" y="1021346"/>
                    <a:pt x="1260556" y="833835"/>
                  </a:cubicBezTo>
                  <a:cubicBezTo>
                    <a:pt x="1491960" y="646594"/>
                    <a:pt x="1681177" y="425056"/>
                    <a:pt x="1807924" y="193222"/>
                  </a:cubicBezTo>
                  <a:cubicBezTo>
                    <a:pt x="1832328" y="148578"/>
                    <a:pt x="1854477" y="103599"/>
                    <a:pt x="1874357" y="58333"/>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Freeform: Shape 51">
              <a:extLst>
                <a:ext uri="{FF2B5EF4-FFF2-40B4-BE49-F238E27FC236}">
                  <a16:creationId xmlns:a16="http://schemas.microsoft.com/office/drawing/2014/main" id="{9A935E9D-EB55-46F3-BCCB-9CB918E8705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0"/>
              <a:ext cx="2501089" cy="1972702"/>
            </a:xfrm>
            <a:custGeom>
              <a:avLst/>
              <a:gdLst>
                <a:gd name="connsiteX0" fmla="*/ 2318728 w 2501089"/>
                <a:gd name="connsiteY0" fmla="*/ 0 h 1972702"/>
                <a:gd name="connsiteX1" fmla="*/ 2501089 w 2501089"/>
                <a:gd name="connsiteY1" fmla="*/ 0 h 1972702"/>
                <a:gd name="connsiteX2" fmla="*/ 2453909 w 2501089"/>
                <a:gd name="connsiteY2" fmla="*/ 167837 h 1972702"/>
                <a:gd name="connsiteX3" fmla="*/ 2361125 w 2501089"/>
                <a:gd name="connsiteY3" fmla="*/ 392084 h 1972702"/>
                <a:gd name="connsiteX4" fmla="*/ 1768255 w 2501089"/>
                <a:gd name="connsiteY4" fmla="*/ 1167644 h 1972702"/>
                <a:gd name="connsiteX5" fmla="*/ 1375125 w 2501089"/>
                <a:gd name="connsiteY5" fmla="*/ 1471474 h 1972702"/>
                <a:gd name="connsiteX6" fmla="*/ 935735 w 2501089"/>
                <a:gd name="connsiteY6" fmla="*/ 1712713 h 1972702"/>
                <a:gd name="connsiteX7" fmla="*/ 212353 w 2501089"/>
                <a:gd name="connsiteY7" fmla="*/ 1940294 h 1972702"/>
                <a:gd name="connsiteX8" fmla="*/ 0 w 2501089"/>
                <a:gd name="connsiteY8" fmla="*/ 1972702 h 1972702"/>
                <a:gd name="connsiteX9" fmla="*/ 0 w 2501089"/>
                <a:gd name="connsiteY9" fmla="*/ 1732181 h 1972702"/>
                <a:gd name="connsiteX10" fmla="*/ 161195 w 2501089"/>
                <a:gd name="connsiteY10" fmla="*/ 1706590 h 1972702"/>
                <a:gd name="connsiteX11" fmla="*/ 388463 w 2501089"/>
                <a:gd name="connsiteY11" fmla="*/ 1652268 h 1972702"/>
                <a:gd name="connsiteX12" fmla="*/ 826716 w 2501089"/>
                <a:gd name="connsiteY12" fmla="*/ 1493950 h 1972702"/>
                <a:gd name="connsiteX13" fmla="*/ 1609847 w 2501089"/>
                <a:gd name="connsiteY13" fmla="*/ 1007535 h 1972702"/>
                <a:gd name="connsiteX14" fmla="*/ 1929982 w 2501089"/>
                <a:gd name="connsiteY14" fmla="*/ 682930 h 1972702"/>
                <a:gd name="connsiteX15" fmla="*/ 2183093 w 2501089"/>
                <a:gd name="connsiteY15" fmla="*/ 310149 h 1972702"/>
                <a:gd name="connsiteX16" fmla="*/ 2280286 w 2501089"/>
                <a:gd name="connsiteY16" fmla="*/ 108435 h 19727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2501089" h="1972702">
                  <a:moveTo>
                    <a:pt x="2318728" y="0"/>
                  </a:moveTo>
                  <a:lnTo>
                    <a:pt x="2501089" y="0"/>
                  </a:lnTo>
                  <a:lnTo>
                    <a:pt x="2453909" y="167837"/>
                  </a:lnTo>
                  <a:cubicBezTo>
                    <a:pt x="2427555" y="244153"/>
                    <a:pt x="2396627" y="319103"/>
                    <a:pt x="2361125" y="392084"/>
                  </a:cubicBezTo>
                  <a:cubicBezTo>
                    <a:pt x="2218453" y="684005"/>
                    <a:pt x="2011698" y="945211"/>
                    <a:pt x="1768255" y="1167644"/>
                  </a:cubicBezTo>
                  <a:cubicBezTo>
                    <a:pt x="1646250" y="1278860"/>
                    <a:pt x="1514385" y="1380316"/>
                    <a:pt x="1375125" y="1471474"/>
                  </a:cubicBezTo>
                  <a:cubicBezTo>
                    <a:pt x="1235677" y="1562542"/>
                    <a:pt x="1088928" y="1643672"/>
                    <a:pt x="935735" y="1712713"/>
                  </a:cubicBezTo>
                  <a:cubicBezTo>
                    <a:pt x="705659" y="1815533"/>
                    <a:pt x="462359" y="1892212"/>
                    <a:pt x="212353" y="1940294"/>
                  </a:cubicBezTo>
                  <a:lnTo>
                    <a:pt x="0" y="1972702"/>
                  </a:lnTo>
                  <a:lnTo>
                    <a:pt x="0" y="1732181"/>
                  </a:lnTo>
                  <a:lnTo>
                    <a:pt x="161195" y="1706590"/>
                  </a:lnTo>
                  <a:cubicBezTo>
                    <a:pt x="237638" y="1691378"/>
                    <a:pt x="313477" y="1673222"/>
                    <a:pt x="388463" y="1652268"/>
                  </a:cubicBezTo>
                  <a:cubicBezTo>
                    <a:pt x="538529" y="1610539"/>
                    <a:pt x="684898" y="1556543"/>
                    <a:pt x="826716" y="1493950"/>
                  </a:cubicBezTo>
                  <a:cubicBezTo>
                    <a:pt x="1111207" y="1370107"/>
                    <a:pt x="1376832" y="1205881"/>
                    <a:pt x="1609847" y="1007535"/>
                  </a:cubicBezTo>
                  <a:cubicBezTo>
                    <a:pt x="1725975" y="908049"/>
                    <a:pt x="1833571" y="799519"/>
                    <a:pt x="1929982" y="682930"/>
                  </a:cubicBezTo>
                  <a:cubicBezTo>
                    <a:pt x="2026581" y="566520"/>
                    <a:pt x="2111806" y="441692"/>
                    <a:pt x="2183093" y="310149"/>
                  </a:cubicBezTo>
                  <a:cubicBezTo>
                    <a:pt x="2218738" y="244422"/>
                    <a:pt x="2251396" y="177150"/>
                    <a:pt x="2280286" y="108435"/>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sz="800"/>
            </a:p>
          </p:txBody>
        </p:sp>
        <p:sp>
          <p:nvSpPr>
            <p:cNvPr id="53" name="Freeform: Shape 52">
              <a:extLst>
                <a:ext uri="{FF2B5EF4-FFF2-40B4-BE49-F238E27FC236}">
                  <a16:creationId xmlns:a16="http://schemas.microsoft.com/office/drawing/2014/main" id="{8EDC5655-C7D7-4936-91EA-E188A96DC6C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2491105" cy="1943661"/>
            </a:xfrm>
            <a:custGeom>
              <a:avLst/>
              <a:gdLst>
                <a:gd name="connsiteX0" fmla="*/ 1995408 w 2491105"/>
                <a:gd name="connsiteY0" fmla="*/ 0 h 1943661"/>
                <a:gd name="connsiteX1" fmla="*/ 2491105 w 2491105"/>
                <a:gd name="connsiteY1" fmla="*/ 0 h 1943661"/>
                <a:gd name="connsiteX2" fmla="*/ 2434705 w 2491105"/>
                <a:gd name="connsiteY2" fmla="*/ 174009 h 1943661"/>
                <a:gd name="connsiteX3" fmla="*/ 92457 w 2491105"/>
                <a:gd name="connsiteY3" fmla="*/ 1931703 h 1943661"/>
                <a:gd name="connsiteX4" fmla="*/ 0 w 2491105"/>
                <a:gd name="connsiteY4" fmla="*/ 1943661 h 1943661"/>
                <a:gd name="connsiteX5" fmla="*/ 0 w 2491105"/>
                <a:gd name="connsiteY5" fmla="*/ 1491489 h 1943661"/>
                <a:gd name="connsiteX6" fmla="*/ 34107 w 2491105"/>
                <a:gd name="connsiteY6" fmla="*/ 1486836 h 1943661"/>
                <a:gd name="connsiteX7" fmla="*/ 497577 w 2491105"/>
                <a:gd name="connsiteY7" fmla="*/ 1360598 h 1943661"/>
                <a:gd name="connsiteX8" fmla="*/ 1321566 w 2491105"/>
                <a:gd name="connsiteY8" fmla="*/ 897645 h 1943661"/>
                <a:gd name="connsiteX9" fmla="*/ 1891495 w 2491105"/>
                <a:gd name="connsiteY9" fmla="*/ 230078 h 1943661"/>
                <a:gd name="connsiteX10" fmla="*/ 1961469 w 2491105"/>
                <a:gd name="connsiteY10" fmla="*/ 87885 h 19436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491105" h="1943661">
                  <a:moveTo>
                    <a:pt x="1995408" y="0"/>
                  </a:moveTo>
                  <a:lnTo>
                    <a:pt x="2491105" y="0"/>
                  </a:lnTo>
                  <a:lnTo>
                    <a:pt x="2434705" y="174009"/>
                  </a:lnTo>
                  <a:cubicBezTo>
                    <a:pt x="2087512" y="1067655"/>
                    <a:pt x="1129122" y="1753877"/>
                    <a:pt x="92457" y="1931703"/>
                  </a:cubicBezTo>
                  <a:lnTo>
                    <a:pt x="0" y="1943661"/>
                  </a:lnTo>
                  <a:lnTo>
                    <a:pt x="0" y="1491489"/>
                  </a:lnTo>
                  <a:lnTo>
                    <a:pt x="34107" y="1486836"/>
                  </a:lnTo>
                  <a:cubicBezTo>
                    <a:pt x="189055" y="1458696"/>
                    <a:pt x="343908" y="1416565"/>
                    <a:pt x="497577" y="1360598"/>
                  </a:cubicBezTo>
                  <a:cubicBezTo>
                    <a:pt x="796856" y="1251889"/>
                    <a:pt x="1081725" y="1091781"/>
                    <a:pt x="1321566" y="897645"/>
                  </a:cubicBezTo>
                  <a:cubicBezTo>
                    <a:pt x="1565577" y="700195"/>
                    <a:pt x="1757355" y="475523"/>
                    <a:pt x="1891495" y="230078"/>
                  </a:cubicBezTo>
                  <a:cubicBezTo>
                    <a:pt x="1917197" y="183033"/>
                    <a:pt x="1940526" y="135619"/>
                    <a:pt x="1961469" y="87885"/>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55" name="Group 54">
            <a:extLst>
              <a:ext uri="{FF2B5EF4-FFF2-40B4-BE49-F238E27FC236}">
                <a16:creationId xmlns:a16="http://schemas.microsoft.com/office/drawing/2014/main" id="{6D0E248E-80AB-4B35-BA8D-F940FCB44326}"/>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rot="10800000">
            <a:off x="9417253" y="4456669"/>
            <a:ext cx="2783421" cy="2406445"/>
            <a:chOff x="-305" y="-4155"/>
            <a:chExt cx="2514948" cy="2174333"/>
          </a:xfrm>
        </p:grpSpPr>
        <p:sp>
          <p:nvSpPr>
            <p:cNvPr id="56" name="Freeform: Shape 55">
              <a:extLst>
                <a:ext uri="{FF2B5EF4-FFF2-40B4-BE49-F238E27FC236}">
                  <a16:creationId xmlns:a16="http://schemas.microsoft.com/office/drawing/2014/main" id="{F9E91B0A-66E8-4298-BAC6-004DBE49197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0"/>
              <a:ext cx="2514948" cy="2170178"/>
            </a:xfrm>
            <a:custGeom>
              <a:avLst/>
              <a:gdLst>
                <a:gd name="connsiteX0" fmla="*/ 2466091 w 2514948"/>
                <a:gd name="connsiteY0" fmla="*/ 0 h 2170178"/>
                <a:gd name="connsiteX1" fmla="*/ 2514948 w 2514948"/>
                <a:gd name="connsiteY1" fmla="*/ 0 h 2170178"/>
                <a:gd name="connsiteX2" fmla="*/ 2512286 w 2514948"/>
                <a:gd name="connsiteY2" fmla="*/ 12375 h 2170178"/>
                <a:gd name="connsiteX3" fmla="*/ 2394961 w 2514948"/>
                <a:gd name="connsiteY3" fmla="*/ 368660 h 2170178"/>
                <a:gd name="connsiteX4" fmla="*/ 2289734 w 2514948"/>
                <a:gd name="connsiteY4" fmla="*/ 598078 h 2170178"/>
                <a:gd name="connsiteX5" fmla="*/ 2163747 w 2514948"/>
                <a:gd name="connsiteY5" fmla="*/ 819078 h 2170178"/>
                <a:gd name="connsiteX6" fmla="*/ 1852241 w 2514948"/>
                <a:gd name="connsiteY6" fmla="*/ 1228932 h 2170178"/>
                <a:gd name="connsiteX7" fmla="*/ 1668235 w 2514948"/>
                <a:gd name="connsiteY7" fmla="*/ 1413844 h 2170178"/>
                <a:gd name="connsiteX8" fmla="*/ 1619510 w 2514948"/>
                <a:gd name="connsiteY8" fmla="*/ 1457722 h 2170178"/>
                <a:gd name="connsiteX9" fmla="*/ 1569835 w 2514948"/>
                <a:gd name="connsiteY9" fmla="*/ 1500704 h 2170178"/>
                <a:gd name="connsiteX10" fmla="*/ 1467169 w 2514948"/>
                <a:gd name="connsiteY10" fmla="*/ 1583266 h 2170178"/>
                <a:gd name="connsiteX11" fmla="*/ 1018393 w 2514948"/>
                <a:gd name="connsiteY11" fmla="*/ 1867576 h 2170178"/>
                <a:gd name="connsiteX12" fmla="*/ 255857 w 2514948"/>
                <a:gd name="connsiteY12" fmla="*/ 2133049 h 2170178"/>
                <a:gd name="connsiteX13" fmla="*/ 0 w 2514948"/>
                <a:gd name="connsiteY13" fmla="*/ 2170178 h 2170178"/>
                <a:gd name="connsiteX14" fmla="*/ 0 w 2514948"/>
                <a:gd name="connsiteY14" fmla="*/ 1940056 h 2170178"/>
                <a:gd name="connsiteX15" fmla="*/ 201609 w 2514948"/>
                <a:gd name="connsiteY15" fmla="*/ 1902856 h 2170178"/>
                <a:gd name="connsiteX16" fmla="*/ 440974 w 2514948"/>
                <a:gd name="connsiteY16" fmla="*/ 1838472 h 2170178"/>
                <a:gd name="connsiteX17" fmla="*/ 674558 w 2514948"/>
                <a:gd name="connsiteY17" fmla="*/ 1756359 h 2170178"/>
                <a:gd name="connsiteX18" fmla="*/ 901222 w 2514948"/>
                <a:gd name="connsiteY18" fmla="*/ 1657142 h 2170178"/>
                <a:gd name="connsiteX19" fmla="*/ 1330943 w 2514948"/>
                <a:gd name="connsiteY19" fmla="*/ 1413396 h 2170178"/>
                <a:gd name="connsiteX20" fmla="*/ 1432566 w 2514948"/>
                <a:gd name="connsiteY20" fmla="*/ 1343193 h 2170178"/>
                <a:gd name="connsiteX21" fmla="*/ 1482527 w 2514948"/>
                <a:gd name="connsiteY21" fmla="*/ 1306926 h 2170178"/>
                <a:gd name="connsiteX22" fmla="*/ 1531821 w 2514948"/>
                <a:gd name="connsiteY22" fmla="*/ 1269765 h 2170178"/>
                <a:gd name="connsiteX23" fmla="*/ 1721986 w 2514948"/>
                <a:gd name="connsiteY23" fmla="*/ 1112073 h 2170178"/>
                <a:gd name="connsiteX24" fmla="*/ 2061460 w 2514948"/>
                <a:gd name="connsiteY24" fmla="*/ 754336 h 2170178"/>
                <a:gd name="connsiteX25" fmla="*/ 2206218 w 2514948"/>
                <a:gd name="connsiteY25" fmla="*/ 554827 h 2170178"/>
                <a:gd name="connsiteX26" fmla="*/ 2329455 w 2514948"/>
                <a:gd name="connsiteY26" fmla="*/ 341886 h 2170178"/>
                <a:gd name="connsiteX27" fmla="*/ 2356757 w 2514948"/>
                <a:gd name="connsiteY27" fmla="*/ 286815 h 2170178"/>
                <a:gd name="connsiteX28" fmla="*/ 2370030 w 2514948"/>
                <a:gd name="connsiteY28" fmla="*/ 259056 h 2170178"/>
                <a:gd name="connsiteX29" fmla="*/ 2382637 w 2514948"/>
                <a:gd name="connsiteY29" fmla="*/ 231028 h 2170178"/>
                <a:gd name="connsiteX30" fmla="*/ 2406716 w 2514948"/>
                <a:gd name="connsiteY30" fmla="*/ 174525 h 2170178"/>
                <a:gd name="connsiteX31" fmla="*/ 2429278 w 2514948"/>
                <a:gd name="connsiteY31" fmla="*/ 117393 h 21701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Lst>
              <a:rect l="l" t="t" r="r" b="b"/>
              <a:pathLst>
                <a:path w="2514948" h="2170178">
                  <a:moveTo>
                    <a:pt x="2466091" y="0"/>
                  </a:moveTo>
                  <a:lnTo>
                    <a:pt x="2514948" y="0"/>
                  </a:lnTo>
                  <a:lnTo>
                    <a:pt x="2512286" y="12375"/>
                  </a:lnTo>
                  <a:cubicBezTo>
                    <a:pt x="2481760" y="133161"/>
                    <a:pt x="2442526" y="252239"/>
                    <a:pt x="2394961" y="368660"/>
                  </a:cubicBezTo>
                  <a:cubicBezTo>
                    <a:pt x="2363109" y="446208"/>
                    <a:pt x="2328603" y="523039"/>
                    <a:pt x="2289734" y="598078"/>
                  </a:cubicBezTo>
                  <a:cubicBezTo>
                    <a:pt x="2251436" y="673387"/>
                    <a:pt x="2209251" y="747083"/>
                    <a:pt x="2163747" y="819078"/>
                  </a:cubicBezTo>
                  <a:cubicBezTo>
                    <a:pt x="2072646" y="962979"/>
                    <a:pt x="1968652" y="1100611"/>
                    <a:pt x="1852241" y="1228932"/>
                  </a:cubicBezTo>
                  <a:cubicBezTo>
                    <a:pt x="1793748" y="1292868"/>
                    <a:pt x="1732698" y="1354923"/>
                    <a:pt x="1668235" y="1413844"/>
                  </a:cubicBezTo>
                  <a:cubicBezTo>
                    <a:pt x="1652214" y="1428709"/>
                    <a:pt x="1636100" y="1443395"/>
                    <a:pt x="1619510" y="1457722"/>
                  </a:cubicBezTo>
                  <a:cubicBezTo>
                    <a:pt x="1603015" y="1472140"/>
                    <a:pt x="1586805" y="1486825"/>
                    <a:pt x="1569835" y="1500704"/>
                  </a:cubicBezTo>
                  <a:cubicBezTo>
                    <a:pt x="1536276" y="1528911"/>
                    <a:pt x="1501865" y="1556223"/>
                    <a:pt x="1467169" y="1583266"/>
                  </a:cubicBezTo>
                  <a:cubicBezTo>
                    <a:pt x="1327719" y="1690722"/>
                    <a:pt x="1177085" y="1785910"/>
                    <a:pt x="1018393" y="1867576"/>
                  </a:cubicBezTo>
                  <a:cubicBezTo>
                    <a:pt x="780425" y="1990142"/>
                    <a:pt x="522567" y="2080875"/>
                    <a:pt x="255857" y="2133049"/>
                  </a:cubicBezTo>
                  <a:lnTo>
                    <a:pt x="0" y="2170178"/>
                  </a:lnTo>
                  <a:lnTo>
                    <a:pt x="0" y="1940056"/>
                  </a:lnTo>
                  <a:lnTo>
                    <a:pt x="201609" y="1902856"/>
                  </a:lnTo>
                  <a:cubicBezTo>
                    <a:pt x="282186" y="1884231"/>
                    <a:pt x="362102" y="1863008"/>
                    <a:pt x="440974" y="1838472"/>
                  </a:cubicBezTo>
                  <a:cubicBezTo>
                    <a:pt x="519848" y="1814027"/>
                    <a:pt x="597771" y="1786627"/>
                    <a:pt x="674558" y="1756359"/>
                  </a:cubicBezTo>
                  <a:cubicBezTo>
                    <a:pt x="751250" y="1726003"/>
                    <a:pt x="826900" y="1692870"/>
                    <a:pt x="901222" y="1657142"/>
                  </a:cubicBezTo>
                  <a:cubicBezTo>
                    <a:pt x="1049865" y="1585774"/>
                    <a:pt x="1193581" y="1504376"/>
                    <a:pt x="1330943" y="1413396"/>
                  </a:cubicBezTo>
                  <a:cubicBezTo>
                    <a:pt x="1365165" y="1390563"/>
                    <a:pt x="1399293" y="1367370"/>
                    <a:pt x="1432566" y="1343193"/>
                  </a:cubicBezTo>
                  <a:cubicBezTo>
                    <a:pt x="1449441" y="1331373"/>
                    <a:pt x="1465936" y="1319104"/>
                    <a:pt x="1482527" y="1306926"/>
                  </a:cubicBezTo>
                  <a:cubicBezTo>
                    <a:pt x="1499210" y="1294837"/>
                    <a:pt x="1515611" y="1282391"/>
                    <a:pt x="1531821" y="1269765"/>
                  </a:cubicBezTo>
                  <a:cubicBezTo>
                    <a:pt x="1596947" y="1219350"/>
                    <a:pt x="1660652" y="1167055"/>
                    <a:pt x="1721986" y="1112073"/>
                  </a:cubicBezTo>
                  <a:cubicBezTo>
                    <a:pt x="1844940" y="1002469"/>
                    <a:pt x="1958983" y="882926"/>
                    <a:pt x="2061460" y="754336"/>
                  </a:cubicBezTo>
                  <a:cubicBezTo>
                    <a:pt x="2112652" y="690042"/>
                    <a:pt x="2161094" y="623510"/>
                    <a:pt x="2206218" y="554827"/>
                  </a:cubicBezTo>
                  <a:cubicBezTo>
                    <a:pt x="2250583" y="485787"/>
                    <a:pt x="2292484" y="415046"/>
                    <a:pt x="2329455" y="341886"/>
                  </a:cubicBezTo>
                  <a:cubicBezTo>
                    <a:pt x="2339030" y="323709"/>
                    <a:pt x="2347941" y="305261"/>
                    <a:pt x="2356757" y="286815"/>
                  </a:cubicBezTo>
                  <a:lnTo>
                    <a:pt x="2370030" y="259056"/>
                  </a:lnTo>
                  <a:lnTo>
                    <a:pt x="2382637" y="231028"/>
                  </a:lnTo>
                  <a:cubicBezTo>
                    <a:pt x="2390885" y="212312"/>
                    <a:pt x="2399227" y="193598"/>
                    <a:pt x="2406716" y="174525"/>
                  </a:cubicBezTo>
                  <a:cubicBezTo>
                    <a:pt x="2414206" y="155452"/>
                    <a:pt x="2422453" y="136646"/>
                    <a:pt x="2429278" y="117393"/>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Freeform: Shape 56">
              <a:extLst>
                <a:ext uri="{FF2B5EF4-FFF2-40B4-BE49-F238E27FC236}">
                  <a16:creationId xmlns:a16="http://schemas.microsoft.com/office/drawing/2014/main" id="{0A629C66-36BD-487E-B1CD-ED026D77890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4155"/>
              <a:ext cx="2493062" cy="1947896"/>
            </a:xfrm>
            <a:custGeom>
              <a:avLst/>
              <a:gdLst>
                <a:gd name="connsiteX0" fmla="*/ 1896911 w 2493062"/>
                <a:gd name="connsiteY0" fmla="*/ 0 h 1947896"/>
                <a:gd name="connsiteX1" fmla="*/ 2493062 w 2493062"/>
                <a:gd name="connsiteY1" fmla="*/ 0 h 1947896"/>
                <a:gd name="connsiteX2" fmla="*/ 2435315 w 2493062"/>
                <a:gd name="connsiteY2" fmla="*/ 178165 h 1947896"/>
                <a:gd name="connsiteX3" fmla="*/ 93066 w 2493062"/>
                <a:gd name="connsiteY3" fmla="*/ 1935859 h 1947896"/>
                <a:gd name="connsiteX4" fmla="*/ 0 w 2493062"/>
                <a:gd name="connsiteY4" fmla="*/ 1947896 h 1947896"/>
                <a:gd name="connsiteX5" fmla="*/ 0 w 2493062"/>
                <a:gd name="connsiteY5" fmla="*/ 1404756 h 1947896"/>
                <a:gd name="connsiteX6" fmla="*/ 17392 w 2493062"/>
                <a:gd name="connsiteY6" fmla="*/ 1402364 h 1947896"/>
                <a:gd name="connsiteX7" fmla="*/ 464249 w 2493062"/>
                <a:gd name="connsiteY7" fmla="*/ 1281208 h 1947896"/>
                <a:gd name="connsiteX8" fmla="*/ 1260556 w 2493062"/>
                <a:gd name="connsiteY8" fmla="*/ 833835 h 1947896"/>
                <a:gd name="connsiteX9" fmla="*/ 1807924 w 2493062"/>
                <a:gd name="connsiteY9" fmla="*/ 193222 h 1947896"/>
                <a:gd name="connsiteX10" fmla="*/ 1874357 w 2493062"/>
                <a:gd name="connsiteY10" fmla="*/ 58333 h 19478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493062" h="1947896">
                  <a:moveTo>
                    <a:pt x="1896911" y="0"/>
                  </a:moveTo>
                  <a:lnTo>
                    <a:pt x="2493062" y="0"/>
                  </a:lnTo>
                  <a:lnTo>
                    <a:pt x="2435315" y="178165"/>
                  </a:lnTo>
                  <a:cubicBezTo>
                    <a:pt x="2088122" y="1071812"/>
                    <a:pt x="1129732" y="1758033"/>
                    <a:pt x="93066" y="1935859"/>
                  </a:cubicBezTo>
                  <a:lnTo>
                    <a:pt x="0" y="1947896"/>
                  </a:lnTo>
                  <a:lnTo>
                    <a:pt x="0" y="1404756"/>
                  </a:lnTo>
                  <a:lnTo>
                    <a:pt x="17392" y="1402364"/>
                  </a:lnTo>
                  <a:cubicBezTo>
                    <a:pt x="167719" y="1375030"/>
                    <a:pt x="318070" y="1334398"/>
                    <a:pt x="464249" y="1281208"/>
                  </a:cubicBezTo>
                  <a:cubicBezTo>
                    <a:pt x="753480" y="1176081"/>
                    <a:pt x="1028869" y="1021346"/>
                    <a:pt x="1260556" y="833835"/>
                  </a:cubicBezTo>
                  <a:cubicBezTo>
                    <a:pt x="1491960" y="646594"/>
                    <a:pt x="1681177" y="425056"/>
                    <a:pt x="1807924" y="193222"/>
                  </a:cubicBezTo>
                  <a:cubicBezTo>
                    <a:pt x="1832328" y="148578"/>
                    <a:pt x="1854477" y="103599"/>
                    <a:pt x="1874357" y="58333"/>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Freeform: Shape 57">
              <a:extLst>
                <a:ext uri="{FF2B5EF4-FFF2-40B4-BE49-F238E27FC236}">
                  <a16:creationId xmlns:a16="http://schemas.microsoft.com/office/drawing/2014/main" id="{A6BC2D2C-3D7D-4224-81BC-22C094C9FBE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0"/>
              <a:ext cx="2501089" cy="1972702"/>
            </a:xfrm>
            <a:custGeom>
              <a:avLst/>
              <a:gdLst>
                <a:gd name="connsiteX0" fmla="*/ 2318728 w 2501089"/>
                <a:gd name="connsiteY0" fmla="*/ 0 h 1972702"/>
                <a:gd name="connsiteX1" fmla="*/ 2501089 w 2501089"/>
                <a:gd name="connsiteY1" fmla="*/ 0 h 1972702"/>
                <a:gd name="connsiteX2" fmla="*/ 2453909 w 2501089"/>
                <a:gd name="connsiteY2" fmla="*/ 167837 h 1972702"/>
                <a:gd name="connsiteX3" fmla="*/ 2361125 w 2501089"/>
                <a:gd name="connsiteY3" fmla="*/ 392084 h 1972702"/>
                <a:gd name="connsiteX4" fmla="*/ 1768255 w 2501089"/>
                <a:gd name="connsiteY4" fmla="*/ 1167644 h 1972702"/>
                <a:gd name="connsiteX5" fmla="*/ 1375125 w 2501089"/>
                <a:gd name="connsiteY5" fmla="*/ 1471474 h 1972702"/>
                <a:gd name="connsiteX6" fmla="*/ 935735 w 2501089"/>
                <a:gd name="connsiteY6" fmla="*/ 1712713 h 1972702"/>
                <a:gd name="connsiteX7" fmla="*/ 212353 w 2501089"/>
                <a:gd name="connsiteY7" fmla="*/ 1940294 h 1972702"/>
                <a:gd name="connsiteX8" fmla="*/ 0 w 2501089"/>
                <a:gd name="connsiteY8" fmla="*/ 1972702 h 1972702"/>
                <a:gd name="connsiteX9" fmla="*/ 0 w 2501089"/>
                <a:gd name="connsiteY9" fmla="*/ 1732181 h 1972702"/>
                <a:gd name="connsiteX10" fmla="*/ 161195 w 2501089"/>
                <a:gd name="connsiteY10" fmla="*/ 1706590 h 1972702"/>
                <a:gd name="connsiteX11" fmla="*/ 388463 w 2501089"/>
                <a:gd name="connsiteY11" fmla="*/ 1652268 h 1972702"/>
                <a:gd name="connsiteX12" fmla="*/ 826716 w 2501089"/>
                <a:gd name="connsiteY12" fmla="*/ 1493950 h 1972702"/>
                <a:gd name="connsiteX13" fmla="*/ 1609847 w 2501089"/>
                <a:gd name="connsiteY13" fmla="*/ 1007535 h 1972702"/>
                <a:gd name="connsiteX14" fmla="*/ 1929982 w 2501089"/>
                <a:gd name="connsiteY14" fmla="*/ 682930 h 1972702"/>
                <a:gd name="connsiteX15" fmla="*/ 2183093 w 2501089"/>
                <a:gd name="connsiteY15" fmla="*/ 310149 h 1972702"/>
                <a:gd name="connsiteX16" fmla="*/ 2280286 w 2501089"/>
                <a:gd name="connsiteY16" fmla="*/ 108435 h 19727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2501089" h="1972702">
                  <a:moveTo>
                    <a:pt x="2318728" y="0"/>
                  </a:moveTo>
                  <a:lnTo>
                    <a:pt x="2501089" y="0"/>
                  </a:lnTo>
                  <a:lnTo>
                    <a:pt x="2453909" y="167837"/>
                  </a:lnTo>
                  <a:cubicBezTo>
                    <a:pt x="2427555" y="244153"/>
                    <a:pt x="2396627" y="319103"/>
                    <a:pt x="2361125" y="392084"/>
                  </a:cubicBezTo>
                  <a:cubicBezTo>
                    <a:pt x="2218453" y="684005"/>
                    <a:pt x="2011698" y="945211"/>
                    <a:pt x="1768255" y="1167644"/>
                  </a:cubicBezTo>
                  <a:cubicBezTo>
                    <a:pt x="1646250" y="1278860"/>
                    <a:pt x="1514385" y="1380316"/>
                    <a:pt x="1375125" y="1471474"/>
                  </a:cubicBezTo>
                  <a:cubicBezTo>
                    <a:pt x="1235677" y="1562542"/>
                    <a:pt x="1088928" y="1643672"/>
                    <a:pt x="935735" y="1712713"/>
                  </a:cubicBezTo>
                  <a:cubicBezTo>
                    <a:pt x="705659" y="1815533"/>
                    <a:pt x="462359" y="1892212"/>
                    <a:pt x="212353" y="1940294"/>
                  </a:cubicBezTo>
                  <a:lnTo>
                    <a:pt x="0" y="1972702"/>
                  </a:lnTo>
                  <a:lnTo>
                    <a:pt x="0" y="1732181"/>
                  </a:lnTo>
                  <a:lnTo>
                    <a:pt x="161195" y="1706590"/>
                  </a:lnTo>
                  <a:cubicBezTo>
                    <a:pt x="237638" y="1691378"/>
                    <a:pt x="313477" y="1673222"/>
                    <a:pt x="388463" y="1652268"/>
                  </a:cubicBezTo>
                  <a:cubicBezTo>
                    <a:pt x="538529" y="1610539"/>
                    <a:pt x="684898" y="1556543"/>
                    <a:pt x="826716" y="1493950"/>
                  </a:cubicBezTo>
                  <a:cubicBezTo>
                    <a:pt x="1111207" y="1370107"/>
                    <a:pt x="1376832" y="1205881"/>
                    <a:pt x="1609847" y="1007535"/>
                  </a:cubicBezTo>
                  <a:cubicBezTo>
                    <a:pt x="1725975" y="908049"/>
                    <a:pt x="1833571" y="799519"/>
                    <a:pt x="1929982" y="682930"/>
                  </a:cubicBezTo>
                  <a:cubicBezTo>
                    <a:pt x="2026581" y="566520"/>
                    <a:pt x="2111806" y="441692"/>
                    <a:pt x="2183093" y="310149"/>
                  </a:cubicBezTo>
                  <a:cubicBezTo>
                    <a:pt x="2218738" y="244422"/>
                    <a:pt x="2251396" y="177150"/>
                    <a:pt x="2280286" y="108435"/>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sz="800"/>
            </a:p>
          </p:txBody>
        </p:sp>
        <p:sp>
          <p:nvSpPr>
            <p:cNvPr id="59" name="Freeform: Shape 58">
              <a:extLst>
                <a:ext uri="{FF2B5EF4-FFF2-40B4-BE49-F238E27FC236}">
                  <a16:creationId xmlns:a16="http://schemas.microsoft.com/office/drawing/2014/main" id="{53BDF903-22C5-4312-8776-C2ABC3EDC03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2491105" cy="1943661"/>
            </a:xfrm>
            <a:custGeom>
              <a:avLst/>
              <a:gdLst>
                <a:gd name="connsiteX0" fmla="*/ 1995408 w 2491105"/>
                <a:gd name="connsiteY0" fmla="*/ 0 h 1943661"/>
                <a:gd name="connsiteX1" fmla="*/ 2491105 w 2491105"/>
                <a:gd name="connsiteY1" fmla="*/ 0 h 1943661"/>
                <a:gd name="connsiteX2" fmla="*/ 2434705 w 2491105"/>
                <a:gd name="connsiteY2" fmla="*/ 174009 h 1943661"/>
                <a:gd name="connsiteX3" fmla="*/ 92457 w 2491105"/>
                <a:gd name="connsiteY3" fmla="*/ 1931703 h 1943661"/>
                <a:gd name="connsiteX4" fmla="*/ 0 w 2491105"/>
                <a:gd name="connsiteY4" fmla="*/ 1943661 h 1943661"/>
                <a:gd name="connsiteX5" fmla="*/ 0 w 2491105"/>
                <a:gd name="connsiteY5" fmla="*/ 1491489 h 1943661"/>
                <a:gd name="connsiteX6" fmla="*/ 34107 w 2491105"/>
                <a:gd name="connsiteY6" fmla="*/ 1486836 h 1943661"/>
                <a:gd name="connsiteX7" fmla="*/ 497577 w 2491105"/>
                <a:gd name="connsiteY7" fmla="*/ 1360598 h 1943661"/>
                <a:gd name="connsiteX8" fmla="*/ 1321566 w 2491105"/>
                <a:gd name="connsiteY8" fmla="*/ 897645 h 1943661"/>
                <a:gd name="connsiteX9" fmla="*/ 1891495 w 2491105"/>
                <a:gd name="connsiteY9" fmla="*/ 230078 h 1943661"/>
                <a:gd name="connsiteX10" fmla="*/ 1961469 w 2491105"/>
                <a:gd name="connsiteY10" fmla="*/ 87885 h 19436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491105" h="1943661">
                  <a:moveTo>
                    <a:pt x="1995408" y="0"/>
                  </a:moveTo>
                  <a:lnTo>
                    <a:pt x="2491105" y="0"/>
                  </a:lnTo>
                  <a:lnTo>
                    <a:pt x="2434705" y="174009"/>
                  </a:lnTo>
                  <a:cubicBezTo>
                    <a:pt x="2087512" y="1067655"/>
                    <a:pt x="1129122" y="1753877"/>
                    <a:pt x="92457" y="1931703"/>
                  </a:cubicBezTo>
                  <a:lnTo>
                    <a:pt x="0" y="1943661"/>
                  </a:lnTo>
                  <a:lnTo>
                    <a:pt x="0" y="1491489"/>
                  </a:lnTo>
                  <a:lnTo>
                    <a:pt x="34107" y="1486836"/>
                  </a:lnTo>
                  <a:cubicBezTo>
                    <a:pt x="189055" y="1458696"/>
                    <a:pt x="343908" y="1416565"/>
                    <a:pt x="497577" y="1360598"/>
                  </a:cubicBezTo>
                  <a:cubicBezTo>
                    <a:pt x="796856" y="1251889"/>
                    <a:pt x="1081725" y="1091781"/>
                    <a:pt x="1321566" y="897645"/>
                  </a:cubicBezTo>
                  <a:cubicBezTo>
                    <a:pt x="1565577" y="700195"/>
                    <a:pt x="1757355" y="475523"/>
                    <a:pt x="1891495" y="230078"/>
                  </a:cubicBezTo>
                  <a:cubicBezTo>
                    <a:pt x="1917197" y="183033"/>
                    <a:pt x="1940526" y="135619"/>
                    <a:pt x="1961469" y="87885"/>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Tree>
    <p:extLst>
      <p:ext uri="{BB962C8B-B14F-4D97-AF65-F5344CB8AC3E}">
        <p14:creationId xmlns:p14="http://schemas.microsoft.com/office/powerpoint/2010/main" val="93169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type="lt">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400"/>
                                        <p:tgtEl>
                                          <p:spTgt spid="2"/>
                                        </p:tgtEl>
                                      </p:cBhvr>
                                    </p:animEffect>
                                  </p:childTnLst>
                                </p:cTn>
                              </p:par>
                              <p:par>
                                <p:cTn id="8" presetID="10" presetClass="entr" presetSubtype="0" fill="hold" grpId="0" nodeType="withEffect">
                                  <p:stCondLst>
                                    <p:cond delay="2000"/>
                                  </p:stCondLst>
                                  <p:iterate type="lt">
                                    <p:tmPct val="10000"/>
                                  </p:iterate>
                                  <p:childTnLst>
                                    <p:set>
                                      <p:cBhvr>
                                        <p:cTn id="9" dur="1" fill="hold">
                                          <p:stCondLst>
                                            <p:cond delay="0"/>
                                          </p:stCondLst>
                                        </p:cTn>
                                        <p:tgtEl>
                                          <p:spTgt spid="3">
                                            <p:txEl>
                                              <p:pRg st="0" end="0"/>
                                            </p:txEl>
                                          </p:spTgt>
                                        </p:tgtEl>
                                        <p:attrNameLst>
                                          <p:attrName>style.visibility</p:attrName>
                                        </p:attrNameLst>
                                      </p:cBhvr>
                                      <p:to>
                                        <p:strVal val="visible"/>
                                      </p:to>
                                    </p:set>
                                    <p:animEffect transition="in" filter="fade">
                                      <p:cBhvr>
                                        <p:cTn id="10" dur="400"/>
                                        <p:tgtEl>
                                          <p:spTgt spid="3">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2000"/>
                                  </p:stCondLst>
                                  <p:iterate type="lt">
                                    <p:tmPct val="10000"/>
                                  </p:iterate>
                                  <p:childTnLst>
                                    <p:set>
                                      <p:cBhvr>
                                        <p:cTn id="14" dur="1" fill="hold">
                                          <p:stCondLst>
                                            <p:cond delay="0"/>
                                          </p:stCondLst>
                                        </p:cTn>
                                        <p:tgtEl>
                                          <p:spTgt spid="3">
                                            <p:txEl>
                                              <p:pRg st="1" end="1"/>
                                            </p:txEl>
                                          </p:spTgt>
                                        </p:tgtEl>
                                        <p:attrNameLst>
                                          <p:attrName>style.visibility</p:attrName>
                                        </p:attrNameLst>
                                      </p:cBhvr>
                                      <p:to>
                                        <p:strVal val="visible"/>
                                      </p:to>
                                    </p:set>
                                    <p:animEffect transition="in" filter="fade">
                                      <p:cBhvr>
                                        <p:cTn id="15" dur="400"/>
                                        <p:tgtEl>
                                          <p:spTgt spid="3">
                                            <p:txEl>
                                              <p:pRg st="1" end="1"/>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grpId="0" nodeType="clickEffect">
                                  <p:stCondLst>
                                    <p:cond delay="2000"/>
                                  </p:stCondLst>
                                  <p:iterate type="lt">
                                    <p:tmPct val="10000"/>
                                  </p:iterate>
                                  <p:childTnLst>
                                    <p:set>
                                      <p:cBhvr>
                                        <p:cTn id="19" dur="1" fill="hold">
                                          <p:stCondLst>
                                            <p:cond delay="0"/>
                                          </p:stCondLst>
                                        </p:cTn>
                                        <p:tgtEl>
                                          <p:spTgt spid="3">
                                            <p:txEl>
                                              <p:pRg st="2" end="2"/>
                                            </p:txEl>
                                          </p:spTgt>
                                        </p:tgtEl>
                                        <p:attrNameLst>
                                          <p:attrName>style.visibility</p:attrName>
                                        </p:attrNameLst>
                                      </p:cBhvr>
                                      <p:to>
                                        <p:strVal val="visible"/>
                                      </p:to>
                                    </p:set>
                                    <p:animEffect transition="in" filter="fade">
                                      <p:cBhvr>
                                        <p:cTn id="20" dur="400"/>
                                        <p:tgtEl>
                                          <p:spTgt spid="3">
                                            <p:txEl>
                                              <p:pRg st="2" end="2"/>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10" presetClass="entr" presetSubtype="0" fill="hold" grpId="0" nodeType="clickEffect">
                                  <p:stCondLst>
                                    <p:cond delay="2000"/>
                                  </p:stCondLst>
                                  <p:iterate type="lt">
                                    <p:tmPct val="10000"/>
                                  </p:iterate>
                                  <p:childTnLst>
                                    <p:set>
                                      <p:cBhvr>
                                        <p:cTn id="24" dur="1" fill="hold">
                                          <p:stCondLst>
                                            <p:cond delay="0"/>
                                          </p:stCondLst>
                                        </p:cTn>
                                        <p:tgtEl>
                                          <p:spTgt spid="3">
                                            <p:txEl>
                                              <p:pRg st="3" end="3"/>
                                            </p:txEl>
                                          </p:spTgt>
                                        </p:tgtEl>
                                        <p:attrNameLst>
                                          <p:attrName>style.visibility</p:attrName>
                                        </p:attrNameLst>
                                      </p:cBhvr>
                                      <p:to>
                                        <p:strVal val="visible"/>
                                      </p:to>
                                    </p:set>
                                    <p:animEffect transition="in" filter="fade">
                                      <p:cBhvr>
                                        <p:cTn id="25" dur="400"/>
                                        <p:tgtEl>
                                          <p:spTgt spid="3">
                                            <p:txEl>
                                              <p:pRg st="3" end="3"/>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10" presetClass="entr" presetSubtype="0" fill="hold" grpId="0" nodeType="clickEffect">
                                  <p:stCondLst>
                                    <p:cond delay="2000"/>
                                  </p:stCondLst>
                                  <p:iterate type="lt">
                                    <p:tmPct val="10000"/>
                                  </p:iterate>
                                  <p:childTnLst>
                                    <p:set>
                                      <p:cBhvr>
                                        <p:cTn id="29" dur="1" fill="hold">
                                          <p:stCondLst>
                                            <p:cond delay="0"/>
                                          </p:stCondLst>
                                        </p:cTn>
                                        <p:tgtEl>
                                          <p:spTgt spid="3">
                                            <p:txEl>
                                              <p:pRg st="4" end="4"/>
                                            </p:txEl>
                                          </p:spTgt>
                                        </p:tgtEl>
                                        <p:attrNameLst>
                                          <p:attrName>style.visibility</p:attrName>
                                        </p:attrNameLst>
                                      </p:cBhvr>
                                      <p:to>
                                        <p:strVal val="visible"/>
                                      </p:to>
                                    </p:set>
                                    <p:animEffect transition="in" filter="fade">
                                      <p:cBhvr>
                                        <p:cTn id="30" dur="400"/>
                                        <p:tgtEl>
                                          <p:spTgt spid="3">
                                            <p:txEl>
                                              <p:pRg st="4" end="4"/>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10" presetClass="entr" presetSubtype="0" fill="hold" grpId="0" nodeType="clickEffect">
                                  <p:stCondLst>
                                    <p:cond delay="2000"/>
                                  </p:stCondLst>
                                  <p:iterate type="lt">
                                    <p:tmPct val="10000"/>
                                  </p:iterate>
                                  <p:childTnLst>
                                    <p:set>
                                      <p:cBhvr>
                                        <p:cTn id="34" dur="1" fill="hold">
                                          <p:stCondLst>
                                            <p:cond delay="0"/>
                                          </p:stCondLst>
                                        </p:cTn>
                                        <p:tgtEl>
                                          <p:spTgt spid="3">
                                            <p:txEl>
                                              <p:pRg st="5" end="5"/>
                                            </p:txEl>
                                          </p:spTgt>
                                        </p:tgtEl>
                                        <p:attrNameLst>
                                          <p:attrName>style.visibility</p:attrName>
                                        </p:attrNameLst>
                                      </p:cBhvr>
                                      <p:to>
                                        <p:strVal val="visible"/>
                                      </p:to>
                                    </p:set>
                                    <p:animEffect transition="in" filter="fade">
                                      <p:cBhvr>
                                        <p:cTn id="35" dur="400"/>
                                        <p:tgtEl>
                                          <p:spTgt spid="3">
                                            <p:txEl>
                                              <p:pRg st="5" end="5"/>
                                            </p:txEl>
                                          </p:spTgt>
                                        </p:tgtEl>
                                      </p:cBhvr>
                                    </p:animEffect>
                                  </p:childTnLst>
                                </p:cTn>
                              </p:par>
                            </p:childTnLst>
                          </p:cTn>
                        </p:par>
                      </p:childTnLst>
                    </p:cTn>
                  </p:par>
                  <p:par>
                    <p:cTn id="36" fill="hold">
                      <p:stCondLst>
                        <p:cond delay="indefinite"/>
                      </p:stCondLst>
                      <p:childTnLst>
                        <p:par>
                          <p:cTn id="37" fill="hold">
                            <p:stCondLst>
                              <p:cond delay="0"/>
                            </p:stCondLst>
                            <p:childTnLst>
                              <p:par>
                                <p:cTn id="38" presetID="10" presetClass="entr" presetSubtype="0" fill="hold" grpId="0" nodeType="clickEffect">
                                  <p:stCondLst>
                                    <p:cond delay="2000"/>
                                  </p:stCondLst>
                                  <p:iterate type="lt">
                                    <p:tmPct val="10000"/>
                                  </p:iterate>
                                  <p:childTnLst>
                                    <p:set>
                                      <p:cBhvr>
                                        <p:cTn id="39" dur="1" fill="hold">
                                          <p:stCondLst>
                                            <p:cond delay="0"/>
                                          </p:stCondLst>
                                        </p:cTn>
                                        <p:tgtEl>
                                          <p:spTgt spid="3">
                                            <p:txEl>
                                              <p:pRg st="6" end="6"/>
                                            </p:txEl>
                                          </p:spTgt>
                                        </p:tgtEl>
                                        <p:attrNameLst>
                                          <p:attrName>style.visibility</p:attrName>
                                        </p:attrNameLst>
                                      </p:cBhvr>
                                      <p:to>
                                        <p:strVal val="visible"/>
                                      </p:to>
                                    </p:set>
                                    <p:animEffect transition="in" filter="fade">
                                      <p:cBhvr>
                                        <p:cTn id="40" dur="400"/>
                                        <p:tgtEl>
                                          <p:spTgt spid="3">
                                            <p:txEl>
                                              <p:pRg st="6" end="6"/>
                                            </p:txEl>
                                          </p:spTgt>
                                        </p:tgtEl>
                                      </p:cBhvr>
                                    </p:animEffect>
                                  </p:childTnLst>
                                </p:cTn>
                              </p:par>
                            </p:childTnLst>
                          </p:cTn>
                        </p:par>
                      </p:childTnLst>
                    </p:cTn>
                  </p:par>
                  <p:par>
                    <p:cTn id="41" fill="hold">
                      <p:stCondLst>
                        <p:cond delay="indefinite"/>
                      </p:stCondLst>
                      <p:childTnLst>
                        <p:par>
                          <p:cTn id="42" fill="hold">
                            <p:stCondLst>
                              <p:cond delay="0"/>
                            </p:stCondLst>
                            <p:childTnLst>
                              <p:par>
                                <p:cTn id="43" presetID="10" presetClass="entr" presetSubtype="0" fill="hold" grpId="0" nodeType="clickEffect">
                                  <p:stCondLst>
                                    <p:cond delay="2000"/>
                                  </p:stCondLst>
                                  <p:iterate type="lt">
                                    <p:tmPct val="10000"/>
                                  </p:iterate>
                                  <p:childTnLst>
                                    <p:set>
                                      <p:cBhvr>
                                        <p:cTn id="44" dur="1" fill="hold">
                                          <p:stCondLst>
                                            <p:cond delay="0"/>
                                          </p:stCondLst>
                                        </p:cTn>
                                        <p:tgtEl>
                                          <p:spTgt spid="3">
                                            <p:txEl>
                                              <p:pRg st="7" end="7"/>
                                            </p:txEl>
                                          </p:spTgt>
                                        </p:tgtEl>
                                        <p:attrNameLst>
                                          <p:attrName>style.visibility</p:attrName>
                                        </p:attrNameLst>
                                      </p:cBhvr>
                                      <p:to>
                                        <p:strVal val="visible"/>
                                      </p:to>
                                    </p:set>
                                    <p:animEffect transition="in" filter="fade">
                                      <p:cBhvr>
                                        <p:cTn id="45" dur="400"/>
                                        <p:tgtEl>
                                          <p:spTgt spid="3">
                                            <p:txEl>
                                              <p:pRg st="7" end="7"/>
                                            </p:txEl>
                                          </p:spTgt>
                                        </p:tgtEl>
                                      </p:cBhvr>
                                    </p:animEffect>
                                  </p:childTnLst>
                                </p:cTn>
                              </p:par>
                            </p:childTnLst>
                          </p:cTn>
                        </p:par>
                      </p:childTnLst>
                    </p:cTn>
                  </p:par>
                  <p:par>
                    <p:cTn id="46" fill="hold">
                      <p:stCondLst>
                        <p:cond delay="indefinite"/>
                      </p:stCondLst>
                      <p:childTnLst>
                        <p:par>
                          <p:cTn id="47" fill="hold">
                            <p:stCondLst>
                              <p:cond delay="0"/>
                            </p:stCondLst>
                            <p:childTnLst>
                              <p:par>
                                <p:cTn id="48" presetID="10" presetClass="entr" presetSubtype="0" fill="hold" grpId="0" nodeType="clickEffect">
                                  <p:stCondLst>
                                    <p:cond delay="2000"/>
                                  </p:stCondLst>
                                  <p:iterate type="lt">
                                    <p:tmPct val="10000"/>
                                  </p:iterate>
                                  <p:childTnLst>
                                    <p:set>
                                      <p:cBhvr>
                                        <p:cTn id="49" dur="1" fill="hold">
                                          <p:stCondLst>
                                            <p:cond delay="0"/>
                                          </p:stCondLst>
                                        </p:cTn>
                                        <p:tgtEl>
                                          <p:spTgt spid="3">
                                            <p:txEl>
                                              <p:pRg st="8" end="8"/>
                                            </p:txEl>
                                          </p:spTgt>
                                        </p:tgtEl>
                                        <p:attrNameLst>
                                          <p:attrName>style.visibility</p:attrName>
                                        </p:attrNameLst>
                                      </p:cBhvr>
                                      <p:to>
                                        <p:strVal val="visible"/>
                                      </p:to>
                                    </p:set>
                                    <p:animEffect transition="in" filter="fade">
                                      <p:cBhvr>
                                        <p:cTn id="50" dur="4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2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18873D23-2DCF-4B31-A009-95721C06E8E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C13EF075-D4EF-4929-ADBC-91B27DA1995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p>
        </p:txBody>
      </p:sp>
      <p:grpSp>
        <p:nvGrpSpPr>
          <p:cNvPr id="14" name="Group 13">
            <a:extLst>
              <a:ext uri="{FF2B5EF4-FFF2-40B4-BE49-F238E27FC236}">
                <a16:creationId xmlns:a16="http://schemas.microsoft.com/office/drawing/2014/main" id="{DAA26DFA-AAB2-4973-9C17-16D587C7B198}"/>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1863" y="508838"/>
            <a:ext cx="5217958" cy="6239661"/>
            <a:chOff x="-19221" y="251144"/>
            <a:chExt cx="5217958" cy="6239661"/>
          </a:xfrm>
        </p:grpSpPr>
        <p:sp>
          <p:nvSpPr>
            <p:cNvPr id="15" name="Freeform: Shape 14">
              <a:extLst>
                <a:ext uri="{FF2B5EF4-FFF2-40B4-BE49-F238E27FC236}">
                  <a16:creationId xmlns:a16="http://schemas.microsoft.com/office/drawing/2014/main" id="{3F407F11-7321-4BF6-8536-CCE8E342454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251144"/>
              <a:ext cx="5187198" cy="6239661"/>
            </a:xfrm>
            <a:custGeom>
              <a:avLst/>
              <a:gdLst>
                <a:gd name="connsiteX0" fmla="*/ 2011811 w 5187198"/>
                <a:gd name="connsiteY0" fmla="*/ 4 h 6239661"/>
                <a:gd name="connsiteX1" fmla="*/ 2617011 w 5187198"/>
                <a:gd name="connsiteY1" fmla="*/ 70590 h 6239661"/>
                <a:gd name="connsiteX2" fmla="*/ 2690321 w 5187198"/>
                <a:gd name="connsiteY2" fmla="*/ 88146 h 6239661"/>
                <a:gd name="connsiteX3" fmla="*/ 2726863 w 5187198"/>
                <a:gd name="connsiteY3" fmla="*/ 97127 h 6239661"/>
                <a:gd name="connsiteX4" fmla="*/ 2762951 w 5187198"/>
                <a:gd name="connsiteY4" fmla="*/ 107375 h 6239661"/>
                <a:gd name="connsiteX5" fmla="*/ 2834843 w 5187198"/>
                <a:gd name="connsiteY5" fmla="*/ 128493 h 6239661"/>
                <a:gd name="connsiteX6" fmla="*/ 2906574 w 5187198"/>
                <a:gd name="connsiteY6" fmla="*/ 151076 h 6239661"/>
                <a:gd name="connsiteX7" fmla="*/ 3049504 w 5187198"/>
                <a:gd name="connsiteY7" fmla="*/ 202124 h 6239661"/>
                <a:gd name="connsiteX8" fmla="*/ 3189518 w 5187198"/>
                <a:gd name="connsiteY8" fmla="*/ 260159 h 6239661"/>
                <a:gd name="connsiteX9" fmla="*/ 3326048 w 5187198"/>
                <a:gd name="connsiteY9" fmla="*/ 325143 h 6239661"/>
                <a:gd name="connsiteX10" fmla="*/ 3459166 w 5187198"/>
                <a:gd name="connsiteY10" fmla="*/ 395936 h 6239661"/>
                <a:gd name="connsiteX11" fmla="*/ 3588578 w 5187198"/>
                <a:gd name="connsiteY11" fmla="*/ 472343 h 6239661"/>
                <a:gd name="connsiteX12" fmla="*/ 3651864 w 5187198"/>
                <a:gd name="connsiteY12" fmla="*/ 512600 h 6239661"/>
                <a:gd name="connsiteX13" fmla="*/ 3714514 w 5187198"/>
                <a:gd name="connsiteY13" fmla="*/ 553499 h 6239661"/>
                <a:gd name="connsiteX14" fmla="*/ 4181221 w 5187198"/>
                <a:gd name="connsiteY14" fmla="*/ 922912 h 6239661"/>
                <a:gd name="connsiteX15" fmla="*/ 4582963 w 5187198"/>
                <a:gd name="connsiteY15" fmla="*/ 1358264 h 6239661"/>
                <a:gd name="connsiteX16" fmla="*/ 4670721 w 5187198"/>
                <a:gd name="connsiteY16" fmla="*/ 1477644 h 6239661"/>
                <a:gd name="connsiteX17" fmla="*/ 4752378 w 5187198"/>
                <a:gd name="connsiteY17" fmla="*/ 1601187 h 6239661"/>
                <a:gd name="connsiteX18" fmla="*/ 4772168 w 5187198"/>
                <a:gd name="connsiteY18" fmla="*/ 1632456 h 6239661"/>
                <a:gd name="connsiteX19" fmla="*/ 4782117 w 5187198"/>
                <a:gd name="connsiteY19" fmla="*/ 1648104 h 6239661"/>
                <a:gd name="connsiteX20" fmla="*/ 4791381 w 5187198"/>
                <a:gd name="connsiteY20" fmla="*/ 1664150 h 6239661"/>
                <a:gd name="connsiteX21" fmla="*/ 4828190 w 5187198"/>
                <a:gd name="connsiteY21" fmla="*/ 1728379 h 6239661"/>
                <a:gd name="connsiteX22" fmla="*/ 4864832 w 5187198"/>
                <a:gd name="connsiteY22" fmla="*/ 1792796 h 6239661"/>
                <a:gd name="connsiteX23" fmla="*/ 4899201 w 5187198"/>
                <a:gd name="connsiteY23" fmla="*/ 1858342 h 6239661"/>
                <a:gd name="connsiteX24" fmla="*/ 4933266 w 5187198"/>
                <a:gd name="connsiteY24" fmla="*/ 1924155 h 6239661"/>
                <a:gd name="connsiteX25" fmla="*/ 4964403 w 5187198"/>
                <a:gd name="connsiteY25" fmla="*/ 1991384 h 6239661"/>
                <a:gd name="connsiteX26" fmla="*/ 4995019 w 5187198"/>
                <a:gd name="connsiteY26" fmla="*/ 2058823 h 6239661"/>
                <a:gd name="connsiteX27" fmla="*/ 5021999 w 5187198"/>
                <a:gd name="connsiteY27" fmla="*/ 2127723 h 6239661"/>
                <a:gd name="connsiteX28" fmla="*/ 5048321 w 5187198"/>
                <a:gd name="connsiteY28" fmla="*/ 2196908 h 6239661"/>
                <a:gd name="connsiteX29" fmla="*/ 5070546 w 5187198"/>
                <a:gd name="connsiteY29" fmla="*/ 2267547 h 6239661"/>
                <a:gd name="connsiteX30" fmla="*/ 5092171 w 5187198"/>
                <a:gd name="connsiteY30" fmla="*/ 2338256 h 6239661"/>
                <a:gd name="connsiteX31" fmla="*/ 5110305 w 5187198"/>
                <a:gd name="connsiteY31" fmla="*/ 2409886 h 6239661"/>
                <a:gd name="connsiteX32" fmla="*/ 5186393 w 5187198"/>
                <a:gd name="connsiteY32" fmla="*/ 2992022 h 6239661"/>
                <a:gd name="connsiteX33" fmla="*/ 5149045 w 5187198"/>
                <a:gd name="connsiteY33" fmla="*/ 3571816 h 6239661"/>
                <a:gd name="connsiteX34" fmla="*/ 5126572 w 5187198"/>
                <a:gd name="connsiteY34" fmla="*/ 3714520 h 6239661"/>
                <a:gd name="connsiteX35" fmla="*/ 5099067 w 5187198"/>
                <a:gd name="connsiteY35" fmla="*/ 3856108 h 6239661"/>
                <a:gd name="connsiteX36" fmla="*/ 5095699 w 5187198"/>
                <a:gd name="connsiteY36" fmla="*/ 3873868 h 6239661"/>
                <a:gd name="connsiteX37" fmla="*/ 5091573 w 5187198"/>
                <a:gd name="connsiteY37" fmla="*/ 3891426 h 6239661"/>
                <a:gd name="connsiteX38" fmla="*/ 5083324 w 5187198"/>
                <a:gd name="connsiteY38" fmla="*/ 3926541 h 6239661"/>
                <a:gd name="connsiteX39" fmla="*/ 5067256 w 5187198"/>
                <a:gd name="connsiteY39" fmla="*/ 3996889 h 6239661"/>
                <a:gd name="connsiteX40" fmla="*/ 5059194 w 5187198"/>
                <a:gd name="connsiteY40" fmla="*/ 4032171 h 6239661"/>
                <a:gd name="connsiteX41" fmla="*/ 5049522 w 5187198"/>
                <a:gd name="connsiteY41" fmla="*/ 4067833 h 6239661"/>
                <a:gd name="connsiteX42" fmla="*/ 5040067 w 5187198"/>
                <a:gd name="connsiteY42" fmla="*/ 4103553 h 6239661"/>
                <a:gd name="connsiteX43" fmla="*/ 5028960 w 5187198"/>
                <a:gd name="connsiteY43" fmla="*/ 4138946 h 6239661"/>
                <a:gd name="connsiteX44" fmla="*/ 4917351 w 5187198"/>
                <a:gd name="connsiteY44" fmla="*/ 4417041 h 6239661"/>
                <a:gd name="connsiteX45" fmla="*/ 4756163 w 5187198"/>
                <a:gd name="connsiteY45" fmla="*/ 4676402 h 6239661"/>
                <a:gd name="connsiteX46" fmla="*/ 4322493 w 5187198"/>
                <a:gd name="connsiteY46" fmla="*/ 5105604 h 6239661"/>
                <a:gd name="connsiteX47" fmla="*/ 3840510 w 5187198"/>
                <a:gd name="connsiteY47" fmla="*/ 5429590 h 6239661"/>
                <a:gd name="connsiteX48" fmla="*/ 3606447 w 5187198"/>
                <a:gd name="connsiteY48" fmla="*/ 5572862 h 6239661"/>
                <a:gd name="connsiteX49" fmla="*/ 3488814 w 5187198"/>
                <a:gd name="connsiteY49" fmla="*/ 5647178 h 6239661"/>
                <a:gd name="connsiteX50" fmla="*/ 3365864 w 5187198"/>
                <a:gd name="connsiteY50" fmla="*/ 5722735 h 6239661"/>
                <a:gd name="connsiteX51" fmla="*/ 2839486 w 5187198"/>
                <a:gd name="connsiteY51" fmla="*/ 5999120 h 6239661"/>
                <a:gd name="connsiteX52" fmla="*/ 2242423 w 5187198"/>
                <a:gd name="connsiteY52" fmla="*/ 6192346 h 6239661"/>
                <a:gd name="connsiteX53" fmla="*/ 1589380 w 5187198"/>
                <a:gd name="connsiteY53" fmla="*/ 6230657 h 6239661"/>
                <a:gd name="connsiteX54" fmla="*/ 1548244 w 5187198"/>
                <a:gd name="connsiteY54" fmla="*/ 6226706 h 6239661"/>
                <a:gd name="connsiteX55" fmla="*/ 1507348 w 5187198"/>
                <a:gd name="connsiteY55" fmla="*/ 6221428 h 6239661"/>
                <a:gd name="connsiteX56" fmla="*/ 1466401 w 5187198"/>
                <a:gd name="connsiteY56" fmla="*/ 6215904 h 6239661"/>
                <a:gd name="connsiteX57" fmla="*/ 1425773 w 5187198"/>
                <a:gd name="connsiteY57" fmla="*/ 6209191 h 6239661"/>
                <a:gd name="connsiteX58" fmla="*/ 1344960 w 5187198"/>
                <a:gd name="connsiteY58" fmla="*/ 6193681 h 6239661"/>
                <a:gd name="connsiteX59" fmla="*/ 1265007 w 5187198"/>
                <a:gd name="connsiteY59" fmla="*/ 6175388 h 6239661"/>
                <a:gd name="connsiteX60" fmla="*/ 1225415 w 5187198"/>
                <a:gd name="connsiteY60" fmla="*/ 6165243 h 6239661"/>
                <a:gd name="connsiteX61" fmla="*/ 1186567 w 5187198"/>
                <a:gd name="connsiteY61" fmla="*/ 6154486 h 6239661"/>
                <a:gd name="connsiteX62" fmla="*/ 1111158 w 5187198"/>
                <a:gd name="connsiteY62" fmla="*/ 6130918 h 6239661"/>
                <a:gd name="connsiteX63" fmla="*/ 1035915 w 5187198"/>
                <a:gd name="connsiteY63" fmla="*/ 6107163 h 6239661"/>
                <a:gd name="connsiteX64" fmla="*/ 961579 w 5187198"/>
                <a:gd name="connsiteY64" fmla="*/ 6079594 h 6239661"/>
                <a:gd name="connsiteX65" fmla="*/ 395297 w 5187198"/>
                <a:gd name="connsiteY65" fmla="*/ 5792812 h 6239661"/>
                <a:gd name="connsiteX66" fmla="*/ 265239 w 5187198"/>
                <a:gd name="connsiteY66" fmla="*/ 5701511 h 6239661"/>
                <a:gd name="connsiteX67" fmla="*/ 233756 w 5187198"/>
                <a:gd name="connsiteY67" fmla="*/ 5677542 h 6239661"/>
                <a:gd name="connsiteX68" fmla="*/ 202800 w 5187198"/>
                <a:gd name="connsiteY68" fmla="*/ 5652902 h 6239661"/>
                <a:gd name="connsiteX69" fmla="*/ 140918 w 5187198"/>
                <a:gd name="connsiteY69" fmla="*/ 5603515 h 6239661"/>
                <a:gd name="connsiteX70" fmla="*/ 110625 w 5187198"/>
                <a:gd name="connsiteY70" fmla="*/ 5578127 h 6239661"/>
                <a:gd name="connsiteX71" fmla="*/ 95631 w 5187198"/>
                <a:gd name="connsiteY71" fmla="*/ 5565299 h 6239661"/>
                <a:gd name="connsiteX72" fmla="*/ 81966 w 5187198"/>
                <a:gd name="connsiteY72" fmla="*/ 5550973 h 6239661"/>
                <a:gd name="connsiteX73" fmla="*/ 27991 w 5187198"/>
                <a:gd name="connsiteY73" fmla="*/ 5493272 h 6239661"/>
                <a:gd name="connsiteX74" fmla="*/ 1454 w 5187198"/>
                <a:gd name="connsiteY74" fmla="*/ 5464252 h 6239661"/>
                <a:gd name="connsiteX75" fmla="*/ 0 w 5187198"/>
                <a:gd name="connsiteY75" fmla="*/ 5462518 h 6239661"/>
                <a:gd name="connsiteX76" fmla="*/ 0 w 5187198"/>
                <a:gd name="connsiteY76" fmla="*/ 4720187 h 6239661"/>
                <a:gd name="connsiteX77" fmla="*/ 109684 w 5187198"/>
                <a:gd name="connsiteY77" fmla="*/ 4836724 h 6239661"/>
                <a:gd name="connsiteX78" fmla="*/ 306959 w 5187198"/>
                <a:gd name="connsiteY78" fmla="*/ 5007200 h 6239661"/>
                <a:gd name="connsiteX79" fmla="*/ 358101 w 5187198"/>
                <a:gd name="connsiteY79" fmla="*/ 5046057 h 6239661"/>
                <a:gd name="connsiteX80" fmla="*/ 383328 w 5187198"/>
                <a:gd name="connsiteY80" fmla="*/ 5065684 h 6239661"/>
                <a:gd name="connsiteX81" fmla="*/ 409503 w 5187198"/>
                <a:gd name="connsiteY81" fmla="*/ 5083942 h 6239661"/>
                <a:gd name="connsiteX82" fmla="*/ 461889 w 5187198"/>
                <a:gd name="connsiteY82" fmla="*/ 5119888 h 6239661"/>
                <a:gd name="connsiteX83" fmla="*/ 474883 w 5187198"/>
                <a:gd name="connsiteY83" fmla="*/ 5128933 h 6239661"/>
                <a:gd name="connsiteX84" fmla="*/ 486410 w 5187198"/>
                <a:gd name="connsiteY84" fmla="*/ 5139557 h 6239661"/>
                <a:gd name="connsiteX85" fmla="*/ 510852 w 5187198"/>
                <a:gd name="connsiteY85" fmla="*/ 5159089 h 6239661"/>
                <a:gd name="connsiteX86" fmla="*/ 560653 w 5187198"/>
                <a:gd name="connsiteY86" fmla="*/ 5196893 h 6239661"/>
                <a:gd name="connsiteX87" fmla="*/ 585485 w 5187198"/>
                <a:gd name="connsiteY87" fmla="*/ 5215834 h 6239661"/>
                <a:gd name="connsiteX88" fmla="*/ 610707 w 5187198"/>
                <a:gd name="connsiteY88" fmla="*/ 5234185 h 6239661"/>
                <a:gd name="connsiteX89" fmla="*/ 714768 w 5187198"/>
                <a:gd name="connsiteY89" fmla="*/ 5303103 h 6239661"/>
                <a:gd name="connsiteX90" fmla="*/ 1166634 w 5187198"/>
                <a:gd name="connsiteY90" fmla="*/ 5513322 h 6239661"/>
                <a:gd name="connsiteX91" fmla="*/ 1225991 w 5187198"/>
                <a:gd name="connsiteY91" fmla="*/ 5533632 h 6239661"/>
                <a:gd name="connsiteX92" fmla="*/ 1286680 w 5187198"/>
                <a:gd name="connsiteY92" fmla="*/ 5550705 h 6239661"/>
                <a:gd name="connsiteX93" fmla="*/ 1347310 w 5187198"/>
                <a:gd name="connsiteY93" fmla="*/ 5567995 h 6239661"/>
                <a:gd name="connsiteX94" fmla="*/ 1377002 w 5187198"/>
                <a:gd name="connsiteY94" fmla="*/ 5575719 h 6239661"/>
                <a:gd name="connsiteX95" fmla="*/ 1406328 w 5187198"/>
                <a:gd name="connsiteY95" fmla="*/ 5582649 h 6239661"/>
                <a:gd name="connsiteX96" fmla="*/ 1465060 w 5187198"/>
                <a:gd name="connsiteY96" fmla="*/ 5594909 h 6239661"/>
                <a:gd name="connsiteX97" fmla="*/ 1523881 w 5187198"/>
                <a:gd name="connsiteY97" fmla="*/ 5605105 h 6239661"/>
                <a:gd name="connsiteX98" fmla="*/ 1553325 w 5187198"/>
                <a:gd name="connsiteY98" fmla="*/ 5609865 h 6239661"/>
                <a:gd name="connsiteX99" fmla="*/ 1582813 w 5187198"/>
                <a:gd name="connsiteY99" fmla="*/ 5613593 h 6239661"/>
                <a:gd name="connsiteX100" fmla="*/ 1612301 w 5187198"/>
                <a:gd name="connsiteY100" fmla="*/ 5617321 h 6239661"/>
                <a:gd name="connsiteX101" fmla="*/ 1641863 w 5187198"/>
                <a:gd name="connsiteY101" fmla="*/ 5619910 h 6239661"/>
                <a:gd name="connsiteX102" fmla="*/ 2117508 w 5187198"/>
                <a:gd name="connsiteY102" fmla="*/ 5595156 h 6239661"/>
                <a:gd name="connsiteX103" fmla="*/ 2597368 w 5187198"/>
                <a:gd name="connsiteY103" fmla="*/ 5447381 h 6239661"/>
                <a:gd name="connsiteX104" fmla="*/ 3082968 w 5187198"/>
                <a:gd name="connsiteY104" fmla="*/ 5223245 h 6239661"/>
                <a:gd name="connsiteX105" fmla="*/ 3334855 w 5187198"/>
                <a:gd name="connsiteY105" fmla="*/ 5097383 h 6239661"/>
                <a:gd name="connsiteX106" fmla="*/ 3599509 w 5187198"/>
                <a:gd name="connsiteY106" fmla="*/ 4976217 h 6239661"/>
                <a:gd name="connsiteX107" fmla="*/ 4112002 w 5187198"/>
                <a:gd name="connsiteY107" fmla="*/ 4766359 h 6239661"/>
                <a:gd name="connsiteX108" fmla="*/ 4348983 w 5187198"/>
                <a:gd name="connsiteY108" fmla="*/ 4649833 h 6239661"/>
                <a:gd name="connsiteX109" fmla="*/ 4560505 w 5187198"/>
                <a:gd name="connsiteY109" fmla="*/ 4501564 h 6239661"/>
                <a:gd name="connsiteX110" fmla="*/ 4731963 w 5187198"/>
                <a:gd name="connsiteY110" fmla="*/ 4309870 h 6239661"/>
                <a:gd name="connsiteX111" fmla="*/ 4852344 w 5187198"/>
                <a:gd name="connsiteY111" fmla="*/ 4078640 h 6239661"/>
                <a:gd name="connsiteX112" fmla="*/ 4863972 w 5187198"/>
                <a:gd name="connsiteY112" fmla="*/ 4047790 h 6239661"/>
                <a:gd name="connsiteX113" fmla="*/ 4874144 w 5187198"/>
                <a:gd name="connsiteY113" fmla="*/ 4016320 h 6239661"/>
                <a:gd name="connsiteX114" fmla="*/ 4884127 w 5187198"/>
                <a:gd name="connsiteY114" fmla="*/ 3984682 h 6239661"/>
                <a:gd name="connsiteX115" fmla="*/ 4892800 w 5187198"/>
                <a:gd name="connsiteY115" fmla="*/ 3951883 h 6239661"/>
                <a:gd name="connsiteX116" fmla="*/ 4909526 w 5187198"/>
                <a:gd name="connsiteY116" fmla="*/ 3886001 h 6239661"/>
                <a:gd name="connsiteX117" fmla="*/ 4917687 w 5187198"/>
                <a:gd name="connsiteY117" fmla="*/ 3852948 h 6239661"/>
                <a:gd name="connsiteX118" fmla="*/ 4921768 w 5187198"/>
                <a:gd name="connsiteY118" fmla="*/ 3836422 h 6239661"/>
                <a:gd name="connsiteX119" fmla="*/ 4924845 w 5187198"/>
                <a:gd name="connsiteY119" fmla="*/ 3819742 h 6239661"/>
                <a:gd name="connsiteX120" fmla="*/ 4948230 w 5187198"/>
                <a:gd name="connsiteY120" fmla="*/ 3685744 h 6239661"/>
                <a:gd name="connsiteX121" fmla="*/ 4962782 w 5187198"/>
                <a:gd name="connsiteY121" fmla="*/ 3550540 h 6239661"/>
                <a:gd name="connsiteX122" fmla="*/ 4939468 w 5187198"/>
                <a:gd name="connsiteY122" fmla="*/ 3010249 h 6239661"/>
                <a:gd name="connsiteX123" fmla="*/ 4816901 w 5187198"/>
                <a:gd name="connsiteY123" fmla="*/ 2488224 h 6239661"/>
                <a:gd name="connsiteX124" fmla="*/ 4797005 w 5187198"/>
                <a:gd name="connsiteY124" fmla="*/ 2424470 h 6239661"/>
                <a:gd name="connsiteX125" fmla="*/ 4774433 w 5187198"/>
                <a:gd name="connsiteY125" fmla="*/ 2361620 h 6239661"/>
                <a:gd name="connsiteX126" fmla="*/ 4752459 w 5187198"/>
                <a:gd name="connsiteY126" fmla="*/ 2298700 h 6239661"/>
                <a:gd name="connsiteX127" fmla="*/ 4728083 w 5187198"/>
                <a:gd name="connsiteY127" fmla="*/ 2236526 h 6239661"/>
                <a:gd name="connsiteX128" fmla="*/ 4704471 w 5187198"/>
                <a:gd name="connsiteY128" fmla="*/ 2174095 h 6239661"/>
                <a:gd name="connsiteX129" fmla="*/ 4678399 w 5187198"/>
                <a:gd name="connsiteY129" fmla="*/ 2112626 h 6239661"/>
                <a:gd name="connsiteX130" fmla="*/ 4652601 w 5187198"/>
                <a:gd name="connsiteY130" fmla="*/ 2050999 h 6239661"/>
                <a:gd name="connsiteX131" fmla="*/ 4624205 w 5187198"/>
                <a:gd name="connsiteY131" fmla="*/ 1990415 h 6239661"/>
                <a:gd name="connsiteX132" fmla="*/ 4595398 w 5187198"/>
                <a:gd name="connsiteY132" fmla="*/ 1930069 h 6239661"/>
                <a:gd name="connsiteX133" fmla="*/ 4563827 w 5187198"/>
                <a:gd name="connsiteY133" fmla="*/ 1870952 h 6239661"/>
                <a:gd name="connsiteX134" fmla="*/ 4531433 w 5187198"/>
                <a:gd name="connsiteY134" fmla="*/ 1812311 h 6239661"/>
                <a:gd name="connsiteX135" fmla="*/ 4523315 w 5187198"/>
                <a:gd name="connsiteY135" fmla="*/ 1797616 h 6239661"/>
                <a:gd name="connsiteX136" fmla="*/ 4514482 w 5187198"/>
                <a:gd name="connsiteY136" fmla="*/ 1783425 h 6239661"/>
                <a:gd name="connsiteX137" fmla="*/ 4496845 w 5187198"/>
                <a:gd name="connsiteY137" fmla="*/ 1754936 h 6239661"/>
                <a:gd name="connsiteX138" fmla="*/ 4461463 w 5187198"/>
                <a:gd name="connsiteY138" fmla="*/ 1697929 h 6239661"/>
                <a:gd name="connsiteX139" fmla="*/ 4452660 w 5187198"/>
                <a:gd name="connsiteY139" fmla="*/ 1683629 h 6239661"/>
                <a:gd name="connsiteX140" fmla="*/ 4443141 w 5187198"/>
                <a:gd name="connsiteY140" fmla="*/ 1669834 h 6239661"/>
                <a:gd name="connsiteX141" fmla="*/ 4424241 w 5187198"/>
                <a:gd name="connsiteY141" fmla="*/ 1642166 h 6239661"/>
                <a:gd name="connsiteX142" fmla="*/ 4346886 w 5187198"/>
                <a:gd name="connsiteY142" fmla="*/ 1532412 h 6239661"/>
                <a:gd name="connsiteX143" fmla="*/ 3985497 w 5187198"/>
                <a:gd name="connsiteY143" fmla="*/ 1134649 h 6239661"/>
                <a:gd name="connsiteX144" fmla="*/ 3545665 w 5187198"/>
                <a:gd name="connsiteY144" fmla="*/ 825877 h 6239661"/>
                <a:gd name="connsiteX145" fmla="*/ 3486190 w 5187198"/>
                <a:gd name="connsiteY145" fmla="*/ 794756 h 6239661"/>
                <a:gd name="connsiteX146" fmla="*/ 3426182 w 5187198"/>
                <a:gd name="connsiteY146" fmla="*/ 764765 h 6239661"/>
                <a:gd name="connsiteX147" fmla="*/ 3365044 w 5187198"/>
                <a:gd name="connsiteY147" fmla="*/ 737255 h 6239661"/>
                <a:gd name="connsiteX148" fmla="*/ 3334529 w 5187198"/>
                <a:gd name="connsiteY148" fmla="*/ 723514 h 6239661"/>
                <a:gd name="connsiteX149" fmla="*/ 3303733 w 5187198"/>
                <a:gd name="connsiteY149" fmla="*/ 710395 h 6239661"/>
                <a:gd name="connsiteX150" fmla="*/ 3179033 w 5187198"/>
                <a:gd name="connsiteY150" fmla="*/ 662259 h 6239661"/>
                <a:gd name="connsiteX151" fmla="*/ 3052408 w 5187198"/>
                <a:gd name="connsiteY151" fmla="*/ 620447 h 6239661"/>
                <a:gd name="connsiteX152" fmla="*/ 2924325 w 5187198"/>
                <a:gd name="connsiteY152" fmla="*/ 584505 h 6239661"/>
                <a:gd name="connsiteX153" fmla="*/ 2859667 w 5187198"/>
                <a:gd name="connsiteY153" fmla="*/ 569266 h 6239661"/>
                <a:gd name="connsiteX154" fmla="*/ 2795226 w 5187198"/>
                <a:gd name="connsiteY154" fmla="*/ 554085 h 6239661"/>
                <a:gd name="connsiteX155" fmla="*/ 2729702 w 5187198"/>
                <a:gd name="connsiteY155" fmla="*/ 540354 h 6239661"/>
                <a:gd name="connsiteX156" fmla="*/ 2663758 w 5187198"/>
                <a:gd name="connsiteY156" fmla="*/ 527322 h 6239661"/>
                <a:gd name="connsiteX157" fmla="*/ 2630927 w 5187198"/>
                <a:gd name="connsiteY157" fmla="*/ 520495 h 6239661"/>
                <a:gd name="connsiteX158" fmla="*/ 2597965 w 5187198"/>
                <a:gd name="connsiteY158" fmla="*/ 515024 h 6239661"/>
                <a:gd name="connsiteX159" fmla="*/ 2532205 w 5187198"/>
                <a:gd name="connsiteY159" fmla="*/ 503895 h 6239661"/>
                <a:gd name="connsiteX160" fmla="*/ 2010064 w 5187198"/>
                <a:gd name="connsiteY160" fmla="*/ 452552 h 6239661"/>
                <a:gd name="connsiteX161" fmla="*/ 1494552 w 5187198"/>
                <a:gd name="connsiteY161" fmla="*/ 485055 h 6239661"/>
                <a:gd name="connsiteX162" fmla="*/ 1366896 w 5187198"/>
                <a:gd name="connsiteY162" fmla="*/ 509389 h 6239661"/>
                <a:gd name="connsiteX163" fmla="*/ 1240175 w 5187198"/>
                <a:gd name="connsiteY163" fmla="*/ 541045 h 6239661"/>
                <a:gd name="connsiteX164" fmla="*/ 1177438 w 5187198"/>
                <a:gd name="connsiteY164" fmla="*/ 560170 h 6239661"/>
                <a:gd name="connsiteX165" fmla="*/ 1145987 w 5187198"/>
                <a:gd name="connsiteY165" fmla="*/ 569826 h 6239661"/>
                <a:gd name="connsiteX166" fmla="*/ 1130315 w 5187198"/>
                <a:gd name="connsiteY166" fmla="*/ 574669 h 6239661"/>
                <a:gd name="connsiteX167" fmla="*/ 1114873 w 5187198"/>
                <a:gd name="connsiteY167" fmla="*/ 580384 h 6239661"/>
                <a:gd name="connsiteX168" fmla="*/ 1052839 w 5187198"/>
                <a:gd name="connsiteY168" fmla="*/ 602943 h 6239661"/>
                <a:gd name="connsiteX169" fmla="*/ 991135 w 5187198"/>
                <a:gd name="connsiteY169" fmla="*/ 626866 h 6239661"/>
                <a:gd name="connsiteX170" fmla="*/ 930179 w 5187198"/>
                <a:gd name="connsiteY170" fmla="*/ 653191 h 6239661"/>
                <a:gd name="connsiteX171" fmla="*/ 869768 w 5187198"/>
                <a:gd name="connsiteY171" fmla="*/ 680937 h 6239661"/>
                <a:gd name="connsiteX172" fmla="*/ 810085 w 5187198"/>
                <a:gd name="connsiteY172" fmla="*/ 710734 h 6239661"/>
                <a:gd name="connsiteX173" fmla="*/ 751220 w 5187198"/>
                <a:gd name="connsiteY173" fmla="*/ 741794 h 6239661"/>
                <a:gd name="connsiteX174" fmla="*/ 532669 w 5187198"/>
                <a:gd name="connsiteY174" fmla="*/ 881688 h 6239661"/>
                <a:gd name="connsiteX175" fmla="*/ 354185 w 5187198"/>
                <a:gd name="connsiteY175" fmla="*/ 1050286 h 6239661"/>
                <a:gd name="connsiteX176" fmla="*/ 315980 w 5187198"/>
                <a:gd name="connsiteY176" fmla="*/ 1098125 h 6239661"/>
                <a:gd name="connsiteX177" fmla="*/ 280345 w 5187198"/>
                <a:gd name="connsiteY177" fmla="*/ 1149782 h 6239661"/>
                <a:gd name="connsiteX178" fmla="*/ 245890 w 5187198"/>
                <a:gd name="connsiteY178" fmla="*/ 1203959 h 6239661"/>
                <a:gd name="connsiteX179" fmla="*/ 212162 w 5187198"/>
                <a:gd name="connsiteY179" fmla="*/ 1260184 h 6239661"/>
                <a:gd name="connsiteX180" fmla="*/ 80716 w 5187198"/>
                <a:gd name="connsiteY180" fmla="*/ 1502476 h 6239661"/>
                <a:gd name="connsiteX181" fmla="*/ 0 w 5187198"/>
                <a:gd name="connsiteY181" fmla="*/ 1648841 h 6239661"/>
                <a:gd name="connsiteX182" fmla="*/ 0 w 5187198"/>
                <a:gd name="connsiteY182" fmla="*/ 954863 h 6239661"/>
                <a:gd name="connsiteX183" fmla="*/ 43491 w 5187198"/>
                <a:gd name="connsiteY183" fmla="*/ 895513 h 6239661"/>
                <a:gd name="connsiteX184" fmla="*/ 93923 w 5187198"/>
                <a:gd name="connsiteY184" fmla="*/ 834489 h 6239661"/>
                <a:gd name="connsiteX185" fmla="*/ 323465 w 5187198"/>
                <a:gd name="connsiteY185" fmla="*/ 617671 h 6239661"/>
                <a:gd name="connsiteX186" fmla="*/ 574777 w 5187198"/>
                <a:gd name="connsiteY186" fmla="*/ 446794 h 6239661"/>
                <a:gd name="connsiteX187" fmla="*/ 638943 w 5187198"/>
                <a:gd name="connsiteY187" fmla="*/ 408925 h 6239661"/>
                <a:gd name="connsiteX188" fmla="*/ 703505 w 5187198"/>
                <a:gd name="connsiteY188" fmla="*/ 371742 h 6239661"/>
                <a:gd name="connsiteX189" fmla="*/ 769262 w 5187198"/>
                <a:gd name="connsiteY189" fmla="*/ 336154 h 6239661"/>
                <a:gd name="connsiteX190" fmla="*/ 835552 w 5187198"/>
                <a:gd name="connsiteY190" fmla="*/ 301173 h 6239661"/>
                <a:gd name="connsiteX191" fmla="*/ 902979 w 5187198"/>
                <a:gd name="connsiteY191" fmla="*/ 268004 h 6239661"/>
                <a:gd name="connsiteX192" fmla="*/ 971127 w 5187198"/>
                <a:gd name="connsiteY192" fmla="*/ 235607 h 6239661"/>
                <a:gd name="connsiteX193" fmla="*/ 988238 w 5187198"/>
                <a:gd name="connsiteY193" fmla="*/ 227556 h 6239661"/>
                <a:gd name="connsiteX194" fmla="*/ 1005744 w 5187198"/>
                <a:gd name="connsiteY194" fmla="*/ 220191 h 6239661"/>
                <a:gd name="connsiteX195" fmla="*/ 1040729 w 5187198"/>
                <a:gd name="connsiteY195" fmla="*/ 205569 h 6239661"/>
                <a:gd name="connsiteX196" fmla="*/ 1110835 w 5187198"/>
                <a:gd name="connsiteY196" fmla="*/ 176248 h 6239661"/>
                <a:gd name="connsiteX197" fmla="*/ 1254256 w 5187198"/>
                <a:gd name="connsiteY197" fmla="*/ 123796 h 6239661"/>
                <a:gd name="connsiteX198" fmla="*/ 1401310 w 5187198"/>
                <a:gd name="connsiteY198" fmla="*/ 79852 h 6239661"/>
                <a:gd name="connsiteX199" fmla="*/ 2011811 w 5187198"/>
                <a:gd name="connsiteY199" fmla="*/ 4 h 62396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Lst>
              <a:rect l="l" t="t" r="r" b="b"/>
              <a:pathLst>
                <a:path w="5187198" h="6239661">
                  <a:moveTo>
                    <a:pt x="2011811" y="4"/>
                  </a:moveTo>
                  <a:cubicBezTo>
                    <a:pt x="2217306" y="120"/>
                    <a:pt x="2420903" y="25925"/>
                    <a:pt x="2617011" y="70590"/>
                  </a:cubicBezTo>
                  <a:lnTo>
                    <a:pt x="2690321" y="88146"/>
                  </a:lnTo>
                  <a:lnTo>
                    <a:pt x="2726863" y="97127"/>
                  </a:lnTo>
                  <a:lnTo>
                    <a:pt x="2762951" y="107375"/>
                  </a:lnTo>
                  <a:lnTo>
                    <a:pt x="2834843" y="128493"/>
                  </a:lnTo>
                  <a:cubicBezTo>
                    <a:pt x="2858788" y="135605"/>
                    <a:pt x="2882632" y="142226"/>
                    <a:pt x="2906574" y="151076"/>
                  </a:cubicBezTo>
                  <a:cubicBezTo>
                    <a:pt x="2954475" y="167852"/>
                    <a:pt x="3002363" y="183813"/>
                    <a:pt x="3049504" y="202124"/>
                  </a:cubicBezTo>
                  <a:lnTo>
                    <a:pt x="3189518" y="260159"/>
                  </a:lnTo>
                  <a:lnTo>
                    <a:pt x="3326048" y="325143"/>
                  </a:lnTo>
                  <a:cubicBezTo>
                    <a:pt x="3370687" y="348464"/>
                    <a:pt x="3414908" y="372485"/>
                    <a:pt x="3459166" y="395936"/>
                  </a:cubicBezTo>
                  <a:cubicBezTo>
                    <a:pt x="3502947" y="420302"/>
                    <a:pt x="3545491" y="447118"/>
                    <a:pt x="3588578" y="472343"/>
                  </a:cubicBezTo>
                  <a:cubicBezTo>
                    <a:pt x="3610346" y="484551"/>
                    <a:pt x="3630797" y="499072"/>
                    <a:pt x="3651864" y="512600"/>
                  </a:cubicBezTo>
                  <a:lnTo>
                    <a:pt x="3714514" y="553499"/>
                  </a:lnTo>
                  <a:cubicBezTo>
                    <a:pt x="3880005" y="664844"/>
                    <a:pt x="4036083" y="788388"/>
                    <a:pt x="4181221" y="922912"/>
                  </a:cubicBezTo>
                  <a:cubicBezTo>
                    <a:pt x="4326221" y="1057515"/>
                    <a:pt x="4461955" y="1202038"/>
                    <a:pt x="4582963" y="1358264"/>
                  </a:cubicBezTo>
                  <a:cubicBezTo>
                    <a:pt x="4614206" y="1396543"/>
                    <a:pt x="4642091" y="1437400"/>
                    <a:pt x="4670721" y="1477644"/>
                  </a:cubicBezTo>
                  <a:cubicBezTo>
                    <a:pt x="4700172" y="1517414"/>
                    <a:pt x="4725864" y="1559538"/>
                    <a:pt x="4752378" y="1601187"/>
                  </a:cubicBezTo>
                  <a:lnTo>
                    <a:pt x="4772168" y="1632456"/>
                  </a:lnTo>
                  <a:lnTo>
                    <a:pt x="4782117" y="1648104"/>
                  </a:lnTo>
                  <a:lnTo>
                    <a:pt x="4791381" y="1664150"/>
                  </a:lnTo>
                  <a:lnTo>
                    <a:pt x="4828190" y="1728379"/>
                  </a:lnTo>
                  <a:cubicBezTo>
                    <a:pt x="4840266" y="1749930"/>
                    <a:pt x="4853470" y="1770740"/>
                    <a:pt x="4864832" y="1792796"/>
                  </a:cubicBezTo>
                  <a:lnTo>
                    <a:pt x="4899201" y="1858342"/>
                  </a:lnTo>
                  <a:cubicBezTo>
                    <a:pt x="4910484" y="1880260"/>
                    <a:pt x="4922532" y="1901920"/>
                    <a:pt x="4933266" y="1924155"/>
                  </a:cubicBezTo>
                  <a:lnTo>
                    <a:pt x="4964403" y="1991384"/>
                  </a:lnTo>
                  <a:cubicBezTo>
                    <a:pt x="4974618" y="2013829"/>
                    <a:pt x="4985323" y="2036171"/>
                    <a:pt x="4995019" y="2058823"/>
                  </a:cubicBezTo>
                  <a:lnTo>
                    <a:pt x="5021999" y="2127723"/>
                  </a:lnTo>
                  <a:lnTo>
                    <a:pt x="5048321" y="2196908"/>
                  </a:lnTo>
                  <a:lnTo>
                    <a:pt x="5070546" y="2267547"/>
                  </a:lnTo>
                  <a:cubicBezTo>
                    <a:pt x="5078054" y="2291004"/>
                    <a:pt x="5085044" y="2314670"/>
                    <a:pt x="5092171" y="2338256"/>
                  </a:cubicBezTo>
                  <a:cubicBezTo>
                    <a:pt x="5098670" y="2362023"/>
                    <a:pt x="5104296" y="2386019"/>
                    <a:pt x="5110305" y="2409886"/>
                  </a:cubicBezTo>
                  <a:cubicBezTo>
                    <a:pt x="5158097" y="2600976"/>
                    <a:pt x="5182068" y="2797044"/>
                    <a:pt x="5186393" y="2992022"/>
                  </a:cubicBezTo>
                  <a:cubicBezTo>
                    <a:pt x="5191013" y="3187195"/>
                    <a:pt x="5175397" y="3380886"/>
                    <a:pt x="5149045" y="3571816"/>
                  </a:cubicBezTo>
                  <a:cubicBezTo>
                    <a:pt x="5141154" y="3619431"/>
                    <a:pt x="5133539" y="3666889"/>
                    <a:pt x="5126572" y="3714520"/>
                  </a:cubicBezTo>
                  <a:cubicBezTo>
                    <a:pt x="5117276" y="3761759"/>
                    <a:pt x="5107793" y="3808831"/>
                    <a:pt x="5099067" y="3856108"/>
                  </a:cubicBezTo>
                  <a:lnTo>
                    <a:pt x="5095699" y="3873868"/>
                  </a:lnTo>
                  <a:lnTo>
                    <a:pt x="5091573" y="3891426"/>
                  </a:lnTo>
                  <a:lnTo>
                    <a:pt x="5083324" y="3926541"/>
                  </a:lnTo>
                  <a:lnTo>
                    <a:pt x="5067256" y="3996889"/>
                  </a:lnTo>
                  <a:cubicBezTo>
                    <a:pt x="5064451" y="4008657"/>
                    <a:pt x="5062244" y="4020353"/>
                    <a:pt x="5059194" y="4032171"/>
                  </a:cubicBezTo>
                  <a:lnTo>
                    <a:pt x="5049522" y="4067833"/>
                  </a:lnTo>
                  <a:lnTo>
                    <a:pt x="5040067" y="4103553"/>
                  </a:lnTo>
                  <a:cubicBezTo>
                    <a:pt x="5036554" y="4115363"/>
                    <a:pt x="5032689" y="4127194"/>
                    <a:pt x="5028960" y="4138946"/>
                  </a:cubicBezTo>
                  <a:cubicBezTo>
                    <a:pt x="4999693" y="4233462"/>
                    <a:pt x="4962869" y="4326764"/>
                    <a:pt x="4917351" y="4417041"/>
                  </a:cubicBezTo>
                  <a:cubicBezTo>
                    <a:pt x="4871860" y="4507209"/>
                    <a:pt x="4817597" y="4594215"/>
                    <a:pt x="4756163" y="4676402"/>
                  </a:cubicBezTo>
                  <a:cubicBezTo>
                    <a:pt x="4632803" y="4840875"/>
                    <a:pt x="4480597" y="4982783"/>
                    <a:pt x="4322493" y="5105604"/>
                  </a:cubicBezTo>
                  <a:cubicBezTo>
                    <a:pt x="4163928" y="5228420"/>
                    <a:pt x="3999564" y="5332640"/>
                    <a:pt x="3840510" y="5429590"/>
                  </a:cubicBezTo>
                  <a:cubicBezTo>
                    <a:pt x="3760954" y="5478172"/>
                    <a:pt x="3682353" y="5524924"/>
                    <a:pt x="3606447" y="5572862"/>
                  </a:cubicBezTo>
                  <a:lnTo>
                    <a:pt x="3488814" y="5647178"/>
                  </a:lnTo>
                  <a:cubicBezTo>
                    <a:pt x="3448270" y="5672597"/>
                    <a:pt x="3407323" y="5697792"/>
                    <a:pt x="3365864" y="5722735"/>
                  </a:cubicBezTo>
                  <a:cubicBezTo>
                    <a:pt x="3200163" y="5822424"/>
                    <a:pt x="3026125" y="5917328"/>
                    <a:pt x="2839486" y="5999120"/>
                  </a:cubicBezTo>
                  <a:cubicBezTo>
                    <a:pt x="2653201" y="6080891"/>
                    <a:pt x="2453560" y="6149344"/>
                    <a:pt x="2242423" y="6192346"/>
                  </a:cubicBezTo>
                  <a:cubicBezTo>
                    <a:pt x="2031719" y="6235463"/>
                    <a:pt x="1808952" y="6251353"/>
                    <a:pt x="1589380" y="6230657"/>
                  </a:cubicBezTo>
                  <a:lnTo>
                    <a:pt x="1548244" y="6226706"/>
                  </a:lnTo>
                  <a:cubicBezTo>
                    <a:pt x="1534528" y="6225117"/>
                    <a:pt x="1520898" y="6223203"/>
                    <a:pt x="1507348" y="6221428"/>
                  </a:cubicBezTo>
                  <a:lnTo>
                    <a:pt x="1466401" y="6215904"/>
                  </a:lnTo>
                  <a:cubicBezTo>
                    <a:pt x="1452772" y="6213991"/>
                    <a:pt x="1439316" y="6211428"/>
                    <a:pt x="1425773" y="6209191"/>
                  </a:cubicBezTo>
                  <a:cubicBezTo>
                    <a:pt x="1398775" y="6204391"/>
                    <a:pt x="1371610" y="6199779"/>
                    <a:pt x="1344960" y="6193681"/>
                  </a:cubicBezTo>
                  <a:cubicBezTo>
                    <a:pt x="1318251" y="6187799"/>
                    <a:pt x="1291260" y="6182538"/>
                    <a:pt x="1265007" y="6175388"/>
                  </a:cubicBezTo>
                  <a:lnTo>
                    <a:pt x="1225415" y="6165243"/>
                  </a:lnTo>
                  <a:cubicBezTo>
                    <a:pt x="1212163" y="6161924"/>
                    <a:pt x="1198939" y="6158496"/>
                    <a:pt x="1186567" y="6154486"/>
                  </a:cubicBezTo>
                  <a:lnTo>
                    <a:pt x="1111158" y="6130918"/>
                  </a:lnTo>
                  <a:lnTo>
                    <a:pt x="1035915" y="6107163"/>
                  </a:lnTo>
                  <a:cubicBezTo>
                    <a:pt x="1010846" y="6099055"/>
                    <a:pt x="986357" y="6088784"/>
                    <a:pt x="961579" y="6079594"/>
                  </a:cubicBezTo>
                  <a:cubicBezTo>
                    <a:pt x="763709" y="6005594"/>
                    <a:pt x="572401" y="5909703"/>
                    <a:pt x="395297" y="5792812"/>
                  </a:cubicBezTo>
                  <a:lnTo>
                    <a:pt x="265239" y="5701511"/>
                  </a:lnTo>
                  <a:cubicBezTo>
                    <a:pt x="254227" y="5694155"/>
                    <a:pt x="244103" y="5685646"/>
                    <a:pt x="233756" y="5677542"/>
                  </a:cubicBezTo>
                  <a:lnTo>
                    <a:pt x="202800" y="5652902"/>
                  </a:lnTo>
                  <a:lnTo>
                    <a:pt x="140918" y="5603515"/>
                  </a:lnTo>
                  <a:cubicBezTo>
                    <a:pt x="130598" y="5595302"/>
                    <a:pt x="120280" y="5587089"/>
                    <a:pt x="110625" y="5578127"/>
                  </a:cubicBezTo>
                  <a:cubicBezTo>
                    <a:pt x="105647" y="5573779"/>
                    <a:pt x="100444" y="5569834"/>
                    <a:pt x="95631" y="5565299"/>
                  </a:cubicBezTo>
                  <a:cubicBezTo>
                    <a:pt x="90955" y="5560684"/>
                    <a:pt x="86505" y="5555666"/>
                    <a:pt x="81966" y="5550973"/>
                  </a:cubicBezTo>
                  <a:lnTo>
                    <a:pt x="27991" y="5493272"/>
                  </a:lnTo>
                  <a:cubicBezTo>
                    <a:pt x="19109" y="5483589"/>
                    <a:pt x="9758" y="5474359"/>
                    <a:pt x="1454" y="5464252"/>
                  </a:cubicBezTo>
                  <a:lnTo>
                    <a:pt x="0" y="5462518"/>
                  </a:lnTo>
                  <a:lnTo>
                    <a:pt x="0" y="4720187"/>
                  </a:lnTo>
                  <a:lnTo>
                    <a:pt x="109684" y="4836724"/>
                  </a:lnTo>
                  <a:cubicBezTo>
                    <a:pt x="173316" y="4897375"/>
                    <a:pt x="239447" y="4954160"/>
                    <a:pt x="306959" y="5007200"/>
                  </a:cubicBezTo>
                  <a:lnTo>
                    <a:pt x="358101" y="5046057"/>
                  </a:lnTo>
                  <a:lnTo>
                    <a:pt x="383328" y="5065684"/>
                  </a:lnTo>
                  <a:cubicBezTo>
                    <a:pt x="391637" y="5072316"/>
                    <a:pt x="400805" y="5077902"/>
                    <a:pt x="409503" y="5083942"/>
                  </a:cubicBezTo>
                  <a:lnTo>
                    <a:pt x="461889" y="5119888"/>
                  </a:lnTo>
                  <a:cubicBezTo>
                    <a:pt x="466184" y="5122893"/>
                    <a:pt x="470616" y="5125820"/>
                    <a:pt x="474883" y="5128933"/>
                  </a:cubicBezTo>
                  <a:cubicBezTo>
                    <a:pt x="478982" y="5132235"/>
                    <a:pt x="482476" y="5136069"/>
                    <a:pt x="486410" y="5139557"/>
                  </a:cubicBezTo>
                  <a:cubicBezTo>
                    <a:pt x="494140" y="5146613"/>
                    <a:pt x="502565" y="5152812"/>
                    <a:pt x="510852" y="5159089"/>
                  </a:cubicBezTo>
                  <a:lnTo>
                    <a:pt x="560653" y="5196893"/>
                  </a:lnTo>
                  <a:lnTo>
                    <a:pt x="585485" y="5215834"/>
                  </a:lnTo>
                  <a:cubicBezTo>
                    <a:pt x="593773" y="5222111"/>
                    <a:pt x="601864" y="5228685"/>
                    <a:pt x="610707" y="5234185"/>
                  </a:cubicBezTo>
                  <a:lnTo>
                    <a:pt x="714768" y="5303103"/>
                  </a:lnTo>
                  <a:cubicBezTo>
                    <a:pt x="856162" y="5390603"/>
                    <a:pt x="1008099" y="5459947"/>
                    <a:pt x="1166634" y="5513322"/>
                  </a:cubicBezTo>
                  <a:cubicBezTo>
                    <a:pt x="1186540" y="5519932"/>
                    <a:pt x="1205774" y="5527751"/>
                    <a:pt x="1225991" y="5533632"/>
                  </a:cubicBezTo>
                  <a:lnTo>
                    <a:pt x="1286680" y="5550705"/>
                  </a:lnTo>
                  <a:lnTo>
                    <a:pt x="1347310" y="5567995"/>
                  </a:lnTo>
                  <a:cubicBezTo>
                    <a:pt x="1357469" y="5571180"/>
                    <a:pt x="1367261" y="5573572"/>
                    <a:pt x="1377002" y="5575719"/>
                  </a:cubicBezTo>
                  <a:lnTo>
                    <a:pt x="1406328" y="5582649"/>
                  </a:lnTo>
                  <a:cubicBezTo>
                    <a:pt x="1425825" y="5587757"/>
                    <a:pt x="1445490" y="5590939"/>
                    <a:pt x="1465060" y="5594909"/>
                  </a:cubicBezTo>
                  <a:cubicBezTo>
                    <a:pt x="1484652" y="5599231"/>
                    <a:pt x="1504324" y="5601952"/>
                    <a:pt x="1523881" y="5605105"/>
                  </a:cubicBezTo>
                  <a:cubicBezTo>
                    <a:pt x="1533660" y="5606682"/>
                    <a:pt x="1543460" y="5608613"/>
                    <a:pt x="1553325" y="5609865"/>
                  </a:cubicBezTo>
                  <a:lnTo>
                    <a:pt x="1582813" y="5613593"/>
                  </a:lnTo>
                  <a:lnTo>
                    <a:pt x="1612301" y="5617321"/>
                  </a:lnTo>
                  <a:lnTo>
                    <a:pt x="1641863" y="5619910"/>
                  </a:lnTo>
                  <a:cubicBezTo>
                    <a:pt x="1799348" y="5633940"/>
                    <a:pt x="1957913" y="5625770"/>
                    <a:pt x="2117508" y="5595156"/>
                  </a:cubicBezTo>
                  <a:cubicBezTo>
                    <a:pt x="2277124" y="5564895"/>
                    <a:pt x="2437004" y="5512449"/>
                    <a:pt x="2597368" y="5447381"/>
                  </a:cubicBezTo>
                  <a:cubicBezTo>
                    <a:pt x="2757791" y="5382096"/>
                    <a:pt x="2918855" y="5304464"/>
                    <a:pt x="3082968" y="5223245"/>
                  </a:cubicBezTo>
                  <a:lnTo>
                    <a:pt x="3334855" y="5097383"/>
                  </a:lnTo>
                  <a:cubicBezTo>
                    <a:pt x="3423528" y="5054142"/>
                    <a:pt x="3511773" y="5013798"/>
                    <a:pt x="3599509" y="4976217"/>
                  </a:cubicBezTo>
                  <a:cubicBezTo>
                    <a:pt x="3774960" y="4900701"/>
                    <a:pt x="3948276" y="4837481"/>
                    <a:pt x="4112002" y="4766359"/>
                  </a:cubicBezTo>
                  <a:cubicBezTo>
                    <a:pt x="4193972" y="4730827"/>
                    <a:pt x="4273429" y="4692997"/>
                    <a:pt x="4348983" y="4649833"/>
                  </a:cubicBezTo>
                  <a:cubicBezTo>
                    <a:pt x="4424508" y="4606778"/>
                    <a:pt x="4496050" y="4558250"/>
                    <a:pt x="4560505" y="4501564"/>
                  </a:cubicBezTo>
                  <a:cubicBezTo>
                    <a:pt x="4625198" y="4445289"/>
                    <a:pt x="4682991" y="4381021"/>
                    <a:pt x="4731963" y="4309870"/>
                  </a:cubicBezTo>
                  <a:cubicBezTo>
                    <a:pt x="4781043" y="4238747"/>
                    <a:pt x="4821275" y="4160848"/>
                    <a:pt x="4852344" y="4078640"/>
                  </a:cubicBezTo>
                  <a:lnTo>
                    <a:pt x="4863972" y="4047790"/>
                  </a:lnTo>
                  <a:lnTo>
                    <a:pt x="4874144" y="4016320"/>
                  </a:lnTo>
                  <a:lnTo>
                    <a:pt x="4884127" y="3984682"/>
                  </a:lnTo>
                  <a:cubicBezTo>
                    <a:pt x="4887242" y="3973925"/>
                    <a:pt x="4889981" y="3962835"/>
                    <a:pt x="4892800" y="3951883"/>
                  </a:cubicBezTo>
                  <a:lnTo>
                    <a:pt x="4909526" y="3886001"/>
                  </a:lnTo>
                  <a:lnTo>
                    <a:pt x="4917687" y="3852948"/>
                  </a:lnTo>
                  <a:lnTo>
                    <a:pt x="4921768" y="3836422"/>
                  </a:lnTo>
                  <a:lnTo>
                    <a:pt x="4924845" y="3819742"/>
                  </a:lnTo>
                  <a:cubicBezTo>
                    <a:pt x="4933092" y="3775120"/>
                    <a:pt x="4941231" y="3730469"/>
                    <a:pt x="4948230" y="3685744"/>
                  </a:cubicBezTo>
                  <a:cubicBezTo>
                    <a:pt x="4953579" y="3640694"/>
                    <a:pt x="4958249" y="3595577"/>
                    <a:pt x="4962782" y="3550540"/>
                  </a:cubicBezTo>
                  <a:cubicBezTo>
                    <a:pt x="4976580" y="3369692"/>
                    <a:pt x="4965812" y="3187942"/>
                    <a:pt x="4939468" y="3010249"/>
                  </a:cubicBezTo>
                  <a:cubicBezTo>
                    <a:pt x="4912965" y="2832281"/>
                    <a:pt x="4870237" y="2658196"/>
                    <a:pt x="4816901" y="2488224"/>
                  </a:cubicBezTo>
                  <a:cubicBezTo>
                    <a:pt x="4810197" y="2466954"/>
                    <a:pt x="4803984" y="2445582"/>
                    <a:pt x="4797005" y="2424470"/>
                  </a:cubicBezTo>
                  <a:cubicBezTo>
                    <a:pt x="4789399" y="2403537"/>
                    <a:pt x="4781686" y="2382574"/>
                    <a:pt x="4774433" y="2361620"/>
                  </a:cubicBezTo>
                  <a:lnTo>
                    <a:pt x="4752459" y="2298700"/>
                  </a:lnTo>
                  <a:lnTo>
                    <a:pt x="4728083" y="2236526"/>
                  </a:lnTo>
                  <a:cubicBezTo>
                    <a:pt x="4719957" y="2215802"/>
                    <a:pt x="4712352" y="2194869"/>
                    <a:pt x="4704471" y="2174095"/>
                  </a:cubicBezTo>
                  <a:lnTo>
                    <a:pt x="4678399" y="2112626"/>
                  </a:lnTo>
                  <a:lnTo>
                    <a:pt x="4652601" y="2050999"/>
                  </a:lnTo>
                  <a:cubicBezTo>
                    <a:pt x="4643711" y="2030533"/>
                    <a:pt x="4633616" y="2010672"/>
                    <a:pt x="4624205" y="1990415"/>
                  </a:cubicBezTo>
                  <a:lnTo>
                    <a:pt x="4595398" y="1930069"/>
                  </a:lnTo>
                  <a:cubicBezTo>
                    <a:pt x="4585714" y="1909969"/>
                    <a:pt x="4574413" y="1890713"/>
                    <a:pt x="4563827" y="1870952"/>
                  </a:cubicBezTo>
                  <a:lnTo>
                    <a:pt x="4531433" y="1812311"/>
                  </a:lnTo>
                  <a:lnTo>
                    <a:pt x="4523315" y="1797616"/>
                  </a:lnTo>
                  <a:lnTo>
                    <a:pt x="4514482" y="1783425"/>
                  </a:lnTo>
                  <a:lnTo>
                    <a:pt x="4496845" y="1754936"/>
                  </a:lnTo>
                  <a:lnTo>
                    <a:pt x="4461463" y="1697929"/>
                  </a:lnTo>
                  <a:lnTo>
                    <a:pt x="4452660" y="1683629"/>
                  </a:lnTo>
                  <a:lnTo>
                    <a:pt x="4443141" y="1669834"/>
                  </a:lnTo>
                  <a:lnTo>
                    <a:pt x="4424241" y="1642166"/>
                  </a:lnTo>
                  <a:cubicBezTo>
                    <a:pt x="4399005" y="1605265"/>
                    <a:pt x="4374512" y="1567751"/>
                    <a:pt x="4346886" y="1532412"/>
                  </a:cubicBezTo>
                  <a:cubicBezTo>
                    <a:pt x="4240477" y="1388328"/>
                    <a:pt x="4120362" y="1253437"/>
                    <a:pt x="3985497" y="1134649"/>
                  </a:cubicBezTo>
                  <a:cubicBezTo>
                    <a:pt x="3850799" y="1015675"/>
                    <a:pt x="3702920" y="911715"/>
                    <a:pt x="3545665" y="825877"/>
                  </a:cubicBezTo>
                  <a:lnTo>
                    <a:pt x="3486190" y="794756"/>
                  </a:lnTo>
                  <a:cubicBezTo>
                    <a:pt x="3466181" y="784640"/>
                    <a:pt x="3446893" y="773560"/>
                    <a:pt x="3426182" y="764765"/>
                  </a:cubicBezTo>
                  <a:lnTo>
                    <a:pt x="3365044" y="737255"/>
                  </a:lnTo>
                  <a:lnTo>
                    <a:pt x="3334529" y="723514"/>
                  </a:lnTo>
                  <a:cubicBezTo>
                    <a:pt x="3324394" y="718943"/>
                    <a:pt x="3314287" y="714265"/>
                    <a:pt x="3303733" y="710395"/>
                  </a:cubicBezTo>
                  <a:cubicBezTo>
                    <a:pt x="3262013" y="694346"/>
                    <a:pt x="3220711" y="677599"/>
                    <a:pt x="3179033" y="662259"/>
                  </a:cubicBezTo>
                  <a:lnTo>
                    <a:pt x="3052408" y="620447"/>
                  </a:lnTo>
                  <a:lnTo>
                    <a:pt x="2924325" y="584505"/>
                  </a:lnTo>
                  <a:cubicBezTo>
                    <a:pt x="2903106" y="578471"/>
                    <a:pt x="2881119" y="574434"/>
                    <a:pt x="2859667" y="569266"/>
                  </a:cubicBezTo>
                  <a:lnTo>
                    <a:pt x="2795226" y="554085"/>
                  </a:lnTo>
                  <a:cubicBezTo>
                    <a:pt x="2774078" y="548652"/>
                    <a:pt x="2751709" y="544744"/>
                    <a:pt x="2729702" y="540354"/>
                  </a:cubicBezTo>
                  <a:lnTo>
                    <a:pt x="2663758" y="527322"/>
                  </a:lnTo>
                  <a:lnTo>
                    <a:pt x="2630927" y="520495"/>
                  </a:lnTo>
                  <a:lnTo>
                    <a:pt x="2597965" y="515024"/>
                  </a:lnTo>
                  <a:cubicBezTo>
                    <a:pt x="2575970" y="511449"/>
                    <a:pt x="2554112" y="507795"/>
                    <a:pt x="2532205" y="503895"/>
                  </a:cubicBezTo>
                  <a:cubicBezTo>
                    <a:pt x="2357016" y="475037"/>
                    <a:pt x="2182954" y="456682"/>
                    <a:pt x="2010064" y="452552"/>
                  </a:cubicBezTo>
                  <a:cubicBezTo>
                    <a:pt x="1837255" y="448558"/>
                    <a:pt x="1665388" y="457916"/>
                    <a:pt x="1494552" y="485055"/>
                  </a:cubicBezTo>
                  <a:cubicBezTo>
                    <a:pt x="1452133" y="492816"/>
                    <a:pt x="1409569" y="501117"/>
                    <a:pt x="1366896" y="509389"/>
                  </a:cubicBezTo>
                  <a:cubicBezTo>
                    <a:pt x="1324862" y="520035"/>
                    <a:pt x="1282333" y="529505"/>
                    <a:pt x="1240175" y="541045"/>
                  </a:cubicBezTo>
                  <a:lnTo>
                    <a:pt x="1177438" y="560170"/>
                  </a:lnTo>
                  <a:lnTo>
                    <a:pt x="1145987" y="569826"/>
                  </a:lnTo>
                  <a:lnTo>
                    <a:pt x="1130315" y="574669"/>
                  </a:lnTo>
                  <a:lnTo>
                    <a:pt x="1114873" y="580384"/>
                  </a:lnTo>
                  <a:lnTo>
                    <a:pt x="1052839" y="602943"/>
                  </a:lnTo>
                  <a:cubicBezTo>
                    <a:pt x="1032151" y="610499"/>
                    <a:pt x="1011255" y="617535"/>
                    <a:pt x="991135" y="626866"/>
                  </a:cubicBezTo>
                  <a:lnTo>
                    <a:pt x="930179" y="653191"/>
                  </a:lnTo>
                  <a:cubicBezTo>
                    <a:pt x="909850" y="662002"/>
                    <a:pt x="889443" y="670676"/>
                    <a:pt x="869768" y="680937"/>
                  </a:cubicBezTo>
                  <a:lnTo>
                    <a:pt x="810085" y="710734"/>
                  </a:lnTo>
                  <a:cubicBezTo>
                    <a:pt x="790331" y="720859"/>
                    <a:pt x="770124" y="730514"/>
                    <a:pt x="751220" y="741794"/>
                  </a:cubicBezTo>
                  <a:cubicBezTo>
                    <a:pt x="673929" y="784955"/>
                    <a:pt x="598827" y="830326"/>
                    <a:pt x="532669" y="881688"/>
                  </a:cubicBezTo>
                  <a:cubicBezTo>
                    <a:pt x="464226" y="931625"/>
                    <a:pt x="406969" y="988270"/>
                    <a:pt x="354185" y="1050286"/>
                  </a:cubicBezTo>
                  <a:lnTo>
                    <a:pt x="315980" y="1098125"/>
                  </a:lnTo>
                  <a:lnTo>
                    <a:pt x="280345" y="1149782"/>
                  </a:lnTo>
                  <a:cubicBezTo>
                    <a:pt x="268144" y="1166335"/>
                    <a:pt x="257438" y="1185955"/>
                    <a:pt x="245890" y="1203959"/>
                  </a:cubicBezTo>
                  <a:cubicBezTo>
                    <a:pt x="234552" y="1222481"/>
                    <a:pt x="223171" y="1240298"/>
                    <a:pt x="212162" y="1260184"/>
                  </a:cubicBezTo>
                  <a:cubicBezTo>
                    <a:pt x="168299" y="1337574"/>
                    <a:pt x="125055" y="1419360"/>
                    <a:pt x="80716" y="1502476"/>
                  </a:cubicBezTo>
                  <a:lnTo>
                    <a:pt x="0" y="1648841"/>
                  </a:lnTo>
                  <a:lnTo>
                    <a:pt x="0" y="954863"/>
                  </a:lnTo>
                  <a:lnTo>
                    <a:pt x="43491" y="895513"/>
                  </a:lnTo>
                  <a:cubicBezTo>
                    <a:pt x="59888" y="874984"/>
                    <a:pt x="77014" y="854766"/>
                    <a:pt x="93923" y="834489"/>
                  </a:cubicBezTo>
                  <a:cubicBezTo>
                    <a:pt x="163245" y="754880"/>
                    <a:pt x="240806" y="679565"/>
                    <a:pt x="323465" y="617671"/>
                  </a:cubicBezTo>
                  <a:cubicBezTo>
                    <a:pt x="405002" y="553042"/>
                    <a:pt x="490132" y="499230"/>
                    <a:pt x="574777" y="446794"/>
                  </a:cubicBezTo>
                  <a:cubicBezTo>
                    <a:pt x="595733" y="433050"/>
                    <a:pt x="617442" y="421248"/>
                    <a:pt x="638943" y="408925"/>
                  </a:cubicBezTo>
                  <a:lnTo>
                    <a:pt x="703505" y="371742"/>
                  </a:lnTo>
                  <a:cubicBezTo>
                    <a:pt x="724798" y="358900"/>
                    <a:pt x="747120" y="347842"/>
                    <a:pt x="769262" y="336154"/>
                  </a:cubicBezTo>
                  <a:lnTo>
                    <a:pt x="835552" y="301173"/>
                  </a:lnTo>
                  <a:cubicBezTo>
                    <a:pt x="857427" y="289183"/>
                    <a:pt x="880470" y="278896"/>
                    <a:pt x="902979" y="268004"/>
                  </a:cubicBezTo>
                  <a:lnTo>
                    <a:pt x="971127" y="235607"/>
                  </a:lnTo>
                  <a:lnTo>
                    <a:pt x="988238" y="227556"/>
                  </a:lnTo>
                  <a:lnTo>
                    <a:pt x="1005744" y="220191"/>
                  </a:lnTo>
                  <a:lnTo>
                    <a:pt x="1040729" y="205569"/>
                  </a:lnTo>
                  <a:lnTo>
                    <a:pt x="1110835" y="176248"/>
                  </a:lnTo>
                  <a:cubicBezTo>
                    <a:pt x="1157999" y="157703"/>
                    <a:pt x="1206322" y="141323"/>
                    <a:pt x="1254256" y="123796"/>
                  </a:cubicBezTo>
                  <a:cubicBezTo>
                    <a:pt x="1302938" y="108671"/>
                    <a:pt x="1352074" y="94017"/>
                    <a:pt x="1401310" y="79852"/>
                  </a:cubicBezTo>
                  <a:cubicBezTo>
                    <a:pt x="1599497" y="26774"/>
                    <a:pt x="1806373" y="-329"/>
                    <a:pt x="2011811" y="4"/>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6" name="Freeform: Shape 15">
              <a:extLst>
                <a:ext uri="{FF2B5EF4-FFF2-40B4-BE49-F238E27FC236}">
                  <a16:creationId xmlns:a16="http://schemas.microsoft.com/office/drawing/2014/main" id="{06AC5DCC-C3CC-4FD5-AD4E-13A1BE5F7F6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0" y="297400"/>
              <a:ext cx="5215811" cy="6107388"/>
            </a:xfrm>
            <a:custGeom>
              <a:avLst/>
              <a:gdLst>
                <a:gd name="connsiteX0" fmla="*/ 1869139 w 5215811"/>
                <a:gd name="connsiteY0" fmla="*/ 9 h 6107388"/>
                <a:gd name="connsiteX1" fmla="*/ 2791149 w 5215811"/>
                <a:gd name="connsiteY1" fmla="*/ 130229 h 6107388"/>
                <a:gd name="connsiteX2" fmla="*/ 4760307 w 5215811"/>
                <a:gd name="connsiteY2" fmla="*/ 1608408 h 6107388"/>
                <a:gd name="connsiteX3" fmla="*/ 5108574 w 5215811"/>
                <a:gd name="connsiteY3" fmla="*/ 4050383 h 6107388"/>
                <a:gd name="connsiteX4" fmla="*/ 3434916 w 5215811"/>
                <a:gd name="connsiteY4" fmla="*/ 5503134 h 6107388"/>
                <a:gd name="connsiteX5" fmla="*/ 1137841 w 5215811"/>
                <a:gd name="connsiteY5" fmla="*/ 6033968 h 6107388"/>
                <a:gd name="connsiteX6" fmla="*/ 217555 w 5215811"/>
                <a:gd name="connsiteY6" fmla="*/ 5598945 h 6107388"/>
                <a:gd name="connsiteX7" fmla="*/ 0 w 5215811"/>
                <a:gd name="connsiteY7" fmla="*/ 5419622 h 6107388"/>
                <a:gd name="connsiteX8" fmla="*/ 0 w 5215811"/>
                <a:gd name="connsiteY8" fmla="*/ 4571683 h 6107388"/>
                <a:gd name="connsiteX9" fmla="*/ 18056 w 5215811"/>
                <a:gd name="connsiteY9" fmla="*/ 4599282 h 6107388"/>
                <a:gd name="connsiteX10" fmla="*/ 358324 w 5215811"/>
                <a:gd name="connsiteY10" fmla="*/ 4988154 h 6107388"/>
                <a:gd name="connsiteX11" fmla="*/ 1282741 w 5215811"/>
                <a:gd name="connsiteY11" fmla="*/ 5493193 h 6107388"/>
                <a:gd name="connsiteX12" fmla="*/ 2172794 w 5215811"/>
                <a:gd name="connsiteY12" fmla="*/ 5470630 h 6107388"/>
                <a:gd name="connsiteX13" fmla="*/ 3146893 w 5215811"/>
                <a:gd name="connsiteY13" fmla="*/ 5016296 h 6107388"/>
                <a:gd name="connsiteX14" fmla="*/ 3574114 w 5215811"/>
                <a:gd name="connsiteY14" fmla="*/ 4791124 h 6107388"/>
                <a:gd name="connsiteX15" fmla="*/ 4244948 w 5215811"/>
                <a:gd name="connsiteY15" fmla="*/ 4392664 h 6107388"/>
                <a:gd name="connsiteX16" fmla="*/ 4556385 w 5215811"/>
                <a:gd name="connsiteY16" fmla="*/ 3902656 h 6107388"/>
                <a:gd name="connsiteX17" fmla="*/ 4616354 w 5215811"/>
                <a:gd name="connsiteY17" fmla="*/ 2851680 h 6107388"/>
                <a:gd name="connsiteX18" fmla="*/ 4269266 w 5215811"/>
                <a:gd name="connsiteY18" fmla="*/ 1889625 h 6107388"/>
                <a:gd name="connsiteX19" fmla="*/ 2645976 w 5215811"/>
                <a:gd name="connsiteY19" fmla="*/ 671162 h 6107388"/>
                <a:gd name="connsiteX20" fmla="*/ 1648930 w 5215811"/>
                <a:gd name="connsiteY20" fmla="*/ 573017 h 6107388"/>
                <a:gd name="connsiteX21" fmla="*/ 771768 w 5215811"/>
                <a:gd name="connsiteY21" fmla="*/ 865882 h 6107388"/>
                <a:gd name="connsiteX22" fmla="*/ 433617 w 5215811"/>
                <a:gd name="connsiteY22" fmla="*/ 1119441 h 6107388"/>
                <a:gd name="connsiteX23" fmla="*/ 200571 w 5215811"/>
                <a:gd name="connsiteY23" fmla="*/ 1486480 h 6107388"/>
                <a:gd name="connsiteX24" fmla="*/ 47077 w 5215811"/>
                <a:gd name="connsiteY24" fmla="*/ 1753604 h 6107388"/>
                <a:gd name="connsiteX25" fmla="*/ 0 w 5215811"/>
                <a:gd name="connsiteY25" fmla="*/ 1831655 h 6107388"/>
                <a:gd name="connsiteX26" fmla="*/ 0 w 5215811"/>
                <a:gd name="connsiteY26" fmla="*/ 751112 h 6107388"/>
                <a:gd name="connsiteX27" fmla="*/ 6994 w 5215811"/>
                <a:gd name="connsiteY27" fmla="*/ 742614 h 6107388"/>
                <a:gd name="connsiteX28" fmla="*/ 484047 w 5215811"/>
                <a:gd name="connsiteY28" fmla="*/ 378777 h 6107388"/>
                <a:gd name="connsiteX29" fmla="*/ 1869139 w 5215811"/>
                <a:gd name="connsiteY29" fmla="*/ 9 h 61073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215811" h="6107388">
                  <a:moveTo>
                    <a:pt x="1869139" y="9"/>
                  </a:moveTo>
                  <a:cubicBezTo>
                    <a:pt x="2160924" y="-706"/>
                    <a:pt x="2465752" y="43039"/>
                    <a:pt x="2791149" y="130229"/>
                  </a:cubicBezTo>
                  <a:cubicBezTo>
                    <a:pt x="3651198" y="360678"/>
                    <a:pt x="4339884" y="907924"/>
                    <a:pt x="4760307" y="1608408"/>
                  </a:cubicBezTo>
                  <a:cubicBezTo>
                    <a:pt x="5188180" y="2321320"/>
                    <a:pt x="5338357" y="3192822"/>
                    <a:pt x="5108574" y="4050383"/>
                  </a:cubicBezTo>
                  <a:cubicBezTo>
                    <a:pt x="4880820" y="4900373"/>
                    <a:pt x="4152841" y="5098512"/>
                    <a:pt x="3434916" y="5503134"/>
                  </a:cubicBezTo>
                  <a:cubicBezTo>
                    <a:pt x="2717099" y="5907783"/>
                    <a:pt x="2005568" y="6266474"/>
                    <a:pt x="1137841" y="6033968"/>
                  </a:cubicBezTo>
                  <a:cubicBezTo>
                    <a:pt x="783079" y="5938910"/>
                    <a:pt x="479573" y="5790114"/>
                    <a:pt x="217555" y="5598945"/>
                  </a:cubicBezTo>
                  <a:lnTo>
                    <a:pt x="0" y="5419622"/>
                  </a:lnTo>
                  <a:lnTo>
                    <a:pt x="0" y="4571683"/>
                  </a:lnTo>
                  <a:lnTo>
                    <a:pt x="18056" y="4599282"/>
                  </a:lnTo>
                  <a:cubicBezTo>
                    <a:pt x="124071" y="4746782"/>
                    <a:pt x="237002" y="4875718"/>
                    <a:pt x="358324" y="4988154"/>
                  </a:cubicBezTo>
                  <a:cubicBezTo>
                    <a:pt x="621323" y="5231809"/>
                    <a:pt x="923667" y="5396979"/>
                    <a:pt x="1282741" y="5493193"/>
                  </a:cubicBezTo>
                  <a:cubicBezTo>
                    <a:pt x="1573894" y="5571207"/>
                    <a:pt x="1856732" y="5563878"/>
                    <a:pt x="2172794" y="5470630"/>
                  </a:cubicBezTo>
                  <a:cubicBezTo>
                    <a:pt x="2498985" y="5374183"/>
                    <a:pt x="2832844" y="5193315"/>
                    <a:pt x="3146893" y="5016296"/>
                  </a:cubicBezTo>
                  <a:cubicBezTo>
                    <a:pt x="3293538" y="4933641"/>
                    <a:pt x="3436182" y="4861160"/>
                    <a:pt x="3574114" y="4791124"/>
                  </a:cubicBezTo>
                  <a:cubicBezTo>
                    <a:pt x="3841238" y="4655550"/>
                    <a:pt x="4071901" y="4538375"/>
                    <a:pt x="4244948" y="4392664"/>
                  </a:cubicBezTo>
                  <a:cubicBezTo>
                    <a:pt x="4405844" y="4257259"/>
                    <a:pt x="4501845" y="4106204"/>
                    <a:pt x="4556385" y="3902656"/>
                  </a:cubicBezTo>
                  <a:cubicBezTo>
                    <a:pt x="4649063" y="3556776"/>
                    <a:pt x="4669271" y="3203187"/>
                    <a:pt x="4616354" y="2851680"/>
                  </a:cubicBezTo>
                  <a:cubicBezTo>
                    <a:pt x="4565198" y="2511774"/>
                    <a:pt x="4448474" y="2188147"/>
                    <a:pt x="4269266" y="1889625"/>
                  </a:cubicBezTo>
                  <a:cubicBezTo>
                    <a:pt x="3907781" y="1287586"/>
                    <a:pt x="3331245" y="854780"/>
                    <a:pt x="2645976" y="671162"/>
                  </a:cubicBezTo>
                  <a:cubicBezTo>
                    <a:pt x="2278249" y="572630"/>
                    <a:pt x="1952074" y="540526"/>
                    <a:pt x="1648930" y="573017"/>
                  </a:cubicBezTo>
                  <a:cubicBezTo>
                    <a:pt x="1351746" y="604901"/>
                    <a:pt x="1064785" y="700731"/>
                    <a:pt x="771768" y="865882"/>
                  </a:cubicBezTo>
                  <a:cubicBezTo>
                    <a:pt x="568061" y="980657"/>
                    <a:pt x="486465" y="1058486"/>
                    <a:pt x="433617" y="1119441"/>
                  </a:cubicBezTo>
                  <a:cubicBezTo>
                    <a:pt x="358307" y="1206256"/>
                    <a:pt x="292149" y="1323808"/>
                    <a:pt x="200571" y="1486480"/>
                  </a:cubicBezTo>
                  <a:cubicBezTo>
                    <a:pt x="156644" y="1564432"/>
                    <a:pt x="106654" y="1653214"/>
                    <a:pt x="47077" y="1753604"/>
                  </a:cubicBezTo>
                  <a:lnTo>
                    <a:pt x="0" y="1831655"/>
                  </a:lnTo>
                  <a:lnTo>
                    <a:pt x="0" y="751112"/>
                  </a:lnTo>
                  <a:lnTo>
                    <a:pt x="6994" y="742614"/>
                  </a:lnTo>
                  <a:cubicBezTo>
                    <a:pt x="117721" y="617683"/>
                    <a:pt x="259696" y="505222"/>
                    <a:pt x="484047" y="378777"/>
                  </a:cubicBezTo>
                  <a:cubicBezTo>
                    <a:pt x="932751" y="125890"/>
                    <a:pt x="1382831" y="1200"/>
                    <a:pt x="1869139" y="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7" name="Freeform: Shape 16">
              <a:extLst>
                <a:ext uri="{FF2B5EF4-FFF2-40B4-BE49-F238E27FC236}">
                  <a16:creationId xmlns:a16="http://schemas.microsoft.com/office/drawing/2014/main" id="{4BBCC2F4-EFA7-4AF4-B538-AC4022D90F4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319367"/>
              <a:ext cx="5217956" cy="6100079"/>
            </a:xfrm>
            <a:custGeom>
              <a:avLst/>
              <a:gdLst>
                <a:gd name="connsiteX0" fmla="*/ 1951393 w 5217956"/>
                <a:gd name="connsiteY0" fmla="*/ 82 h 6100079"/>
                <a:gd name="connsiteX1" fmla="*/ 2855177 w 5217956"/>
                <a:gd name="connsiteY1" fmla="*/ 125419 h 6100079"/>
                <a:gd name="connsiteX2" fmla="*/ 4779341 w 5217956"/>
                <a:gd name="connsiteY2" fmla="*/ 1591542 h 6100079"/>
                <a:gd name="connsiteX3" fmla="*/ 5108573 w 5217956"/>
                <a:gd name="connsiteY3" fmla="*/ 4028416 h 6100079"/>
                <a:gd name="connsiteX4" fmla="*/ 3459358 w 5217956"/>
                <a:gd name="connsiteY4" fmla="*/ 5487716 h 6100079"/>
                <a:gd name="connsiteX5" fmla="*/ 1203274 w 5217956"/>
                <a:gd name="connsiteY5" fmla="*/ 6029534 h 6100079"/>
                <a:gd name="connsiteX6" fmla="*/ 59920 w 5217956"/>
                <a:gd name="connsiteY6" fmla="*/ 5396467 h 6100079"/>
                <a:gd name="connsiteX7" fmla="*/ 0 w 5217956"/>
                <a:gd name="connsiteY7" fmla="*/ 5333382 h 6100079"/>
                <a:gd name="connsiteX8" fmla="*/ 0 w 5217956"/>
                <a:gd name="connsiteY8" fmla="*/ 4205833 h 6100079"/>
                <a:gd name="connsiteX9" fmla="*/ 58036 w 5217956"/>
                <a:gd name="connsiteY9" fmla="*/ 4310048 h 6100079"/>
                <a:gd name="connsiteX10" fmla="*/ 520779 w 5217956"/>
                <a:gd name="connsiteY10" fmla="*/ 4907591 h 6100079"/>
                <a:gd name="connsiteX11" fmla="*/ 1377154 w 5217956"/>
                <a:gd name="connsiteY11" fmla="*/ 5380604 h 6100079"/>
                <a:gd name="connsiteX12" fmla="*/ 3123340 w 5217956"/>
                <a:gd name="connsiteY12" fmla="*/ 4905715 h 6100079"/>
                <a:gd name="connsiteX13" fmla="*/ 3547863 w 5217956"/>
                <a:gd name="connsiteY13" fmla="*/ 4676342 h 6100079"/>
                <a:gd name="connsiteX14" fmla="*/ 4186753 w 5217956"/>
                <a:gd name="connsiteY14" fmla="*/ 4289376 h 6100079"/>
                <a:gd name="connsiteX15" fmla="*/ 4459565 w 5217956"/>
                <a:gd name="connsiteY15" fmla="*/ 3854399 h 6100079"/>
                <a:gd name="connsiteX16" fmla="*/ 4521015 w 5217956"/>
                <a:gd name="connsiteY16" fmla="*/ 2849377 h 6100079"/>
                <a:gd name="connsiteX17" fmla="*/ 4199723 w 5217956"/>
                <a:gd name="connsiteY17" fmla="*/ 1931213 h 6100079"/>
                <a:gd name="connsiteX18" fmla="*/ 2681217 w 5217956"/>
                <a:gd name="connsiteY18" fmla="*/ 774211 h 6100079"/>
                <a:gd name="connsiteX19" fmla="*/ 926547 w 5217956"/>
                <a:gd name="connsiteY19" fmla="*/ 967112 h 6100079"/>
                <a:gd name="connsiteX20" fmla="*/ 622677 w 5217956"/>
                <a:gd name="connsiteY20" fmla="*/ 1197863 h 6100079"/>
                <a:gd name="connsiteX21" fmla="*/ 404892 w 5217956"/>
                <a:gd name="connsiteY21" fmla="*/ 1547314 h 6100079"/>
                <a:gd name="connsiteX22" fmla="*/ 40135 w 5217956"/>
                <a:gd name="connsiteY22" fmla="*/ 2159090 h 6100079"/>
                <a:gd name="connsiteX23" fmla="*/ 0 w 5217956"/>
                <a:gd name="connsiteY23" fmla="*/ 2219367 h 6100079"/>
                <a:gd name="connsiteX24" fmla="*/ 0 w 5217956"/>
                <a:gd name="connsiteY24" fmla="*/ 915659 h 6100079"/>
                <a:gd name="connsiteX25" fmla="*/ 58609 w 5217956"/>
                <a:gd name="connsiteY25" fmla="*/ 828051 h 6100079"/>
                <a:gd name="connsiteX26" fmla="*/ 590688 w 5217956"/>
                <a:gd name="connsiteY26" fmla="*/ 385385 h 6100079"/>
                <a:gd name="connsiteX27" fmla="*/ 1951393 w 5217956"/>
                <a:gd name="connsiteY27" fmla="*/ 82 h 61000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5217956" h="6100079">
                  <a:moveTo>
                    <a:pt x="1951393" y="82"/>
                  </a:moveTo>
                  <a:cubicBezTo>
                    <a:pt x="2237631" y="-2119"/>
                    <a:pt x="2536431" y="40011"/>
                    <a:pt x="2855177" y="125419"/>
                  </a:cubicBezTo>
                  <a:cubicBezTo>
                    <a:pt x="3697704" y="351173"/>
                    <a:pt x="4370490" y="894159"/>
                    <a:pt x="4779341" y="1591542"/>
                  </a:cubicBezTo>
                  <a:cubicBezTo>
                    <a:pt x="5195534" y="2301324"/>
                    <a:pt x="5338356" y="3170855"/>
                    <a:pt x="5108573" y="4028416"/>
                  </a:cubicBezTo>
                  <a:cubicBezTo>
                    <a:pt x="4880819" y="4878406"/>
                    <a:pt x="4165603" y="5079965"/>
                    <a:pt x="3459358" y="5487716"/>
                  </a:cubicBezTo>
                  <a:cubicBezTo>
                    <a:pt x="2753114" y="5895466"/>
                    <a:pt x="2053264" y="6257288"/>
                    <a:pt x="1203274" y="6029534"/>
                  </a:cubicBezTo>
                  <a:cubicBezTo>
                    <a:pt x="739884" y="5905369"/>
                    <a:pt x="366399" y="5685345"/>
                    <a:pt x="59920" y="5396467"/>
                  </a:cubicBezTo>
                  <a:lnTo>
                    <a:pt x="0" y="5333382"/>
                  </a:lnTo>
                  <a:lnTo>
                    <a:pt x="0" y="4205833"/>
                  </a:lnTo>
                  <a:lnTo>
                    <a:pt x="58036" y="4310048"/>
                  </a:lnTo>
                  <a:cubicBezTo>
                    <a:pt x="197935" y="4550245"/>
                    <a:pt x="350594" y="4747142"/>
                    <a:pt x="520779" y="4907591"/>
                  </a:cubicBezTo>
                  <a:cubicBezTo>
                    <a:pt x="763600" y="5136565"/>
                    <a:pt x="1043821" y="5291288"/>
                    <a:pt x="1377154" y="5380604"/>
                  </a:cubicBezTo>
                  <a:cubicBezTo>
                    <a:pt x="1963029" y="5537589"/>
                    <a:pt x="2470519" y="5282804"/>
                    <a:pt x="3123340" y="4905715"/>
                  </a:cubicBezTo>
                  <a:cubicBezTo>
                    <a:pt x="3269800" y="4821157"/>
                    <a:pt x="3411134" y="4747512"/>
                    <a:pt x="3547863" y="4676342"/>
                  </a:cubicBezTo>
                  <a:cubicBezTo>
                    <a:pt x="3804497" y="4542710"/>
                    <a:pt x="4026085" y="4427393"/>
                    <a:pt x="4186753" y="4289376"/>
                  </a:cubicBezTo>
                  <a:cubicBezTo>
                    <a:pt x="4329009" y="4167293"/>
                    <a:pt x="4410589" y="4037181"/>
                    <a:pt x="4459565" y="3854399"/>
                  </a:cubicBezTo>
                  <a:cubicBezTo>
                    <a:pt x="4548302" y="3523229"/>
                    <a:pt x="4568981" y="3185183"/>
                    <a:pt x="4521015" y="2849377"/>
                  </a:cubicBezTo>
                  <a:cubicBezTo>
                    <a:pt x="4474709" y="2524680"/>
                    <a:pt x="4366564" y="2215756"/>
                    <a:pt x="4199723" y="1931213"/>
                  </a:cubicBezTo>
                  <a:cubicBezTo>
                    <a:pt x="3863270" y="1357325"/>
                    <a:pt x="3323982" y="946439"/>
                    <a:pt x="2681217" y="774211"/>
                  </a:cubicBezTo>
                  <a:cubicBezTo>
                    <a:pt x="2001139" y="591984"/>
                    <a:pt x="1476322" y="649699"/>
                    <a:pt x="926547" y="967112"/>
                  </a:cubicBezTo>
                  <a:cubicBezTo>
                    <a:pt x="740730" y="1074393"/>
                    <a:pt x="668642" y="1143989"/>
                    <a:pt x="622677" y="1197863"/>
                  </a:cubicBezTo>
                  <a:cubicBezTo>
                    <a:pt x="555599" y="1276450"/>
                    <a:pt x="492360" y="1390031"/>
                    <a:pt x="404892" y="1547314"/>
                  </a:cubicBezTo>
                  <a:cubicBezTo>
                    <a:pt x="317047" y="1705133"/>
                    <a:pt x="204816" y="1906756"/>
                    <a:pt x="40135" y="2159090"/>
                  </a:cubicBezTo>
                  <a:lnTo>
                    <a:pt x="0" y="2219367"/>
                  </a:lnTo>
                  <a:lnTo>
                    <a:pt x="0" y="915659"/>
                  </a:lnTo>
                  <a:lnTo>
                    <a:pt x="58609" y="828051"/>
                  </a:lnTo>
                  <a:cubicBezTo>
                    <a:pt x="177453" y="670481"/>
                    <a:pt x="325846" y="538291"/>
                    <a:pt x="590688" y="385385"/>
                  </a:cubicBezTo>
                  <a:cubicBezTo>
                    <a:pt x="1032158" y="130559"/>
                    <a:pt x="1474329" y="3750"/>
                    <a:pt x="1951393" y="8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8" name="Freeform: Shape 17">
              <a:extLst>
                <a:ext uri="{FF2B5EF4-FFF2-40B4-BE49-F238E27FC236}">
                  <a16:creationId xmlns:a16="http://schemas.microsoft.com/office/drawing/2014/main" id="{2A9D1364-B6A3-44CB-9FBA-C528F0CE909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0" y="319367"/>
              <a:ext cx="5217957" cy="6100079"/>
            </a:xfrm>
            <a:custGeom>
              <a:avLst/>
              <a:gdLst>
                <a:gd name="connsiteX0" fmla="*/ 1951394 w 5217957"/>
                <a:gd name="connsiteY0" fmla="*/ 82 h 6100079"/>
                <a:gd name="connsiteX1" fmla="*/ 2855178 w 5217957"/>
                <a:gd name="connsiteY1" fmla="*/ 125419 h 6100079"/>
                <a:gd name="connsiteX2" fmla="*/ 4779341 w 5217957"/>
                <a:gd name="connsiteY2" fmla="*/ 1591542 h 6100079"/>
                <a:gd name="connsiteX3" fmla="*/ 5108574 w 5217957"/>
                <a:gd name="connsiteY3" fmla="*/ 4028416 h 6100079"/>
                <a:gd name="connsiteX4" fmla="*/ 3459359 w 5217957"/>
                <a:gd name="connsiteY4" fmla="*/ 5487716 h 6100079"/>
                <a:gd name="connsiteX5" fmla="*/ 1203275 w 5217957"/>
                <a:gd name="connsiteY5" fmla="*/ 6029534 h 6100079"/>
                <a:gd name="connsiteX6" fmla="*/ 59921 w 5217957"/>
                <a:gd name="connsiteY6" fmla="*/ 5396467 h 6100079"/>
                <a:gd name="connsiteX7" fmla="*/ 0 w 5217957"/>
                <a:gd name="connsiteY7" fmla="*/ 5333381 h 6100079"/>
                <a:gd name="connsiteX8" fmla="*/ 0 w 5217957"/>
                <a:gd name="connsiteY8" fmla="*/ 4427327 h 6100079"/>
                <a:gd name="connsiteX9" fmla="*/ 112056 w 5217957"/>
                <a:gd name="connsiteY9" fmla="*/ 4602502 h 6100079"/>
                <a:gd name="connsiteX10" fmla="*/ 443875 w 5217957"/>
                <a:gd name="connsiteY10" fmla="*/ 4989110 h 6100079"/>
                <a:gd name="connsiteX11" fmla="*/ 1348175 w 5217957"/>
                <a:gd name="connsiteY11" fmla="*/ 5488759 h 6100079"/>
                <a:gd name="connsiteX12" fmla="*/ 2221463 w 5217957"/>
                <a:gd name="connsiteY12" fmla="*/ 5461704 h 6100079"/>
                <a:gd name="connsiteX13" fmla="*/ 3179339 w 5217957"/>
                <a:gd name="connsiteY13" fmla="*/ 5003023 h 6100079"/>
                <a:gd name="connsiteX14" fmla="*/ 3599638 w 5217957"/>
                <a:gd name="connsiteY14" fmla="*/ 4775996 h 6100079"/>
                <a:gd name="connsiteX15" fmla="*/ 4259765 w 5217957"/>
                <a:gd name="connsiteY15" fmla="*/ 4374667 h 6100079"/>
                <a:gd name="connsiteX16" fmla="*/ 4567742 w 5217957"/>
                <a:gd name="connsiteY16" fmla="*/ 3883732 h 6100079"/>
                <a:gd name="connsiteX17" fmla="*/ 4631929 w 5217957"/>
                <a:gd name="connsiteY17" fmla="*/ 2833886 h 6100079"/>
                <a:gd name="connsiteX18" fmla="*/ 4296412 w 5217957"/>
                <a:gd name="connsiteY18" fmla="*/ 1874932 h 6100079"/>
                <a:gd name="connsiteX19" fmla="*/ 2710219 w 5217957"/>
                <a:gd name="connsiteY19" fmla="*/ 666410 h 6100079"/>
                <a:gd name="connsiteX20" fmla="*/ 1732642 w 5217957"/>
                <a:gd name="connsiteY20" fmla="*/ 573480 h 6100079"/>
                <a:gd name="connsiteX21" fmla="*/ 870621 w 5217957"/>
                <a:gd name="connsiteY21" fmla="*/ 870402 h 6100079"/>
                <a:gd name="connsiteX22" fmla="*/ 537555 w 5217957"/>
                <a:gd name="connsiteY22" fmla="*/ 1125324 h 6100079"/>
                <a:gd name="connsiteX23" fmla="*/ 306995 w 5217957"/>
                <a:gd name="connsiteY23" fmla="*/ 1493030 h 6100079"/>
                <a:gd name="connsiteX24" fmla="*/ 23579 w 5217957"/>
                <a:gd name="connsiteY24" fmla="*/ 1977465 h 6100079"/>
                <a:gd name="connsiteX25" fmla="*/ 0 w 5217957"/>
                <a:gd name="connsiteY25" fmla="*/ 2014291 h 6100079"/>
                <a:gd name="connsiteX26" fmla="*/ 0 w 5217957"/>
                <a:gd name="connsiteY26" fmla="*/ 915660 h 6100079"/>
                <a:gd name="connsiteX27" fmla="*/ 58609 w 5217957"/>
                <a:gd name="connsiteY27" fmla="*/ 828051 h 6100079"/>
                <a:gd name="connsiteX28" fmla="*/ 590689 w 5217957"/>
                <a:gd name="connsiteY28" fmla="*/ 385385 h 6100079"/>
                <a:gd name="connsiteX29" fmla="*/ 1951394 w 5217957"/>
                <a:gd name="connsiteY29" fmla="*/ 82 h 61000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217957" h="6100079">
                  <a:moveTo>
                    <a:pt x="1951394" y="82"/>
                  </a:moveTo>
                  <a:cubicBezTo>
                    <a:pt x="2237632" y="-2119"/>
                    <a:pt x="2536431" y="40011"/>
                    <a:pt x="2855178" y="125419"/>
                  </a:cubicBezTo>
                  <a:cubicBezTo>
                    <a:pt x="3697704" y="351173"/>
                    <a:pt x="4370491" y="894159"/>
                    <a:pt x="4779341" y="1591542"/>
                  </a:cubicBezTo>
                  <a:cubicBezTo>
                    <a:pt x="5195535" y="2301324"/>
                    <a:pt x="5338357" y="3170855"/>
                    <a:pt x="5108574" y="4028416"/>
                  </a:cubicBezTo>
                  <a:cubicBezTo>
                    <a:pt x="4880820" y="4878406"/>
                    <a:pt x="4165604" y="5079965"/>
                    <a:pt x="3459359" y="5487716"/>
                  </a:cubicBezTo>
                  <a:cubicBezTo>
                    <a:pt x="2753115" y="5895466"/>
                    <a:pt x="2053265" y="6257288"/>
                    <a:pt x="1203275" y="6029534"/>
                  </a:cubicBezTo>
                  <a:cubicBezTo>
                    <a:pt x="739885" y="5905369"/>
                    <a:pt x="366400" y="5685345"/>
                    <a:pt x="59921" y="5396467"/>
                  </a:cubicBezTo>
                  <a:lnTo>
                    <a:pt x="0" y="5333381"/>
                  </a:lnTo>
                  <a:lnTo>
                    <a:pt x="0" y="4427327"/>
                  </a:lnTo>
                  <a:lnTo>
                    <a:pt x="112056" y="4602502"/>
                  </a:lnTo>
                  <a:cubicBezTo>
                    <a:pt x="215300" y="4749260"/>
                    <a:pt x="325419" y="4877443"/>
                    <a:pt x="443875" y="4989110"/>
                  </a:cubicBezTo>
                  <a:cubicBezTo>
                    <a:pt x="700709" y="5231113"/>
                    <a:pt x="996455" y="5394516"/>
                    <a:pt x="1348175" y="5488759"/>
                  </a:cubicBezTo>
                  <a:cubicBezTo>
                    <a:pt x="1633379" y="5565179"/>
                    <a:pt x="1910917" y="5556430"/>
                    <a:pt x="2221463" y="5461704"/>
                  </a:cubicBezTo>
                  <a:cubicBezTo>
                    <a:pt x="2541923" y="5363721"/>
                    <a:pt x="2870374" y="5181404"/>
                    <a:pt x="3179339" y="5003023"/>
                  </a:cubicBezTo>
                  <a:cubicBezTo>
                    <a:pt x="3323713" y="4919760"/>
                    <a:pt x="3463978" y="4846641"/>
                    <a:pt x="3599638" y="4775996"/>
                  </a:cubicBezTo>
                  <a:cubicBezTo>
                    <a:pt x="3862436" y="4639263"/>
                    <a:pt x="4089314" y="4521074"/>
                    <a:pt x="4259765" y="4374667"/>
                  </a:cubicBezTo>
                  <a:cubicBezTo>
                    <a:pt x="4418282" y="4238625"/>
                    <a:pt x="4513201" y="4087280"/>
                    <a:pt x="4567742" y="3883732"/>
                  </a:cubicBezTo>
                  <a:cubicBezTo>
                    <a:pt x="4660420" y="3537853"/>
                    <a:pt x="4682033" y="3184640"/>
                    <a:pt x="4631929" y="2833886"/>
                  </a:cubicBezTo>
                  <a:cubicBezTo>
                    <a:pt x="4583584" y="2494734"/>
                    <a:pt x="4470646" y="2172121"/>
                    <a:pt x="4296412" y="1874932"/>
                  </a:cubicBezTo>
                  <a:cubicBezTo>
                    <a:pt x="3944879" y="1275559"/>
                    <a:pt x="3381537" y="846289"/>
                    <a:pt x="2710219" y="666410"/>
                  </a:cubicBezTo>
                  <a:cubicBezTo>
                    <a:pt x="2349955" y="569877"/>
                    <a:pt x="2030161" y="539483"/>
                    <a:pt x="1732642" y="573480"/>
                  </a:cubicBezTo>
                  <a:cubicBezTo>
                    <a:pt x="1440866" y="606814"/>
                    <a:pt x="1158880" y="703976"/>
                    <a:pt x="870621" y="870402"/>
                  </a:cubicBezTo>
                  <a:cubicBezTo>
                    <a:pt x="670160" y="986048"/>
                    <a:pt x="589753" y="1064195"/>
                    <a:pt x="537555" y="1125324"/>
                  </a:cubicBezTo>
                  <a:cubicBezTo>
                    <a:pt x="463218" y="1212400"/>
                    <a:pt x="397708" y="1330125"/>
                    <a:pt x="306995" y="1493030"/>
                  </a:cubicBezTo>
                  <a:cubicBezTo>
                    <a:pt x="234596" y="1623167"/>
                    <a:pt x="145436" y="1783409"/>
                    <a:pt x="23579" y="1977465"/>
                  </a:cubicBezTo>
                  <a:lnTo>
                    <a:pt x="0" y="2014291"/>
                  </a:lnTo>
                  <a:lnTo>
                    <a:pt x="0" y="915660"/>
                  </a:lnTo>
                  <a:lnTo>
                    <a:pt x="58609" y="828051"/>
                  </a:lnTo>
                  <a:cubicBezTo>
                    <a:pt x="177453" y="670481"/>
                    <a:pt x="325847" y="538291"/>
                    <a:pt x="590689" y="385385"/>
                  </a:cubicBezTo>
                  <a:cubicBezTo>
                    <a:pt x="1032159" y="130559"/>
                    <a:pt x="1474330" y="3750"/>
                    <a:pt x="1951394" y="8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sp>
        <p:nvSpPr>
          <p:cNvPr id="4" name="Otsikko 3">
            <a:extLst>
              <a:ext uri="{FF2B5EF4-FFF2-40B4-BE49-F238E27FC236}">
                <a16:creationId xmlns:a16="http://schemas.microsoft.com/office/drawing/2014/main" id="{5958910B-1833-3BFC-B6F8-D7D1FA76899E}"/>
              </a:ext>
            </a:extLst>
          </p:cNvPr>
          <p:cNvSpPr>
            <a:spLocks noGrp="1"/>
          </p:cNvSpPr>
          <p:nvPr>
            <p:ph type="title"/>
          </p:nvPr>
        </p:nvSpPr>
        <p:spPr>
          <a:xfrm>
            <a:off x="640080" y="1243013"/>
            <a:ext cx="3855720" cy="4371974"/>
          </a:xfrm>
        </p:spPr>
        <p:txBody>
          <a:bodyPr>
            <a:normAutofit/>
          </a:bodyPr>
          <a:lstStyle/>
          <a:p>
            <a:r>
              <a:rPr lang="fi-FI" sz="3600">
                <a:solidFill>
                  <a:schemeClr val="tx2"/>
                </a:solidFill>
              </a:rPr>
              <a:t>Hyvää kohtelua koskevan suunnitelman tarkastaminen</a:t>
            </a:r>
          </a:p>
        </p:txBody>
      </p:sp>
      <p:sp>
        <p:nvSpPr>
          <p:cNvPr id="5" name="Sisällön paikkamerkki 4">
            <a:extLst>
              <a:ext uri="{FF2B5EF4-FFF2-40B4-BE49-F238E27FC236}">
                <a16:creationId xmlns:a16="http://schemas.microsoft.com/office/drawing/2014/main" id="{E8400E85-FC27-C9C7-2ECD-28250D3FC1D4}"/>
              </a:ext>
            </a:extLst>
          </p:cNvPr>
          <p:cNvSpPr>
            <a:spLocks noGrp="1"/>
          </p:cNvSpPr>
          <p:nvPr>
            <p:ph idx="1"/>
          </p:nvPr>
        </p:nvSpPr>
        <p:spPr>
          <a:xfrm>
            <a:off x="6172200" y="804672"/>
            <a:ext cx="5221224" cy="5230368"/>
          </a:xfrm>
        </p:spPr>
        <p:txBody>
          <a:bodyPr anchor="ctr">
            <a:normAutofit/>
          </a:bodyPr>
          <a:lstStyle/>
          <a:p>
            <a:r>
              <a:rPr lang="fi-FI" sz="1800" dirty="0">
                <a:solidFill>
                  <a:schemeClr val="tx2"/>
                </a:solidFill>
              </a:rPr>
              <a:t>Hyvää kohtelua koskevan suunnitelman päivitys tehdään vuosittain tai silloin jos yksikön toiminnassa tapahtuu isompia muutoksia tai jos  päivittämiselle tulee tarvetta.</a:t>
            </a:r>
          </a:p>
          <a:p>
            <a:r>
              <a:rPr lang="fi-FI" sz="1800" dirty="0">
                <a:solidFill>
                  <a:schemeClr val="tx2"/>
                </a:solidFill>
              </a:rPr>
              <a:t>Päivityksen yhteydessä tarkistetaan suunnitelman sisältö. Tarkastuksen alla ovat muun muassa hoidon ja kasvatuksen periaatteet, rajoitustoimenpiteiden käytänteet sekä lapsen oikeusturvan toteutuminen. </a:t>
            </a:r>
          </a:p>
          <a:p>
            <a:r>
              <a:rPr lang="fi-FI" sz="1800" dirty="0">
                <a:solidFill>
                  <a:schemeClr val="tx2"/>
                </a:solidFill>
              </a:rPr>
              <a:t>Lasten näkemykset ja kokemukset otetaan mukaan kun suunnitelmaa päivitetään. Varmistetaan samalla, että teksti on lasten ymmärrettävissä.</a:t>
            </a:r>
          </a:p>
          <a:p>
            <a:r>
              <a:rPr lang="fi-FI" sz="1800" dirty="0">
                <a:solidFill>
                  <a:schemeClr val="tx2"/>
                </a:solidFill>
              </a:rPr>
              <a:t>Päivitetty suunnitelma käydään läpi lasten kanssa ja se asetetaan yksikössä näkyville.</a:t>
            </a:r>
          </a:p>
          <a:p>
            <a:r>
              <a:rPr lang="fi-FI" sz="1800" dirty="0">
                <a:solidFill>
                  <a:schemeClr val="tx2"/>
                </a:solidFill>
              </a:rPr>
              <a:t>Päivitetty suunnitelma lähetetään myös lasten omille sosiaalityöntekijöille ja sijoittaville hyvinvointialueille. </a:t>
            </a:r>
          </a:p>
          <a:p>
            <a:pPr marL="0" indent="0">
              <a:buNone/>
            </a:pPr>
            <a:endParaRPr lang="fi-FI" sz="1800" dirty="0">
              <a:solidFill>
                <a:schemeClr val="tx2"/>
              </a:solidFill>
            </a:endParaRPr>
          </a:p>
          <a:p>
            <a:endParaRPr lang="fi-FI" sz="1800" dirty="0">
              <a:solidFill>
                <a:schemeClr val="tx2"/>
              </a:solidFill>
            </a:endParaRPr>
          </a:p>
        </p:txBody>
      </p:sp>
    </p:spTree>
    <p:extLst>
      <p:ext uri="{BB962C8B-B14F-4D97-AF65-F5344CB8AC3E}">
        <p14:creationId xmlns:p14="http://schemas.microsoft.com/office/powerpoint/2010/main" val="102232050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3" name="Rectangle 22">
            <a:extLst>
              <a:ext uri="{FF2B5EF4-FFF2-40B4-BE49-F238E27FC236}">
                <a16:creationId xmlns:a16="http://schemas.microsoft.com/office/drawing/2014/main" id="{FA3C7DEA-BCC2-4295-8850-1479932961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24">
            <a:extLst>
              <a:ext uri="{FF2B5EF4-FFF2-40B4-BE49-F238E27FC236}">
                <a16:creationId xmlns:a16="http://schemas.microsoft.com/office/drawing/2014/main" id="{C289949D-B9F6-468A-86FE-2694DC5AE77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p>
        </p:txBody>
      </p:sp>
      <p:sp>
        <p:nvSpPr>
          <p:cNvPr id="4" name="Otsikko 3">
            <a:extLst>
              <a:ext uri="{FF2B5EF4-FFF2-40B4-BE49-F238E27FC236}">
                <a16:creationId xmlns:a16="http://schemas.microsoft.com/office/drawing/2014/main" id="{D08D97D0-2EAB-7DA5-A6AE-59F9974DB56A}"/>
              </a:ext>
            </a:extLst>
          </p:cNvPr>
          <p:cNvSpPr>
            <a:spLocks noGrp="1"/>
          </p:cNvSpPr>
          <p:nvPr>
            <p:ph type="ctrTitle"/>
          </p:nvPr>
        </p:nvSpPr>
        <p:spPr>
          <a:xfrm>
            <a:off x="1179226" y="1160206"/>
            <a:ext cx="9833548" cy="875072"/>
          </a:xfrm>
        </p:spPr>
        <p:txBody>
          <a:bodyPr vert="horz" lIns="91440" tIns="45720" rIns="91440" bIns="45720" rtlCol="0" anchor="b">
            <a:normAutofit/>
          </a:bodyPr>
          <a:lstStyle/>
          <a:p>
            <a:pPr algn="l"/>
            <a:r>
              <a:rPr lang="en-US" sz="3600" kern="1200">
                <a:solidFill>
                  <a:schemeClr val="tx2"/>
                </a:solidFill>
                <a:latin typeface="+mj-lt"/>
                <a:ea typeface="+mj-ea"/>
                <a:cs typeface="+mj-cs"/>
              </a:rPr>
              <a:t>Mitä on hyvä kohtelu- nuorten ajatuksia</a:t>
            </a:r>
            <a:endParaRPr lang="en-US" sz="3600" kern="1200" dirty="0">
              <a:solidFill>
                <a:schemeClr val="tx2"/>
              </a:solidFill>
              <a:latin typeface="+mj-lt"/>
              <a:ea typeface="+mj-ea"/>
              <a:cs typeface="+mj-cs"/>
            </a:endParaRPr>
          </a:p>
        </p:txBody>
      </p:sp>
      <p:grpSp>
        <p:nvGrpSpPr>
          <p:cNvPr id="27" name="Group 26">
            <a:extLst>
              <a:ext uri="{FF2B5EF4-FFF2-40B4-BE49-F238E27FC236}">
                <a16:creationId xmlns:a16="http://schemas.microsoft.com/office/drawing/2014/main" id="{E4DF0958-0C87-4C28-9554-2FADC788C2B1}"/>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7867135" y="0"/>
            <a:ext cx="4324865" cy="2641149"/>
            <a:chOff x="6867015" y="-1"/>
            <a:chExt cx="5324985" cy="3251912"/>
          </a:xfrm>
          <a:solidFill>
            <a:schemeClr val="accent5">
              <a:alpha val="10000"/>
            </a:schemeClr>
          </a:solidFill>
        </p:grpSpPr>
        <p:sp>
          <p:nvSpPr>
            <p:cNvPr id="28" name="Freeform: Shape 27">
              <a:extLst>
                <a:ext uri="{FF2B5EF4-FFF2-40B4-BE49-F238E27FC236}">
                  <a16:creationId xmlns:a16="http://schemas.microsoft.com/office/drawing/2014/main" id="{DEC53B48-7B73-49D1-A6FD-9DBF5141EA7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867015" y="-1"/>
              <a:ext cx="5324985" cy="3251912"/>
            </a:xfrm>
            <a:custGeom>
              <a:avLst/>
              <a:gdLst>
                <a:gd name="connsiteX0" fmla="*/ 0 w 5324985"/>
                <a:gd name="connsiteY0" fmla="*/ 0 h 3251912"/>
                <a:gd name="connsiteX1" fmla="*/ 36826 w 5324985"/>
                <a:gd name="connsiteY1" fmla="*/ 0 h 3251912"/>
                <a:gd name="connsiteX2" fmla="*/ 45003 w 5324985"/>
                <a:gd name="connsiteY2" fmla="*/ 152909 h 3251912"/>
                <a:gd name="connsiteX3" fmla="*/ 68956 w 5324985"/>
                <a:gd name="connsiteY3" fmla="*/ 308600 h 3251912"/>
                <a:gd name="connsiteX4" fmla="*/ 167774 w 5324985"/>
                <a:gd name="connsiteY4" fmla="*/ 607968 h 3251912"/>
                <a:gd name="connsiteX5" fmla="*/ 201857 w 5324985"/>
                <a:gd name="connsiteY5" fmla="*/ 679539 h 3251912"/>
                <a:gd name="connsiteX6" fmla="*/ 239741 w 5324985"/>
                <a:gd name="connsiteY6" fmla="*/ 749488 h 3251912"/>
                <a:gd name="connsiteX7" fmla="*/ 323724 w 5324985"/>
                <a:gd name="connsiteY7" fmla="*/ 885101 h 3251912"/>
                <a:gd name="connsiteX8" fmla="*/ 416412 w 5324985"/>
                <a:gd name="connsiteY8" fmla="*/ 1016081 h 3251912"/>
                <a:gd name="connsiteX9" fmla="*/ 515719 w 5324985"/>
                <a:gd name="connsiteY9" fmla="*/ 1143356 h 3251912"/>
                <a:gd name="connsiteX10" fmla="*/ 722427 w 5324985"/>
                <a:gd name="connsiteY10" fmla="*/ 1395127 h 3251912"/>
                <a:gd name="connsiteX11" fmla="*/ 825780 w 5324985"/>
                <a:gd name="connsiteY11" fmla="*/ 1522749 h 3251912"/>
                <a:gd name="connsiteX12" fmla="*/ 926314 w 5324985"/>
                <a:gd name="connsiteY12" fmla="*/ 1651992 h 3251912"/>
                <a:gd name="connsiteX13" fmla="*/ 1026848 w 5324985"/>
                <a:gd name="connsiteY13" fmla="*/ 1776836 h 3251912"/>
                <a:gd name="connsiteX14" fmla="*/ 1131918 w 5324985"/>
                <a:gd name="connsiteY14" fmla="*/ 1897393 h 3251912"/>
                <a:gd name="connsiteX15" fmla="*/ 1354688 w 5324985"/>
                <a:gd name="connsiteY15" fmla="*/ 2124728 h 3251912"/>
                <a:gd name="connsiteX16" fmla="*/ 1855027 w 5324985"/>
                <a:gd name="connsiteY16" fmla="*/ 2504236 h 3251912"/>
                <a:gd name="connsiteX17" fmla="*/ 2131618 w 5324985"/>
                <a:gd name="connsiteY17" fmla="*/ 2646913 h 3251912"/>
                <a:gd name="connsiteX18" fmla="*/ 2423534 w 5324985"/>
                <a:gd name="connsiteY18" fmla="*/ 2754732 h 3251912"/>
                <a:gd name="connsiteX19" fmla="*/ 2727588 w 5324985"/>
                <a:gd name="connsiteY19" fmla="*/ 2829197 h 3251912"/>
                <a:gd name="connsiteX20" fmla="*/ 3041083 w 5324985"/>
                <a:gd name="connsiteY20" fmla="*/ 2870890 h 3251912"/>
                <a:gd name="connsiteX21" fmla="*/ 3360340 w 5324985"/>
                <a:gd name="connsiteY21" fmla="*/ 2883976 h 3251912"/>
                <a:gd name="connsiteX22" fmla="*/ 3439663 w 5324985"/>
                <a:gd name="connsiteY22" fmla="*/ 2883396 h 3251912"/>
                <a:gd name="connsiteX23" fmla="*/ 3478529 w 5324985"/>
                <a:gd name="connsiteY23" fmla="*/ 2882471 h 3251912"/>
                <a:gd name="connsiteX24" fmla="*/ 3517271 w 5324985"/>
                <a:gd name="connsiteY24" fmla="*/ 2880616 h 3251912"/>
                <a:gd name="connsiteX25" fmla="*/ 3671260 w 5324985"/>
                <a:gd name="connsiteY25" fmla="*/ 2867878 h 3251912"/>
                <a:gd name="connsiteX26" fmla="*/ 4265268 w 5324985"/>
                <a:gd name="connsiteY26" fmla="*/ 2716283 h 3251912"/>
                <a:gd name="connsiteX27" fmla="*/ 4546395 w 5324985"/>
                <a:gd name="connsiteY27" fmla="*/ 2584724 h 3251912"/>
                <a:gd name="connsiteX28" fmla="*/ 4817837 w 5324985"/>
                <a:gd name="connsiteY28" fmla="*/ 2424674 h 3251912"/>
                <a:gd name="connsiteX29" fmla="*/ 5081677 w 5324985"/>
                <a:gd name="connsiteY29" fmla="*/ 2243548 h 3251912"/>
                <a:gd name="connsiteX30" fmla="*/ 5211881 w 5324985"/>
                <a:gd name="connsiteY30" fmla="*/ 2147658 h 3251912"/>
                <a:gd name="connsiteX31" fmla="*/ 5324985 w 5324985"/>
                <a:gd name="connsiteY31" fmla="*/ 2062128 h 3251912"/>
                <a:gd name="connsiteX32" fmla="*/ 5324985 w 5324985"/>
                <a:gd name="connsiteY32" fmla="*/ 2514993 h 3251912"/>
                <a:gd name="connsiteX33" fmla="*/ 5314867 w 5324985"/>
                <a:gd name="connsiteY33" fmla="*/ 2522881 h 3251912"/>
                <a:gd name="connsiteX34" fmla="*/ 5038276 w 5324985"/>
                <a:gd name="connsiteY34" fmla="*/ 2722421 h 3251912"/>
                <a:gd name="connsiteX35" fmla="*/ 4741701 w 5324985"/>
                <a:gd name="connsiteY35" fmla="*/ 2904937 h 3251912"/>
                <a:gd name="connsiteX36" fmla="*/ 4420728 w 5324985"/>
                <a:gd name="connsiteY36" fmla="*/ 3058848 h 3251912"/>
                <a:gd name="connsiteX37" fmla="*/ 3717481 w 5324985"/>
                <a:gd name="connsiteY37" fmla="*/ 3237079 h 3251912"/>
                <a:gd name="connsiteX38" fmla="*/ 3535661 w 5324985"/>
                <a:gd name="connsiteY38" fmla="*/ 3249934 h 3251912"/>
                <a:gd name="connsiteX39" fmla="*/ 3490175 w 5324985"/>
                <a:gd name="connsiteY39" fmla="*/ 3251555 h 3251912"/>
                <a:gd name="connsiteX40" fmla="*/ 3444813 w 5324985"/>
                <a:gd name="connsiteY40" fmla="*/ 3251787 h 3251912"/>
                <a:gd name="connsiteX41" fmla="*/ 3355681 w 5324985"/>
                <a:gd name="connsiteY41" fmla="*/ 3250745 h 3251912"/>
                <a:gd name="connsiteX42" fmla="*/ 3179011 w 5324985"/>
                <a:gd name="connsiteY42" fmla="*/ 3243795 h 3251912"/>
                <a:gd name="connsiteX43" fmla="*/ 3002217 w 5324985"/>
                <a:gd name="connsiteY43" fmla="*/ 3227814 h 3251912"/>
                <a:gd name="connsiteX44" fmla="*/ 2650103 w 5324985"/>
                <a:gd name="connsiteY44" fmla="*/ 3170836 h 3251912"/>
                <a:gd name="connsiteX45" fmla="*/ 2305836 w 5324985"/>
                <a:gd name="connsiteY45" fmla="*/ 3072514 h 3251912"/>
                <a:gd name="connsiteX46" fmla="*/ 1978611 w 5324985"/>
                <a:gd name="connsiteY46" fmla="*/ 2929952 h 3251912"/>
                <a:gd name="connsiteX47" fmla="*/ 1678235 w 5324985"/>
                <a:gd name="connsiteY47" fmla="*/ 2744424 h 3251912"/>
                <a:gd name="connsiteX48" fmla="*/ 1175688 w 5324985"/>
                <a:gd name="connsiteY48" fmla="*/ 2277018 h 3251912"/>
                <a:gd name="connsiteX49" fmla="*/ 971310 w 5324985"/>
                <a:gd name="connsiteY49" fmla="*/ 2012044 h 3251912"/>
                <a:gd name="connsiteX50" fmla="*/ 790717 w 5324985"/>
                <a:gd name="connsiteY50" fmla="*/ 1735723 h 3251912"/>
                <a:gd name="connsiteX51" fmla="*/ 706488 w 5324985"/>
                <a:gd name="connsiteY51" fmla="*/ 1598604 h 3251912"/>
                <a:gd name="connsiteX52" fmla="*/ 618951 w 5324985"/>
                <a:gd name="connsiteY52" fmla="*/ 1463802 h 3251912"/>
                <a:gd name="connsiteX53" fmla="*/ 436273 w 5324985"/>
                <a:gd name="connsiteY53" fmla="*/ 1195355 h 3251912"/>
                <a:gd name="connsiteX54" fmla="*/ 346896 w 5324985"/>
                <a:gd name="connsiteY54" fmla="*/ 1058816 h 3251912"/>
                <a:gd name="connsiteX55" fmla="*/ 261809 w 5324985"/>
                <a:gd name="connsiteY55" fmla="*/ 919264 h 3251912"/>
                <a:gd name="connsiteX56" fmla="*/ 118487 w 5324985"/>
                <a:gd name="connsiteY56" fmla="*/ 626498 h 3251912"/>
                <a:gd name="connsiteX57" fmla="*/ 28130 w 5324985"/>
                <a:gd name="connsiteY57" fmla="*/ 315781 h 3251912"/>
                <a:gd name="connsiteX58" fmla="*/ 6751 w 5324985"/>
                <a:gd name="connsiteY58" fmla="*/ 156195 h 32519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Lst>
              <a:rect l="l" t="t" r="r" b="b"/>
              <a:pathLst>
                <a:path w="5324985" h="3251912">
                  <a:moveTo>
                    <a:pt x="0" y="0"/>
                  </a:moveTo>
                  <a:lnTo>
                    <a:pt x="36826" y="0"/>
                  </a:lnTo>
                  <a:lnTo>
                    <a:pt x="45003" y="152909"/>
                  </a:lnTo>
                  <a:cubicBezTo>
                    <a:pt x="50351" y="205154"/>
                    <a:pt x="58290" y="257123"/>
                    <a:pt x="68956" y="308600"/>
                  </a:cubicBezTo>
                  <a:cubicBezTo>
                    <a:pt x="91393" y="411324"/>
                    <a:pt x="123882" y="511847"/>
                    <a:pt x="167774" y="607968"/>
                  </a:cubicBezTo>
                  <a:cubicBezTo>
                    <a:pt x="178195" y="632173"/>
                    <a:pt x="190333" y="655798"/>
                    <a:pt x="201857" y="679539"/>
                  </a:cubicBezTo>
                  <a:cubicBezTo>
                    <a:pt x="214363" y="702933"/>
                    <a:pt x="226255" y="726557"/>
                    <a:pt x="239741" y="749488"/>
                  </a:cubicBezTo>
                  <a:cubicBezTo>
                    <a:pt x="265488" y="795812"/>
                    <a:pt x="294176" y="840746"/>
                    <a:pt x="323724" y="885101"/>
                  </a:cubicBezTo>
                  <a:cubicBezTo>
                    <a:pt x="353149" y="929572"/>
                    <a:pt x="384657" y="972885"/>
                    <a:pt x="416412" y="1016081"/>
                  </a:cubicBezTo>
                  <a:cubicBezTo>
                    <a:pt x="448655" y="1058931"/>
                    <a:pt x="482127" y="1101202"/>
                    <a:pt x="515719" y="1143356"/>
                  </a:cubicBezTo>
                  <a:cubicBezTo>
                    <a:pt x="583027" y="1227782"/>
                    <a:pt x="653402" y="1310470"/>
                    <a:pt x="722427" y="1395127"/>
                  </a:cubicBezTo>
                  <a:cubicBezTo>
                    <a:pt x="757123" y="1437282"/>
                    <a:pt x="791697" y="1479783"/>
                    <a:pt x="825780" y="1522749"/>
                  </a:cubicBezTo>
                  <a:cubicBezTo>
                    <a:pt x="859742" y="1565367"/>
                    <a:pt x="893457" y="1610649"/>
                    <a:pt x="926314" y="1651992"/>
                  </a:cubicBezTo>
                  <a:cubicBezTo>
                    <a:pt x="958927" y="1694379"/>
                    <a:pt x="993132" y="1735492"/>
                    <a:pt x="1026848" y="1776836"/>
                  </a:cubicBezTo>
                  <a:cubicBezTo>
                    <a:pt x="1061545" y="1817485"/>
                    <a:pt x="1095996" y="1858133"/>
                    <a:pt x="1131918" y="1897393"/>
                  </a:cubicBezTo>
                  <a:cubicBezTo>
                    <a:pt x="1203273" y="1976376"/>
                    <a:pt x="1277447" y="2052463"/>
                    <a:pt x="1354688" y="2124728"/>
                  </a:cubicBezTo>
                  <a:cubicBezTo>
                    <a:pt x="1509411" y="2268911"/>
                    <a:pt x="1676396" y="2397575"/>
                    <a:pt x="1855027" y="2504236"/>
                  </a:cubicBezTo>
                  <a:cubicBezTo>
                    <a:pt x="1944528" y="2557277"/>
                    <a:pt x="2036357" y="2605917"/>
                    <a:pt x="2131618" y="2646913"/>
                  </a:cubicBezTo>
                  <a:cubicBezTo>
                    <a:pt x="2226267" y="2689068"/>
                    <a:pt x="2323981" y="2724622"/>
                    <a:pt x="2423534" y="2754732"/>
                  </a:cubicBezTo>
                  <a:cubicBezTo>
                    <a:pt x="2523087" y="2784958"/>
                    <a:pt x="2624602" y="2809394"/>
                    <a:pt x="2727588" y="2829197"/>
                  </a:cubicBezTo>
                  <a:cubicBezTo>
                    <a:pt x="2830698" y="2848653"/>
                    <a:pt x="2935522" y="2861971"/>
                    <a:pt x="3041083" y="2870890"/>
                  </a:cubicBezTo>
                  <a:cubicBezTo>
                    <a:pt x="3146644" y="2879922"/>
                    <a:pt x="3253307" y="2883860"/>
                    <a:pt x="3360340" y="2883976"/>
                  </a:cubicBezTo>
                  <a:cubicBezTo>
                    <a:pt x="3387067" y="2883976"/>
                    <a:pt x="3414162" y="2884439"/>
                    <a:pt x="3439663" y="2883396"/>
                  </a:cubicBezTo>
                  <a:lnTo>
                    <a:pt x="3478529" y="2882471"/>
                  </a:lnTo>
                  <a:lnTo>
                    <a:pt x="3517271" y="2880616"/>
                  </a:lnTo>
                  <a:cubicBezTo>
                    <a:pt x="3568887" y="2878417"/>
                    <a:pt x="3620257" y="2873552"/>
                    <a:pt x="3671260" y="2867878"/>
                  </a:cubicBezTo>
                  <a:cubicBezTo>
                    <a:pt x="3875515" y="2844253"/>
                    <a:pt x="4074253" y="2792486"/>
                    <a:pt x="4265268" y="2716283"/>
                  </a:cubicBezTo>
                  <a:cubicBezTo>
                    <a:pt x="4361020" y="2678529"/>
                    <a:pt x="4454444" y="2633710"/>
                    <a:pt x="4546395" y="2584724"/>
                  </a:cubicBezTo>
                  <a:cubicBezTo>
                    <a:pt x="4638470" y="2535967"/>
                    <a:pt x="4728827" y="2481885"/>
                    <a:pt x="4817837" y="2424674"/>
                  </a:cubicBezTo>
                  <a:cubicBezTo>
                    <a:pt x="4906846" y="2367348"/>
                    <a:pt x="4994385" y="2306317"/>
                    <a:pt x="5081677" y="2243548"/>
                  </a:cubicBezTo>
                  <a:cubicBezTo>
                    <a:pt x="5125201" y="2212164"/>
                    <a:pt x="5168603" y="2179969"/>
                    <a:pt x="5211881" y="2147658"/>
                  </a:cubicBezTo>
                  <a:lnTo>
                    <a:pt x="5324985" y="2062128"/>
                  </a:lnTo>
                  <a:lnTo>
                    <a:pt x="5324985" y="2514993"/>
                  </a:lnTo>
                  <a:lnTo>
                    <a:pt x="5314867" y="2522881"/>
                  </a:lnTo>
                  <a:cubicBezTo>
                    <a:pt x="5225490" y="2591325"/>
                    <a:pt x="5133783" y="2658379"/>
                    <a:pt x="5038276" y="2722421"/>
                  </a:cubicBezTo>
                  <a:cubicBezTo>
                    <a:pt x="4942892" y="2786348"/>
                    <a:pt x="4844810" y="2848422"/>
                    <a:pt x="4741701" y="2904937"/>
                  </a:cubicBezTo>
                  <a:cubicBezTo>
                    <a:pt x="4638592" y="2961337"/>
                    <a:pt x="4531929" y="3013683"/>
                    <a:pt x="4420728" y="3058848"/>
                  </a:cubicBezTo>
                  <a:cubicBezTo>
                    <a:pt x="4199063" y="3150338"/>
                    <a:pt x="3959621" y="3211485"/>
                    <a:pt x="3717481" y="3237079"/>
                  </a:cubicBezTo>
                  <a:cubicBezTo>
                    <a:pt x="3656914" y="3243101"/>
                    <a:pt x="3596227" y="3247966"/>
                    <a:pt x="3535661" y="3249934"/>
                  </a:cubicBezTo>
                  <a:lnTo>
                    <a:pt x="3490175" y="3251555"/>
                  </a:lnTo>
                  <a:lnTo>
                    <a:pt x="3444813" y="3251787"/>
                  </a:lnTo>
                  <a:cubicBezTo>
                    <a:pt x="3414162" y="3252250"/>
                    <a:pt x="3385105" y="3251324"/>
                    <a:pt x="3355681" y="3250745"/>
                  </a:cubicBezTo>
                  <a:cubicBezTo>
                    <a:pt x="3296954" y="3250050"/>
                    <a:pt x="3237860" y="3246692"/>
                    <a:pt x="3179011" y="3243795"/>
                  </a:cubicBezTo>
                  <a:cubicBezTo>
                    <a:pt x="3120039" y="3239164"/>
                    <a:pt x="3061067" y="3234878"/>
                    <a:pt x="3002217" y="3227814"/>
                  </a:cubicBezTo>
                  <a:cubicBezTo>
                    <a:pt x="2884397" y="3214496"/>
                    <a:pt x="2766699" y="3196314"/>
                    <a:pt x="2650103" y="3170836"/>
                  </a:cubicBezTo>
                  <a:cubicBezTo>
                    <a:pt x="2533510" y="3145358"/>
                    <a:pt x="2418263" y="3112583"/>
                    <a:pt x="2305836" y="3072514"/>
                  </a:cubicBezTo>
                  <a:cubicBezTo>
                    <a:pt x="2193410" y="3032328"/>
                    <a:pt x="2083926" y="2984383"/>
                    <a:pt x="1978611" y="2929952"/>
                  </a:cubicBezTo>
                  <a:cubicBezTo>
                    <a:pt x="1873663" y="2874711"/>
                    <a:pt x="1772884" y="2812985"/>
                    <a:pt x="1678235" y="2744424"/>
                  </a:cubicBezTo>
                  <a:cubicBezTo>
                    <a:pt x="1488201" y="2608001"/>
                    <a:pt x="1321708" y="2448068"/>
                    <a:pt x="1175688" y="2277018"/>
                  </a:cubicBezTo>
                  <a:cubicBezTo>
                    <a:pt x="1102985" y="2191086"/>
                    <a:pt x="1035309" y="2102377"/>
                    <a:pt x="971310" y="2012044"/>
                  </a:cubicBezTo>
                  <a:cubicBezTo>
                    <a:pt x="907188" y="1921714"/>
                    <a:pt x="847358" y="1829413"/>
                    <a:pt x="790717" y="1735723"/>
                  </a:cubicBezTo>
                  <a:cubicBezTo>
                    <a:pt x="761782" y="1688357"/>
                    <a:pt x="735300" y="1644002"/>
                    <a:pt x="706488" y="1598604"/>
                  </a:cubicBezTo>
                  <a:cubicBezTo>
                    <a:pt x="677922" y="1553555"/>
                    <a:pt x="648866" y="1508505"/>
                    <a:pt x="618951" y="1463802"/>
                  </a:cubicBezTo>
                  <a:lnTo>
                    <a:pt x="436273" y="1195355"/>
                  </a:lnTo>
                  <a:cubicBezTo>
                    <a:pt x="405990" y="1150189"/>
                    <a:pt x="376075" y="1104792"/>
                    <a:pt x="346896" y="1058816"/>
                  </a:cubicBezTo>
                  <a:cubicBezTo>
                    <a:pt x="317716" y="1012838"/>
                    <a:pt x="288782" y="966747"/>
                    <a:pt x="261809" y="919264"/>
                  </a:cubicBezTo>
                  <a:cubicBezTo>
                    <a:pt x="207742" y="824764"/>
                    <a:pt x="158088" y="727485"/>
                    <a:pt x="118487" y="626498"/>
                  </a:cubicBezTo>
                  <a:cubicBezTo>
                    <a:pt x="78151" y="525859"/>
                    <a:pt x="48237" y="421515"/>
                    <a:pt x="28130" y="315781"/>
                  </a:cubicBezTo>
                  <a:cubicBezTo>
                    <a:pt x="18506" y="262914"/>
                    <a:pt x="11425" y="209642"/>
                    <a:pt x="6751" y="156195"/>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Freeform: Shape 28">
              <a:extLst>
                <a:ext uri="{FF2B5EF4-FFF2-40B4-BE49-F238E27FC236}">
                  <a16:creationId xmlns:a16="http://schemas.microsoft.com/office/drawing/2014/main" id="{7DEDDC41-2C98-4AF1-A0EA-AEEC34827C2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16467" y="-1"/>
              <a:ext cx="5275533" cy="2980757"/>
            </a:xfrm>
            <a:custGeom>
              <a:avLst/>
              <a:gdLst>
                <a:gd name="connsiteX0" fmla="*/ 0 w 5275533"/>
                <a:gd name="connsiteY0" fmla="*/ 0 h 2980757"/>
                <a:gd name="connsiteX1" fmla="*/ 201166 w 5275533"/>
                <a:gd name="connsiteY1" fmla="*/ 0 h 2980757"/>
                <a:gd name="connsiteX2" fmla="*/ 206734 w 5275533"/>
                <a:gd name="connsiteY2" fmla="*/ 89286 h 2980757"/>
                <a:gd name="connsiteX3" fmla="*/ 232051 w 5275533"/>
                <a:gd name="connsiteY3" fmla="*/ 226897 h 2980757"/>
                <a:gd name="connsiteX4" fmla="*/ 332707 w 5275533"/>
                <a:gd name="connsiteY4" fmla="*/ 487120 h 2980757"/>
                <a:gd name="connsiteX5" fmla="*/ 402959 w 5275533"/>
                <a:gd name="connsiteY5" fmla="*/ 609647 h 2980757"/>
                <a:gd name="connsiteX6" fmla="*/ 483631 w 5275533"/>
                <a:gd name="connsiteY6" fmla="*/ 728236 h 2980757"/>
                <a:gd name="connsiteX7" fmla="*/ 669986 w 5275533"/>
                <a:gd name="connsiteY7" fmla="*/ 957424 h 2980757"/>
                <a:gd name="connsiteX8" fmla="*/ 871667 w 5275533"/>
                <a:gd name="connsiteY8" fmla="*/ 1188348 h 2980757"/>
                <a:gd name="connsiteX9" fmla="*/ 971956 w 5275533"/>
                <a:gd name="connsiteY9" fmla="*/ 1308905 h 2980757"/>
                <a:gd name="connsiteX10" fmla="*/ 1020139 w 5275533"/>
                <a:gd name="connsiteY10" fmla="*/ 1368084 h 2980757"/>
                <a:gd name="connsiteX11" fmla="*/ 1067340 w 5275533"/>
                <a:gd name="connsiteY11" fmla="*/ 1424715 h 2980757"/>
                <a:gd name="connsiteX12" fmla="*/ 1472909 w 5275533"/>
                <a:gd name="connsiteY12" fmla="*/ 1843252 h 2980757"/>
                <a:gd name="connsiteX13" fmla="*/ 1688567 w 5275533"/>
                <a:gd name="connsiteY13" fmla="*/ 2031559 h 2980757"/>
                <a:gd name="connsiteX14" fmla="*/ 1914401 w 5275533"/>
                <a:gd name="connsiteY14" fmla="*/ 2205156 h 2980757"/>
                <a:gd name="connsiteX15" fmla="*/ 2418909 w 5275533"/>
                <a:gd name="connsiteY15" fmla="*/ 2479741 h 2980757"/>
                <a:gd name="connsiteX16" fmla="*/ 2701141 w 5275533"/>
                <a:gd name="connsiteY16" fmla="*/ 2557333 h 2980757"/>
                <a:gd name="connsiteX17" fmla="*/ 2773475 w 5275533"/>
                <a:gd name="connsiteY17" fmla="*/ 2570999 h 2980757"/>
                <a:gd name="connsiteX18" fmla="*/ 2846424 w 5275533"/>
                <a:gd name="connsiteY18" fmla="*/ 2582465 h 2980757"/>
                <a:gd name="connsiteX19" fmla="*/ 2993669 w 5275533"/>
                <a:gd name="connsiteY19" fmla="*/ 2598909 h 2980757"/>
                <a:gd name="connsiteX20" fmla="*/ 3067721 w 5275533"/>
                <a:gd name="connsiteY20" fmla="*/ 2604237 h 2980757"/>
                <a:gd name="connsiteX21" fmla="*/ 3142019 w 5275533"/>
                <a:gd name="connsiteY21" fmla="*/ 2607943 h 2980757"/>
                <a:gd name="connsiteX22" fmla="*/ 3216561 w 5275533"/>
                <a:gd name="connsiteY22" fmla="*/ 2609564 h 2980757"/>
                <a:gd name="connsiteX23" fmla="*/ 3291225 w 5275533"/>
                <a:gd name="connsiteY23" fmla="*/ 2609217 h 2980757"/>
                <a:gd name="connsiteX24" fmla="*/ 3328619 w 5275533"/>
                <a:gd name="connsiteY24" fmla="*/ 2608869 h 2980757"/>
                <a:gd name="connsiteX25" fmla="*/ 3364665 w 5275533"/>
                <a:gd name="connsiteY25" fmla="*/ 2607363 h 2980757"/>
                <a:gd name="connsiteX26" fmla="*/ 3400587 w 5275533"/>
                <a:gd name="connsiteY26" fmla="*/ 2605627 h 2980757"/>
                <a:gd name="connsiteX27" fmla="*/ 3436387 w 5275533"/>
                <a:gd name="connsiteY27" fmla="*/ 2602847 h 2980757"/>
                <a:gd name="connsiteX28" fmla="*/ 3578361 w 5275533"/>
                <a:gd name="connsiteY28" fmla="*/ 2586286 h 2980757"/>
                <a:gd name="connsiteX29" fmla="*/ 4119159 w 5275533"/>
                <a:gd name="connsiteY29" fmla="*/ 2418594 h 2980757"/>
                <a:gd name="connsiteX30" fmla="*/ 4618765 w 5275533"/>
                <a:gd name="connsiteY30" fmla="*/ 2124668 h 2980757"/>
                <a:gd name="connsiteX31" fmla="*/ 4739895 w 5275533"/>
                <a:gd name="connsiteY31" fmla="*/ 2038275 h 2980757"/>
                <a:gd name="connsiteX32" fmla="*/ 4861027 w 5275533"/>
                <a:gd name="connsiteY32" fmla="*/ 1948986 h 2980757"/>
                <a:gd name="connsiteX33" fmla="*/ 5106354 w 5275533"/>
                <a:gd name="connsiteY33" fmla="*/ 1763690 h 2980757"/>
                <a:gd name="connsiteX34" fmla="*/ 5275533 w 5275533"/>
                <a:gd name="connsiteY34" fmla="*/ 1641017 h 2980757"/>
                <a:gd name="connsiteX35" fmla="*/ 5275533 w 5275533"/>
                <a:gd name="connsiteY35" fmla="*/ 2257481 h 2980757"/>
                <a:gd name="connsiteX36" fmla="*/ 5168881 w 5275533"/>
                <a:gd name="connsiteY36" fmla="*/ 2332084 h 2980757"/>
                <a:gd name="connsiteX37" fmla="*/ 5036225 w 5275533"/>
                <a:gd name="connsiteY37" fmla="*/ 2421489 h 2980757"/>
                <a:gd name="connsiteX38" fmla="*/ 4899401 w 5275533"/>
                <a:gd name="connsiteY38" fmla="*/ 2508347 h 2980757"/>
                <a:gd name="connsiteX39" fmla="*/ 4612145 w 5275533"/>
                <a:gd name="connsiteY39" fmla="*/ 2671407 h 2980757"/>
                <a:gd name="connsiteX40" fmla="*/ 4303187 w 5275533"/>
                <a:gd name="connsiteY40" fmla="*/ 2810030 h 2980757"/>
                <a:gd name="connsiteX41" fmla="*/ 3630835 w 5275533"/>
                <a:gd name="connsiteY41" fmla="*/ 2969500 h 2980757"/>
                <a:gd name="connsiteX42" fmla="*/ 3457719 w 5275533"/>
                <a:gd name="connsiteY42" fmla="*/ 2979808 h 2980757"/>
                <a:gd name="connsiteX43" fmla="*/ 3414441 w 5275533"/>
                <a:gd name="connsiteY43" fmla="*/ 2980733 h 2980757"/>
                <a:gd name="connsiteX44" fmla="*/ 3371285 w 5275533"/>
                <a:gd name="connsiteY44" fmla="*/ 2980502 h 2980757"/>
                <a:gd name="connsiteX45" fmla="*/ 3328252 w 5275533"/>
                <a:gd name="connsiteY45" fmla="*/ 2980039 h 2980757"/>
                <a:gd name="connsiteX46" fmla="*/ 3286445 w 5275533"/>
                <a:gd name="connsiteY46" fmla="*/ 2978534 h 2980757"/>
                <a:gd name="connsiteX47" fmla="*/ 2952475 w 5275533"/>
                <a:gd name="connsiteY47" fmla="*/ 2953402 h 2980757"/>
                <a:gd name="connsiteX48" fmla="*/ 2620591 w 5275533"/>
                <a:gd name="connsiteY48" fmla="*/ 2898046 h 2980757"/>
                <a:gd name="connsiteX49" fmla="*/ 2294591 w 5275533"/>
                <a:gd name="connsiteY49" fmla="*/ 2811305 h 2980757"/>
                <a:gd name="connsiteX50" fmla="*/ 1670544 w 5275533"/>
                <a:gd name="connsiteY50" fmla="*/ 2550501 h 2980757"/>
                <a:gd name="connsiteX51" fmla="*/ 1144703 w 5275533"/>
                <a:gd name="connsiteY51" fmla="*/ 2144472 h 2980757"/>
                <a:gd name="connsiteX52" fmla="*/ 931497 w 5275533"/>
                <a:gd name="connsiteY52" fmla="*/ 1900114 h 2980757"/>
                <a:gd name="connsiteX53" fmla="*/ 745265 w 5275533"/>
                <a:gd name="connsiteY53" fmla="*/ 1641395 h 2980757"/>
                <a:gd name="connsiteX54" fmla="*/ 701741 w 5275533"/>
                <a:gd name="connsiteY54" fmla="*/ 1575500 h 2980757"/>
                <a:gd name="connsiteX55" fmla="*/ 660178 w 5275533"/>
                <a:gd name="connsiteY55" fmla="*/ 1511573 h 2980757"/>
                <a:gd name="connsiteX56" fmla="*/ 578158 w 5275533"/>
                <a:gd name="connsiteY56" fmla="*/ 1387656 h 2980757"/>
                <a:gd name="connsiteX57" fmla="*/ 408230 w 5275533"/>
                <a:gd name="connsiteY57" fmla="*/ 1134497 h 2980757"/>
                <a:gd name="connsiteX58" fmla="*/ 242349 w 5275533"/>
                <a:gd name="connsiteY58" fmla="*/ 866860 h 2980757"/>
                <a:gd name="connsiteX59" fmla="*/ 167562 w 5275533"/>
                <a:gd name="connsiteY59" fmla="*/ 724994 h 2980757"/>
                <a:gd name="connsiteX60" fmla="*/ 104054 w 5275533"/>
                <a:gd name="connsiteY60" fmla="*/ 576525 h 2980757"/>
                <a:gd name="connsiteX61" fmla="*/ 55381 w 5275533"/>
                <a:gd name="connsiteY61" fmla="*/ 422499 h 2980757"/>
                <a:gd name="connsiteX62" fmla="*/ 37236 w 5275533"/>
                <a:gd name="connsiteY62" fmla="*/ 343980 h 2980757"/>
                <a:gd name="connsiteX63" fmla="*/ 29267 w 5275533"/>
                <a:gd name="connsiteY63" fmla="*/ 304604 h 2980757"/>
                <a:gd name="connsiteX64" fmla="*/ 22646 w 5275533"/>
                <a:gd name="connsiteY64" fmla="*/ 265113 h 2980757"/>
                <a:gd name="connsiteX65" fmla="*/ 3903 w 5275533"/>
                <a:gd name="connsiteY65" fmla="*/ 106787 h 29807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Lst>
              <a:rect l="l" t="t" r="r" b="b"/>
              <a:pathLst>
                <a:path w="5275533" h="2980757">
                  <a:moveTo>
                    <a:pt x="0" y="0"/>
                  </a:moveTo>
                  <a:lnTo>
                    <a:pt x="201166" y="0"/>
                  </a:lnTo>
                  <a:lnTo>
                    <a:pt x="206734" y="89286"/>
                  </a:lnTo>
                  <a:cubicBezTo>
                    <a:pt x="212220" y="135755"/>
                    <a:pt x="220465" y="181731"/>
                    <a:pt x="232051" y="226897"/>
                  </a:cubicBezTo>
                  <a:cubicBezTo>
                    <a:pt x="254855" y="317344"/>
                    <a:pt x="290287" y="403854"/>
                    <a:pt x="332707" y="487120"/>
                  </a:cubicBezTo>
                  <a:cubicBezTo>
                    <a:pt x="354163" y="528696"/>
                    <a:pt x="377948" y="569461"/>
                    <a:pt x="402959" y="609647"/>
                  </a:cubicBezTo>
                  <a:cubicBezTo>
                    <a:pt x="428337" y="649717"/>
                    <a:pt x="455433" y="689209"/>
                    <a:pt x="483631" y="728236"/>
                  </a:cubicBezTo>
                  <a:cubicBezTo>
                    <a:pt x="540764" y="806061"/>
                    <a:pt x="604271" y="881569"/>
                    <a:pt x="669986" y="957424"/>
                  </a:cubicBezTo>
                  <a:cubicBezTo>
                    <a:pt x="735701" y="1033395"/>
                    <a:pt x="804359" y="1109366"/>
                    <a:pt x="871667" y="1188348"/>
                  </a:cubicBezTo>
                  <a:cubicBezTo>
                    <a:pt x="905383" y="1227723"/>
                    <a:pt x="938731" y="1268025"/>
                    <a:pt x="971956" y="1308905"/>
                  </a:cubicBezTo>
                  <a:lnTo>
                    <a:pt x="1020139" y="1368084"/>
                  </a:lnTo>
                  <a:cubicBezTo>
                    <a:pt x="1035954" y="1386962"/>
                    <a:pt x="1051035" y="1406302"/>
                    <a:pt x="1067340" y="1424715"/>
                  </a:cubicBezTo>
                  <a:cubicBezTo>
                    <a:pt x="1194602" y="1574573"/>
                    <a:pt x="1332652" y="1712503"/>
                    <a:pt x="1472909" y="1843252"/>
                  </a:cubicBezTo>
                  <a:cubicBezTo>
                    <a:pt x="1543406" y="1908337"/>
                    <a:pt x="1615128" y="1971221"/>
                    <a:pt x="1688567" y="2031559"/>
                  </a:cubicBezTo>
                  <a:cubicBezTo>
                    <a:pt x="1762006" y="2091895"/>
                    <a:pt x="1836793" y="2150263"/>
                    <a:pt x="1914401" y="2205156"/>
                  </a:cubicBezTo>
                  <a:cubicBezTo>
                    <a:pt x="2069003" y="2315176"/>
                    <a:pt x="2235742" y="2413498"/>
                    <a:pt x="2418909" y="2479741"/>
                  </a:cubicBezTo>
                  <a:cubicBezTo>
                    <a:pt x="2510249" y="2512863"/>
                    <a:pt x="2604898" y="2538225"/>
                    <a:pt x="2701141" y="2557333"/>
                  </a:cubicBezTo>
                  <a:cubicBezTo>
                    <a:pt x="2725293" y="2561850"/>
                    <a:pt x="2749201" y="2567062"/>
                    <a:pt x="2773475" y="2570999"/>
                  </a:cubicBezTo>
                  <a:lnTo>
                    <a:pt x="2846424" y="2582465"/>
                  </a:lnTo>
                  <a:cubicBezTo>
                    <a:pt x="2895343" y="2588602"/>
                    <a:pt x="2944261" y="2595088"/>
                    <a:pt x="2993669" y="2598909"/>
                  </a:cubicBezTo>
                  <a:cubicBezTo>
                    <a:pt x="3018313" y="2601110"/>
                    <a:pt x="3042956" y="2603195"/>
                    <a:pt x="3067721" y="2604237"/>
                  </a:cubicBezTo>
                  <a:cubicBezTo>
                    <a:pt x="3092487" y="2605394"/>
                    <a:pt x="3117130" y="2607247"/>
                    <a:pt x="3142019" y="2607943"/>
                  </a:cubicBezTo>
                  <a:lnTo>
                    <a:pt x="3216561" y="2609564"/>
                  </a:lnTo>
                  <a:cubicBezTo>
                    <a:pt x="3241326" y="2610142"/>
                    <a:pt x="3266337" y="2609333"/>
                    <a:pt x="3291225" y="2609217"/>
                  </a:cubicBezTo>
                  <a:lnTo>
                    <a:pt x="3328619" y="2608869"/>
                  </a:lnTo>
                  <a:cubicBezTo>
                    <a:pt x="3340757" y="2608522"/>
                    <a:pt x="3352649" y="2607827"/>
                    <a:pt x="3364665" y="2607363"/>
                  </a:cubicBezTo>
                  <a:cubicBezTo>
                    <a:pt x="3376679" y="2606784"/>
                    <a:pt x="3388695" y="2606438"/>
                    <a:pt x="3400587" y="2605627"/>
                  </a:cubicBezTo>
                  <a:lnTo>
                    <a:pt x="3436387" y="2602847"/>
                  </a:lnTo>
                  <a:cubicBezTo>
                    <a:pt x="3484079" y="2599257"/>
                    <a:pt x="3531404" y="2593235"/>
                    <a:pt x="3578361" y="2586286"/>
                  </a:cubicBezTo>
                  <a:cubicBezTo>
                    <a:pt x="3766310" y="2556871"/>
                    <a:pt x="3947025" y="2499314"/>
                    <a:pt x="4119159" y="2418594"/>
                  </a:cubicBezTo>
                  <a:cubicBezTo>
                    <a:pt x="4291907" y="2338801"/>
                    <a:pt x="4456317" y="2236657"/>
                    <a:pt x="4618765" y="2124668"/>
                  </a:cubicBezTo>
                  <a:cubicBezTo>
                    <a:pt x="4659346" y="2096759"/>
                    <a:pt x="4699682" y="2067575"/>
                    <a:pt x="4739895" y="2038275"/>
                  </a:cubicBezTo>
                  <a:cubicBezTo>
                    <a:pt x="4780355" y="2008976"/>
                    <a:pt x="4820691" y="1979212"/>
                    <a:pt x="4861027" y="1948986"/>
                  </a:cubicBezTo>
                  <a:lnTo>
                    <a:pt x="5106354" y="1763690"/>
                  </a:lnTo>
                  <a:lnTo>
                    <a:pt x="5275533" y="1641017"/>
                  </a:lnTo>
                  <a:lnTo>
                    <a:pt x="5275533" y="2257481"/>
                  </a:lnTo>
                  <a:lnTo>
                    <a:pt x="5168881" y="2332084"/>
                  </a:lnTo>
                  <a:cubicBezTo>
                    <a:pt x="5125235" y="2362079"/>
                    <a:pt x="5081099" y="2391958"/>
                    <a:pt x="5036225" y="2421489"/>
                  </a:cubicBezTo>
                  <a:cubicBezTo>
                    <a:pt x="4991231" y="2450790"/>
                    <a:pt x="4945867" y="2479857"/>
                    <a:pt x="4899401" y="2508347"/>
                  </a:cubicBezTo>
                  <a:cubicBezTo>
                    <a:pt x="4806959" y="2565440"/>
                    <a:pt x="4711574" y="2620798"/>
                    <a:pt x="4612145" y="2671407"/>
                  </a:cubicBezTo>
                  <a:cubicBezTo>
                    <a:pt x="4512836" y="2722247"/>
                    <a:pt x="4410095" y="2769496"/>
                    <a:pt x="4303187" y="2810030"/>
                  </a:cubicBezTo>
                  <a:cubicBezTo>
                    <a:pt x="4090349" y="2892256"/>
                    <a:pt x="3861694" y="2947728"/>
                    <a:pt x="3630835" y="2969500"/>
                  </a:cubicBezTo>
                  <a:cubicBezTo>
                    <a:pt x="3573089" y="2974712"/>
                    <a:pt x="3515343" y="2978649"/>
                    <a:pt x="3457719" y="2979808"/>
                  </a:cubicBezTo>
                  <a:lnTo>
                    <a:pt x="3414441" y="2980733"/>
                  </a:lnTo>
                  <a:cubicBezTo>
                    <a:pt x="3400097" y="2980850"/>
                    <a:pt x="3385630" y="2980502"/>
                    <a:pt x="3371285" y="2980502"/>
                  </a:cubicBezTo>
                  <a:lnTo>
                    <a:pt x="3328252" y="2980039"/>
                  </a:lnTo>
                  <a:lnTo>
                    <a:pt x="3286445" y="2978534"/>
                  </a:lnTo>
                  <a:cubicBezTo>
                    <a:pt x="3175121" y="2975174"/>
                    <a:pt x="3063553" y="2966837"/>
                    <a:pt x="2952475" y="2953402"/>
                  </a:cubicBezTo>
                  <a:cubicBezTo>
                    <a:pt x="2841275" y="2940664"/>
                    <a:pt x="2730319" y="2922365"/>
                    <a:pt x="2620591" y="2898046"/>
                  </a:cubicBezTo>
                  <a:cubicBezTo>
                    <a:pt x="2510984" y="2873494"/>
                    <a:pt x="2402235" y="2844426"/>
                    <a:pt x="2294591" y="2811305"/>
                  </a:cubicBezTo>
                  <a:cubicBezTo>
                    <a:pt x="2079669" y="2744483"/>
                    <a:pt x="1867198" y="2661331"/>
                    <a:pt x="1670544" y="2550501"/>
                  </a:cubicBezTo>
                  <a:cubicBezTo>
                    <a:pt x="1473767" y="2439903"/>
                    <a:pt x="1298079" y="2299657"/>
                    <a:pt x="1144703" y="2144472"/>
                  </a:cubicBezTo>
                  <a:cubicBezTo>
                    <a:pt x="1067586" y="2066996"/>
                    <a:pt x="997458" y="1984539"/>
                    <a:pt x="931497" y="1900114"/>
                  </a:cubicBezTo>
                  <a:cubicBezTo>
                    <a:pt x="865906" y="1815342"/>
                    <a:pt x="803500" y="1729295"/>
                    <a:pt x="745265" y="1641395"/>
                  </a:cubicBezTo>
                  <a:cubicBezTo>
                    <a:pt x="730307" y="1619623"/>
                    <a:pt x="716207" y="1597503"/>
                    <a:pt x="701741" y="1575500"/>
                  </a:cubicBezTo>
                  <a:lnTo>
                    <a:pt x="660178" y="1511573"/>
                  </a:lnTo>
                  <a:cubicBezTo>
                    <a:pt x="633574" y="1470229"/>
                    <a:pt x="605989" y="1429232"/>
                    <a:pt x="578158" y="1387656"/>
                  </a:cubicBezTo>
                  <a:lnTo>
                    <a:pt x="408230" y="1134497"/>
                  </a:lnTo>
                  <a:cubicBezTo>
                    <a:pt x="351220" y="1048219"/>
                    <a:pt x="294945" y="959392"/>
                    <a:pt x="242349" y="866860"/>
                  </a:cubicBezTo>
                  <a:cubicBezTo>
                    <a:pt x="216112" y="820536"/>
                    <a:pt x="190734" y="773402"/>
                    <a:pt x="167562" y="724994"/>
                  </a:cubicBezTo>
                  <a:cubicBezTo>
                    <a:pt x="144513" y="676469"/>
                    <a:pt x="123057" y="627019"/>
                    <a:pt x="104054" y="576525"/>
                  </a:cubicBezTo>
                  <a:cubicBezTo>
                    <a:pt x="85418" y="525917"/>
                    <a:pt x="68867" y="474613"/>
                    <a:pt x="55381" y="422499"/>
                  </a:cubicBezTo>
                  <a:cubicBezTo>
                    <a:pt x="49006" y="396442"/>
                    <a:pt x="42508" y="370269"/>
                    <a:pt x="37236" y="343980"/>
                  </a:cubicBezTo>
                  <a:lnTo>
                    <a:pt x="29267" y="304604"/>
                  </a:lnTo>
                  <a:lnTo>
                    <a:pt x="22646" y="265113"/>
                  </a:lnTo>
                  <a:cubicBezTo>
                    <a:pt x="14003" y="212420"/>
                    <a:pt x="7872" y="159582"/>
                    <a:pt x="3903" y="106787"/>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Freeform: Shape 29">
              <a:extLst>
                <a:ext uri="{FF2B5EF4-FFF2-40B4-BE49-F238E27FC236}">
                  <a16:creationId xmlns:a16="http://schemas.microsoft.com/office/drawing/2014/main" id="{D2208F20-F93C-4530-8370-FC7818BABB3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21214" y="-1"/>
              <a:ext cx="5270786" cy="2927775"/>
            </a:xfrm>
            <a:custGeom>
              <a:avLst/>
              <a:gdLst>
                <a:gd name="connsiteX0" fmla="*/ 0 w 5270786"/>
                <a:gd name="connsiteY0" fmla="*/ 0 h 2927775"/>
                <a:gd name="connsiteX1" fmla="*/ 613805 w 5270786"/>
                <a:gd name="connsiteY1" fmla="*/ 0 h 2927775"/>
                <a:gd name="connsiteX2" fmla="*/ 618487 w 5270786"/>
                <a:gd name="connsiteY2" fmla="*/ 85404 h 2927775"/>
                <a:gd name="connsiteX3" fmla="*/ 1054084 w 5270786"/>
                <a:gd name="connsiteY3" fmla="*/ 895200 h 2927775"/>
                <a:gd name="connsiteX4" fmla="*/ 1276976 w 5270786"/>
                <a:gd name="connsiteY4" fmla="*/ 1191325 h 2927775"/>
                <a:gd name="connsiteX5" fmla="*/ 3368450 w 5270786"/>
                <a:gd name="connsiteY5" fmla="*/ 2348843 h 2927775"/>
                <a:gd name="connsiteX6" fmla="*/ 4956151 w 5270786"/>
                <a:gd name="connsiteY6" fmla="*/ 1636730 h 2927775"/>
                <a:gd name="connsiteX7" fmla="*/ 5149372 w 5270786"/>
                <a:gd name="connsiteY7" fmla="*/ 1495325 h 2927775"/>
                <a:gd name="connsiteX8" fmla="*/ 5270786 w 5270786"/>
                <a:gd name="connsiteY8" fmla="*/ 1406110 h 2927775"/>
                <a:gd name="connsiteX9" fmla="*/ 5270786 w 5270786"/>
                <a:gd name="connsiteY9" fmla="*/ 2138641 h 2927775"/>
                <a:gd name="connsiteX10" fmla="*/ 5112925 w 5270786"/>
                <a:gd name="connsiteY10" fmla="*/ 2253730 h 2927775"/>
                <a:gd name="connsiteX11" fmla="*/ 3368327 w 5270786"/>
                <a:gd name="connsiteY11" fmla="*/ 2927775 h 2927775"/>
                <a:gd name="connsiteX12" fmla="*/ 769646 w 5270786"/>
                <a:gd name="connsiteY12" fmla="*/ 1516288 h 2927775"/>
                <a:gd name="connsiteX13" fmla="*/ 3149 w 5270786"/>
                <a:gd name="connsiteY13" fmla="*/ 85252 h 2927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5270786" h="2927775">
                  <a:moveTo>
                    <a:pt x="0" y="0"/>
                  </a:moveTo>
                  <a:lnTo>
                    <a:pt x="613805" y="0"/>
                  </a:lnTo>
                  <a:lnTo>
                    <a:pt x="618487" y="85404"/>
                  </a:lnTo>
                  <a:cubicBezTo>
                    <a:pt x="650052" y="360109"/>
                    <a:pt x="792650" y="556543"/>
                    <a:pt x="1054084" y="895200"/>
                  </a:cubicBezTo>
                  <a:cubicBezTo>
                    <a:pt x="1126174" y="988542"/>
                    <a:pt x="1200716" y="1085128"/>
                    <a:pt x="1276976" y="1191325"/>
                  </a:cubicBezTo>
                  <a:cubicBezTo>
                    <a:pt x="1859704" y="2002688"/>
                    <a:pt x="2485223" y="2348843"/>
                    <a:pt x="3368450" y="2348843"/>
                  </a:cubicBezTo>
                  <a:cubicBezTo>
                    <a:pt x="3948114" y="2348843"/>
                    <a:pt x="4373422" y="2066846"/>
                    <a:pt x="4956151" y="1636730"/>
                  </a:cubicBezTo>
                  <a:cubicBezTo>
                    <a:pt x="5021253" y="1588668"/>
                    <a:pt x="5086356" y="1541186"/>
                    <a:pt x="5149372" y="1495325"/>
                  </a:cubicBezTo>
                  <a:lnTo>
                    <a:pt x="5270786" y="1406110"/>
                  </a:lnTo>
                  <a:lnTo>
                    <a:pt x="5270786" y="2138641"/>
                  </a:lnTo>
                  <a:lnTo>
                    <a:pt x="5112925" y="2253730"/>
                  </a:lnTo>
                  <a:cubicBezTo>
                    <a:pt x="4598179" y="2621786"/>
                    <a:pt x="4074961" y="2927775"/>
                    <a:pt x="3368327" y="2927775"/>
                  </a:cubicBezTo>
                  <a:cubicBezTo>
                    <a:pt x="2170746" y="2927775"/>
                    <a:pt x="1393203" y="2384512"/>
                    <a:pt x="769646" y="1516288"/>
                  </a:cubicBezTo>
                  <a:cubicBezTo>
                    <a:pt x="418850" y="1027932"/>
                    <a:pt x="48120" y="683401"/>
                    <a:pt x="3149" y="8525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Freeform: Shape 30">
              <a:extLst>
                <a:ext uri="{FF2B5EF4-FFF2-40B4-BE49-F238E27FC236}">
                  <a16:creationId xmlns:a16="http://schemas.microsoft.com/office/drawing/2014/main" id="{E52F51E0-B50B-43EA-B6AC-C16BD29C3ED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21214" y="-1"/>
              <a:ext cx="5270786" cy="2927775"/>
            </a:xfrm>
            <a:custGeom>
              <a:avLst/>
              <a:gdLst>
                <a:gd name="connsiteX0" fmla="*/ 0 w 5270786"/>
                <a:gd name="connsiteY0" fmla="*/ 0 h 2927775"/>
                <a:gd name="connsiteX1" fmla="*/ 736294 w 5270786"/>
                <a:gd name="connsiteY1" fmla="*/ 0 h 2927775"/>
                <a:gd name="connsiteX2" fmla="*/ 740298 w 5270786"/>
                <a:gd name="connsiteY2" fmla="*/ 72745 h 2927775"/>
                <a:gd name="connsiteX3" fmla="*/ 1153024 w 5270786"/>
                <a:gd name="connsiteY3" fmla="*/ 826989 h 2927775"/>
                <a:gd name="connsiteX4" fmla="*/ 1378368 w 5270786"/>
                <a:gd name="connsiteY4" fmla="*/ 1126356 h 2927775"/>
                <a:gd name="connsiteX5" fmla="*/ 2238056 w 5270786"/>
                <a:gd name="connsiteY5" fmla="*/ 1955322 h 2927775"/>
                <a:gd name="connsiteX6" fmla="*/ 3368327 w 5270786"/>
                <a:gd name="connsiteY6" fmla="*/ 2233033 h 2927775"/>
                <a:gd name="connsiteX7" fmla="*/ 4095360 w 5270786"/>
                <a:gd name="connsiteY7" fmla="*/ 2056192 h 2927775"/>
                <a:gd name="connsiteX8" fmla="*/ 4880506 w 5270786"/>
                <a:gd name="connsiteY8" fmla="*/ 1545587 h 2927775"/>
                <a:gd name="connsiteX9" fmla="*/ 5074340 w 5270786"/>
                <a:gd name="connsiteY9" fmla="*/ 1403721 h 2927775"/>
                <a:gd name="connsiteX10" fmla="*/ 5270786 w 5270786"/>
                <a:gd name="connsiteY10" fmla="*/ 1259367 h 2927775"/>
                <a:gd name="connsiteX11" fmla="*/ 5270786 w 5270786"/>
                <a:gd name="connsiteY11" fmla="*/ 2138641 h 2927775"/>
                <a:gd name="connsiteX12" fmla="*/ 5112925 w 5270786"/>
                <a:gd name="connsiteY12" fmla="*/ 2253730 h 2927775"/>
                <a:gd name="connsiteX13" fmla="*/ 3368327 w 5270786"/>
                <a:gd name="connsiteY13" fmla="*/ 2927775 h 2927775"/>
                <a:gd name="connsiteX14" fmla="*/ 769646 w 5270786"/>
                <a:gd name="connsiteY14" fmla="*/ 1516288 h 2927775"/>
                <a:gd name="connsiteX15" fmla="*/ 3149 w 5270786"/>
                <a:gd name="connsiteY15" fmla="*/ 85252 h 2927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5270786" h="2927775">
                  <a:moveTo>
                    <a:pt x="0" y="0"/>
                  </a:moveTo>
                  <a:lnTo>
                    <a:pt x="736294" y="0"/>
                  </a:lnTo>
                  <a:lnTo>
                    <a:pt x="740298" y="72745"/>
                  </a:lnTo>
                  <a:cubicBezTo>
                    <a:pt x="768839" y="319371"/>
                    <a:pt x="898885" y="497858"/>
                    <a:pt x="1153024" y="826989"/>
                  </a:cubicBezTo>
                  <a:cubicBezTo>
                    <a:pt x="1225727" y="921142"/>
                    <a:pt x="1300882" y="1018537"/>
                    <a:pt x="1378368" y="1126356"/>
                  </a:cubicBezTo>
                  <a:cubicBezTo>
                    <a:pt x="1652384" y="1507833"/>
                    <a:pt x="1933512" y="1779060"/>
                    <a:pt x="2238056" y="1955322"/>
                  </a:cubicBezTo>
                  <a:cubicBezTo>
                    <a:pt x="2560868" y="2142238"/>
                    <a:pt x="2930637" y="2233033"/>
                    <a:pt x="3368327" y="2233033"/>
                  </a:cubicBezTo>
                  <a:cubicBezTo>
                    <a:pt x="3616720" y="2233033"/>
                    <a:pt x="3847703" y="2176866"/>
                    <a:pt x="4095360" y="2056192"/>
                  </a:cubicBezTo>
                  <a:cubicBezTo>
                    <a:pt x="4349636" y="1932276"/>
                    <a:pt x="4601340" y="1751613"/>
                    <a:pt x="4880506" y="1545587"/>
                  </a:cubicBezTo>
                  <a:cubicBezTo>
                    <a:pt x="4945974" y="1497295"/>
                    <a:pt x="5011199" y="1449697"/>
                    <a:pt x="5074340" y="1403721"/>
                  </a:cubicBezTo>
                  <a:lnTo>
                    <a:pt x="5270786" y="1259367"/>
                  </a:lnTo>
                  <a:lnTo>
                    <a:pt x="5270786" y="2138641"/>
                  </a:lnTo>
                  <a:lnTo>
                    <a:pt x="5112925" y="2253730"/>
                  </a:lnTo>
                  <a:cubicBezTo>
                    <a:pt x="4598179" y="2621786"/>
                    <a:pt x="4074961" y="2927775"/>
                    <a:pt x="3368327" y="2927775"/>
                  </a:cubicBezTo>
                  <a:cubicBezTo>
                    <a:pt x="2170746" y="2927775"/>
                    <a:pt x="1393203" y="2384512"/>
                    <a:pt x="769646" y="1516288"/>
                  </a:cubicBezTo>
                  <a:cubicBezTo>
                    <a:pt x="418850" y="1027932"/>
                    <a:pt x="48120" y="683401"/>
                    <a:pt x="3149" y="8525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5" name="Alaotsikko 4">
            <a:extLst>
              <a:ext uri="{FF2B5EF4-FFF2-40B4-BE49-F238E27FC236}">
                <a16:creationId xmlns:a16="http://schemas.microsoft.com/office/drawing/2014/main" id="{49BC51C1-4DB7-1E67-7964-A5BD405BE78F}"/>
              </a:ext>
            </a:extLst>
          </p:cNvPr>
          <p:cNvSpPr>
            <a:spLocks noGrp="1"/>
          </p:cNvSpPr>
          <p:nvPr>
            <p:ph type="subTitle" idx="1"/>
          </p:nvPr>
        </p:nvSpPr>
        <p:spPr>
          <a:xfrm>
            <a:off x="1179226" y="2241755"/>
            <a:ext cx="9833548" cy="3753144"/>
          </a:xfrm>
        </p:spPr>
        <p:txBody>
          <a:bodyPr vert="horz" lIns="91440" tIns="45720" rIns="91440" bIns="45720" rtlCol="0" anchor="ctr">
            <a:normAutofit/>
          </a:bodyPr>
          <a:lstStyle/>
          <a:p>
            <a:pPr marL="457200" indent="-228600" algn="l">
              <a:buFont typeface="Arial" panose="020B0604020202020204" pitchFamily="34" charset="0"/>
              <a:buChar char="•"/>
            </a:pPr>
            <a:r>
              <a:rPr lang="en-US" sz="1800" i="1">
                <a:solidFill>
                  <a:schemeClr val="tx2"/>
                </a:solidFill>
              </a:rPr>
              <a:t>Saa olla sellainen kun on </a:t>
            </a:r>
          </a:p>
          <a:p>
            <a:pPr marL="457200" indent="-228600" algn="l">
              <a:buFont typeface="Arial" panose="020B0604020202020204" pitchFamily="34" charset="0"/>
              <a:buChar char="•"/>
            </a:pPr>
            <a:r>
              <a:rPr lang="en-US" sz="1800" i="1">
                <a:solidFill>
                  <a:schemeClr val="tx2"/>
                </a:solidFill>
              </a:rPr>
              <a:t>Kaikkia kohdellaan oikeudenmukaisesti</a:t>
            </a:r>
          </a:p>
          <a:p>
            <a:pPr marL="457200" indent="-228600" algn="l">
              <a:buFont typeface="Arial" panose="020B0604020202020204" pitchFamily="34" charset="0"/>
              <a:buChar char="•"/>
            </a:pPr>
            <a:r>
              <a:rPr lang="en-US" sz="1800" i="1">
                <a:solidFill>
                  <a:schemeClr val="tx2"/>
                </a:solidFill>
              </a:rPr>
              <a:t>Ollaan reiluja toisille</a:t>
            </a:r>
          </a:p>
          <a:p>
            <a:pPr marL="457200" indent="-228600" algn="l">
              <a:buFont typeface="Arial" panose="020B0604020202020204" pitchFamily="34" charset="0"/>
              <a:buChar char="•"/>
            </a:pPr>
            <a:r>
              <a:rPr lang="en-US" sz="1800" i="1">
                <a:solidFill>
                  <a:schemeClr val="tx2"/>
                </a:solidFill>
              </a:rPr>
              <a:t>Saa olla rauhassa ja oma itsensä</a:t>
            </a:r>
          </a:p>
          <a:p>
            <a:pPr marL="457200" indent="-228600" algn="l">
              <a:buFont typeface="Arial" panose="020B0604020202020204" pitchFamily="34" charset="0"/>
              <a:buChar char="•"/>
            </a:pPr>
            <a:r>
              <a:rPr lang="en-US" sz="1800" i="1">
                <a:solidFill>
                  <a:schemeClr val="tx2"/>
                </a:solidFill>
              </a:rPr>
              <a:t>Ei haukuta tai kiusata ketään</a:t>
            </a:r>
          </a:p>
          <a:p>
            <a:pPr marL="457200" indent="-228600" algn="l">
              <a:buFont typeface="Arial" panose="020B0604020202020204" pitchFamily="34" charset="0"/>
              <a:buChar char="•"/>
            </a:pPr>
            <a:r>
              <a:rPr lang="en-US" sz="1800" i="1">
                <a:solidFill>
                  <a:schemeClr val="tx2"/>
                </a:solidFill>
              </a:rPr>
              <a:t>Ei huudeta</a:t>
            </a:r>
          </a:p>
          <a:p>
            <a:pPr marL="457200" indent="-228600" algn="l">
              <a:buFont typeface="Arial" panose="020B0604020202020204" pitchFamily="34" charset="0"/>
              <a:buChar char="•"/>
            </a:pPr>
            <a:r>
              <a:rPr lang="en-US" sz="1800" i="1">
                <a:solidFill>
                  <a:schemeClr val="tx2"/>
                </a:solidFill>
              </a:rPr>
              <a:t>Ei käytetä väkivaltaa</a:t>
            </a:r>
          </a:p>
          <a:p>
            <a:pPr marL="457200" indent="-228600" algn="l">
              <a:buFont typeface="Arial" panose="020B0604020202020204" pitchFamily="34" charset="0"/>
              <a:buChar char="•"/>
            </a:pPr>
            <a:r>
              <a:rPr lang="en-US" sz="1800" i="1">
                <a:solidFill>
                  <a:schemeClr val="tx2"/>
                </a:solidFill>
              </a:rPr>
              <a:t>Puhutaan nätisti toisille</a:t>
            </a:r>
          </a:p>
          <a:p>
            <a:pPr indent="-228600" algn="l">
              <a:buFont typeface="Arial" panose="020B0604020202020204" pitchFamily="34" charset="0"/>
              <a:buChar char="•"/>
            </a:pPr>
            <a:endParaRPr lang="en-US" sz="1800" dirty="0">
              <a:solidFill>
                <a:schemeClr val="tx2"/>
              </a:solidFill>
            </a:endParaRPr>
          </a:p>
        </p:txBody>
      </p:sp>
    </p:spTree>
    <p:extLst>
      <p:ext uri="{BB962C8B-B14F-4D97-AF65-F5344CB8AC3E}">
        <p14:creationId xmlns:p14="http://schemas.microsoft.com/office/powerpoint/2010/main" val="18098099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8" name="Rectangle 22">
            <a:extLst>
              <a:ext uri="{FF2B5EF4-FFF2-40B4-BE49-F238E27FC236}">
                <a16:creationId xmlns:a16="http://schemas.microsoft.com/office/drawing/2014/main" id="{43C823D3-D619-407C-89E0-C6F6B1E7A42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Rectangle 24">
            <a:extLst>
              <a:ext uri="{FF2B5EF4-FFF2-40B4-BE49-F238E27FC236}">
                <a16:creationId xmlns:a16="http://schemas.microsoft.com/office/drawing/2014/main" id="{047F8E3E-2FFA-4A0F-B3C7-E57ADDCFB41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p>
        </p:txBody>
      </p:sp>
      <p:sp>
        <p:nvSpPr>
          <p:cNvPr id="4" name="Otsikko 3">
            <a:extLst>
              <a:ext uri="{FF2B5EF4-FFF2-40B4-BE49-F238E27FC236}">
                <a16:creationId xmlns:a16="http://schemas.microsoft.com/office/drawing/2014/main" id="{8FB9770B-962E-260E-BB14-F4DA6DBBF57D}"/>
              </a:ext>
            </a:extLst>
          </p:cNvPr>
          <p:cNvSpPr>
            <a:spLocks noGrp="1"/>
          </p:cNvSpPr>
          <p:nvPr>
            <p:ph type="ctrTitle"/>
          </p:nvPr>
        </p:nvSpPr>
        <p:spPr>
          <a:xfrm>
            <a:off x="1179226" y="211016"/>
            <a:ext cx="9833548" cy="1195754"/>
          </a:xfrm>
        </p:spPr>
        <p:txBody>
          <a:bodyPr vert="horz" lIns="91440" tIns="45720" rIns="91440" bIns="45720" rtlCol="0" anchor="b">
            <a:normAutofit/>
          </a:bodyPr>
          <a:lstStyle/>
          <a:p>
            <a:r>
              <a:rPr lang="en-US" sz="3600" kern="1200">
                <a:solidFill>
                  <a:schemeClr val="tx2"/>
                </a:solidFill>
                <a:latin typeface="+mj-lt"/>
                <a:ea typeface="+mj-ea"/>
                <a:cs typeface="+mj-cs"/>
              </a:rPr>
              <a:t>Me aikuiset haluamme edistää hyvää kohtelua Polussa mm.</a:t>
            </a:r>
            <a:endParaRPr lang="en-US" sz="3600" kern="1200" dirty="0">
              <a:solidFill>
                <a:schemeClr val="tx2"/>
              </a:solidFill>
              <a:latin typeface="+mj-lt"/>
              <a:ea typeface="+mj-ea"/>
              <a:cs typeface="+mj-cs"/>
            </a:endParaRPr>
          </a:p>
        </p:txBody>
      </p:sp>
      <p:grpSp>
        <p:nvGrpSpPr>
          <p:cNvPr id="40" name="Group 26">
            <a:extLst>
              <a:ext uri="{FF2B5EF4-FFF2-40B4-BE49-F238E27FC236}">
                <a16:creationId xmlns:a16="http://schemas.microsoft.com/office/drawing/2014/main" id="{33D939F1-7ABE-4D0E-946A-43F37F556AF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0"/>
            <a:ext cx="3346102" cy="2510865"/>
            <a:chOff x="-305" y="-1"/>
            <a:chExt cx="3832880" cy="2876136"/>
          </a:xfrm>
        </p:grpSpPr>
        <p:sp>
          <p:nvSpPr>
            <p:cNvPr id="41" name="Freeform: Shape 27">
              <a:extLst>
                <a:ext uri="{FF2B5EF4-FFF2-40B4-BE49-F238E27FC236}">
                  <a16:creationId xmlns:a16="http://schemas.microsoft.com/office/drawing/2014/main" id="{63FE0426-0FE4-451E-A8BB-08DA6A6AC20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3815424" cy="2653659"/>
            </a:xfrm>
            <a:custGeom>
              <a:avLst/>
              <a:gdLst>
                <a:gd name="connsiteX0" fmla="*/ 3203055 w 3815424"/>
                <a:gd name="connsiteY0" fmla="*/ 0 h 2653659"/>
                <a:gd name="connsiteX1" fmla="*/ 3815424 w 3815424"/>
                <a:gd name="connsiteY1" fmla="*/ 0 h 2653659"/>
                <a:gd name="connsiteX2" fmla="*/ 3801025 w 3815424"/>
                <a:gd name="connsiteY2" fmla="*/ 214243 h 2653659"/>
                <a:gd name="connsiteX3" fmla="*/ 587142 w 3815424"/>
                <a:gd name="connsiteY3" fmla="*/ 2653659 h 2653659"/>
                <a:gd name="connsiteX4" fmla="*/ 53389 w 3815424"/>
                <a:gd name="connsiteY4" fmla="*/ 2605041 h 2653659"/>
                <a:gd name="connsiteX5" fmla="*/ 0 w 3815424"/>
                <a:gd name="connsiteY5" fmla="*/ 2593136 h 2653659"/>
                <a:gd name="connsiteX6" fmla="*/ 0 w 3815424"/>
                <a:gd name="connsiteY6" fmla="*/ 1994836 h 2653659"/>
                <a:gd name="connsiteX7" fmla="*/ 159710 w 3815424"/>
                <a:gd name="connsiteY7" fmla="*/ 2035054 h 2653659"/>
                <a:gd name="connsiteX8" fmla="*/ 587142 w 3815424"/>
                <a:gd name="connsiteY8" fmla="*/ 2075152 h 2653659"/>
                <a:gd name="connsiteX9" fmla="*/ 1549283 w 3815424"/>
                <a:gd name="connsiteY9" fmla="*/ 1900153 h 2653659"/>
                <a:gd name="connsiteX10" fmla="*/ 2406698 w 3815424"/>
                <a:gd name="connsiteY10" fmla="*/ 1418450 h 2653659"/>
                <a:gd name="connsiteX11" fmla="*/ 2996069 w 3815424"/>
                <a:gd name="connsiteY11" fmla="*/ 728678 h 2653659"/>
                <a:gd name="connsiteX12" fmla="*/ 3193967 w 3815424"/>
                <a:gd name="connsiteY12" fmla="*/ 137719 h 26536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815424" h="2653659">
                  <a:moveTo>
                    <a:pt x="3203055" y="0"/>
                  </a:moveTo>
                  <a:lnTo>
                    <a:pt x="3815424" y="0"/>
                  </a:lnTo>
                  <a:lnTo>
                    <a:pt x="3801025" y="214243"/>
                  </a:lnTo>
                  <a:cubicBezTo>
                    <a:pt x="3616317" y="1584467"/>
                    <a:pt x="2091637" y="2653659"/>
                    <a:pt x="587142" y="2653659"/>
                  </a:cubicBezTo>
                  <a:cubicBezTo>
                    <a:pt x="400192" y="2653659"/>
                    <a:pt x="222112" y="2636953"/>
                    <a:pt x="53389" y="2605041"/>
                  </a:cubicBezTo>
                  <a:lnTo>
                    <a:pt x="0" y="2593136"/>
                  </a:lnTo>
                  <a:lnTo>
                    <a:pt x="0" y="1994836"/>
                  </a:lnTo>
                  <a:lnTo>
                    <a:pt x="159710" y="2035054"/>
                  </a:lnTo>
                  <a:cubicBezTo>
                    <a:pt x="295467" y="2061726"/>
                    <a:pt x="438268" y="2075152"/>
                    <a:pt x="587142" y="2075152"/>
                  </a:cubicBezTo>
                  <a:cubicBezTo>
                    <a:pt x="901731" y="2075152"/>
                    <a:pt x="1234490" y="2014697"/>
                    <a:pt x="1549283" y="1900153"/>
                  </a:cubicBezTo>
                  <a:cubicBezTo>
                    <a:pt x="1860709" y="1786959"/>
                    <a:pt x="2157231" y="1620350"/>
                    <a:pt x="2406698" y="1418450"/>
                  </a:cubicBezTo>
                  <a:cubicBezTo>
                    <a:pt x="2655859" y="1216840"/>
                    <a:pt x="2859596" y="978302"/>
                    <a:pt x="2996069" y="728678"/>
                  </a:cubicBezTo>
                  <a:cubicBezTo>
                    <a:pt x="3101178" y="536396"/>
                    <a:pt x="3167417" y="338366"/>
                    <a:pt x="3193967" y="13771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Freeform: Shape 28">
              <a:extLst>
                <a:ext uri="{FF2B5EF4-FFF2-40B4-BE49-F238E27FC236}">
                  <a16:creationId xmlns:a16="http://schemas.microsoft.com/office/drawing/2014/main" id="{4A32F7E8-35B4-451F-AA07-AECF7CA1D53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3815424" cy="2653660"/>
            </a:xfrm>
            <a:custGeom>
              <a:avLst/>
              <a:gdLst>
                <a:gd name="connsiteX0" fmla="*/ 3305038 w 3815424"/>
                <a:gd name="connsiteY0" fmla="*/ 0 h 2653660"/>
                <a:gd name="connsiteX1" fmla="*/ 3815424 w 3815424"/>
                <a:gd name="connsiteY1" fmla="*/ 0 h 2653660"/>
                <a:gd name="connsiteX2" fmla="*/ 3801025 w 3815424"/>
                <a:gd name="connsiteY2" fmla="*/ 214244 h 2653660"/>
                <a:gd name="connsiteX3" fmla="*/ 587142 w 3815424"/>
                <a:gd name="connsiteY3" fmla="*/ 2653660 h 2653660"/>
                <a:gd name="connsiteX4" fmla="*/ 53389 w 3815424"/>
                <a:gd name="connsiteY4" fmla="*/ 2605042 h 2653660"/>
                <a:gd name="connsiteX5" fmla="*/ 0 w 3815424"/>
                <a:gd name="connsiteY5" fmla="*/ 2593137 h 2653660"/>
                <a:gd name="connsiteX6" fmla="*/ 0 w 3815424"/>
                <a:gd name="connsiteY6" fmla="*/ 2094444 h 2653660"/>
                <a:gd name="connsiteX7" fmla="*/ 137675 w 3815424"/>
                <a:gd name="connsiteY7" fmla="*/ 2129195 h 2653660"/>
                <a:gd name="connsiteX8" fmla="*/ 587142 w 3815424"/>
                <a:gd name="connsiteY8" fmla="*/ 2171571 h 2653660"/>
                <a:gd name="connsiteX9" fmla="*/ 1585826 w 3815424"/>
                <a:gd name="connsiteY9" fmla="*/ 1990112 h 2653660"/>
                <a:gd name="connsiteX10" fmla="*/ 2473046 w 3815424"/>
                <a:gd name="connsiteY10" fmla="*/ 1491633 h 2653660"/>
                <a:gd name="connsiteX11" fmla="*/ 3086710 w 3815424"/>
                <a:gd name="connsiteY11" fmla="*/ 772838 h 2653660"/>
                <a:gd name="connsiteX12" fmla="*/ 3295217 w 3815424"/>
                <a:gd name="connsiteY12" fmla="*/ 149229 h 26536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815424" h="2653660">
                  <a:moveTo>
                    <a:pt x="3305038" y="0"/>
                  </a:moveTo>
                  <a:lnTo>
                    <a:pt x="3815424" y="0"/>
                  </a:lnTo>
                  <a:lnTo>
                    <a:pt x="3801025" y="214244"/>
                  </a:lnTo>
                  <a:cubicBezTo>
                    <a:pt x="3616317" y="1584467"/>
                    <a:pt x="2091637" y="2653660"/>
                    <a:pt x="587142" y="2653660"/>
                  </a:cubicBezTo>
                  <a:cubicBezTo>
                    <a:pt x="400192" y="2653660"/>
                    <a:pt x="222112" y="2636954"/>
                    <a:pt x="53389" y="2605042"/>
                  </a:cubicBezTo>
                  <a:lnTo>
                    <a:pt x="0" y="2593137"/>
                  </a:lnTo>
                  <a:lnTo>
                    <a:pt x="0" y="2094444"/>
                  </a:lnTo>
                  <a:lnTo>
                    <a:pt x="137675" y="2129195"/>
                  </a:lnTo>
                  <a:cubicBezTo>
                    <a:pt x="280616" y="2157374"/>
                    <a:pt x="430766" y="2171571"/>
                    <a:pt x="587142" y="2171571"/>
                  </a:cubicBezTo>
                  <a:cubicBezTo>
                    <a:pt x="918879" y="2171571"/>
                    <a:pt x="1254904" y="2110634"/>
                    <a:pt x="1585826" y="1990112"/>
                  </a:cubicBezTo>
                  <a:cubicBezTo>
                    <a:pt x="1908071" y="1873061"/>
                    <a:pt x="2214800" y="1700666"/>
                    <a:pt x="2473046" y="1491633"/>
                  </a:cubicBezTo>
                  <a:cubicBezTo>
                    <a:pt x="2735782" y="1279031"/>
                    <a:pt x="2942276" y="1037118"/>
                    <a:pt x="3086710" y="772838"/>
                  </a:cubicBezTo>
                  <a:cubicBezTo>
                    <a:pt x="3197408" y="570216"/>
                    <a:pt x="3267226" y="361248"/>
                    <a:pt x="3295217" y="14922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Freeform: Shape 29">
              <a:extLst>
                <a:ext uri="{FF2B5EF4-FFF2-40B4-BE49-F238E27FC236}">
                  <a16:creationId xmlns:a16="http://schemas.microsoft.com/office/drawing/2014/main" id="{E1097796-C3C8-4772-9EBD-9F5CA368F5A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3815986" cy="2675935"/>
            </a:xfrm>
            <a:custGeom>
              <a:avLst/>
              <a:gdLst>
                <a:gd name="connsiteX0" fmla="*/ 3648768 w 3815986"/>
                <a:gd name="connsiteY0" fmla="*/ 0 h 2675935"/>
                <a:gd name="connsiteX1" fmla="*/ 3815986 w 3815986"/>
                <a:gd name="connsiteY1" fmla="*/ 0 h 2675935"/>
                <a:gd name="connsiteX2" fmla="*/ 3804695 w 3815986"/>
                <a:gd name="connsiteY2" fmla="*/ 200084 h 2675935"/>
                <a:gd name="connsiteX3" fmla="*/ 3762590 w 3815986"/>
                <a:gd name="connsiteY3" fmla="*/ 455543 h 2675935"/>
                <a:gd name="connsiteX4" fmla="*/ 3592332 w 3815986"/>
                <a:gd name="connsiteY4" fmla="*/ 947274 h 2675935"/>
                <a:gd name="connsiteX5" fmla="*/ 2953967 w 3815986"/>
                <a:gd name="connsiteY5" fmla="*/ 1782349 h 2675935"/>
                <a:gd name="connsiteX6" fmla="*/ 2530669 w 3815986"/>
                <a:gd name="connsiteY6" fmla="*/ 2109494 h 2675935"/>
                <a:gd name="connsiteX7" fmla="*/ 2057561 w 3815986"/>
                <a:gd name="connsiteY7" fmla="*/ 2369245 h 2675935"/>
                <a:gd name="connsiteX8" fmla="*/ 1007330 w 3815986"/>
                <a:gd name="connsiteY8" fmla="*/ 2655701 h 2675935"/>
                <a:gd name="connsiteX9" fmla="*/ 732765 w 3815986"/>
                <a:gd name="connsiteY9" fmla="*/ 2674696 h 2675935"/>
                <a:gd name="connsiteX10" fmla="*/ 457666 w 3815986"/>
                <a:gd name="connsiteY10" fmla="*/ 2670839 h 2675935"/>
                <a:gd name="connsiteX11" fmla="*/ 183574 w 3815986"/>
                <a:gd name="connsiteY11" fmla="*/ 2643312 h 2675935"/>
                <a:gd name="connsiteX12" fmla="*/ 0 w 3815986"/>
                <a:gd name="connsiteY12" fmla="*/ 2607798 h 2675935"/>
                <a:gd name="connsiteX13" fmla="*/ 0 w 3815986"/>
                <a:gd name="connsiteY13" fmla="*/ 2356652 h 2675935"/>
                <a:gd name="connsiteX14" fmla="*/ 222195 w 3815986"/>
                <a:gd name="connsiteY14" fmla="*/ 2396940 h 2675935"/>
                <a:gd name="connsiteX15" fmla="*/ 472364 w 3815986"/>
                <a:gd name="connsiteY15" fmla="*/ 2419092 h 2675935"/>
                <a:gd name="connsiteX16" fmla="*/ 974972 w 3815986"/>
                <a:gd name="connsiteY16" fmla="*/ 2402122 h 2675935"/>
                <a:gd name="connsiteX17" fmla="*/ 1468292 w 3815986"/>
                <a:gd name="connsiteY17" fmla="*/ 2304162 h 2675935"/>
                <a:gd name="connsiteX18" fmla="*/ 1940176 w 3815986"/>
                <a:gd name="connsiteY18" fmla="*/ 2133695 h 2675935"/>
                <a:gd name="connsiteX19" fmla="*/ 2783403 w 3815986"/>
                <a:gd name="connsiteY19" fmla="*/ 1609954 h 2675935"/>
                <a:gd name="connsiteX20" fmla="*/ 3128104 w 3815986"/>
                <a:gd name="connsiteY20" fmla="*/ 1260439 h 2675935"/>
                <a:gd name="connsiteX21" fmla="*/ 3400639 w 3815986"/>
                <a:gd name="connsiteY21" fmla="*/ 859052 h 2675935"/>
                <a:gd name="connsiteX22" fmla="*/ 3585595 w 3815986"/>
                <a:gd name="connsiteY22" fmla="*/ 415336 h 2675935"/>
                <a:gd name="connsiteX23" fmla="*/ 3635918 w 3815986"/>
                <a:gd name="connsiteY23" fmla="*/ 181137 h 26759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3815986" h="2675935">
                  <a:moveTo>
                    <a:pt x="3648768" y="0"/>
                  </a:moveTo>
                  <a:lnTo>
                    <a:pt x="3815986" y="0"/>
                  </a:lnTo>
                  <a:lnTo>
                    <a:pt x="3804695" y="200084"/>
                  </a:lnTo>
                  <a:cubicBezTo>
                    <a:pt x="3795228" y="285751"/>
                    <a:pt x="3781167" y="371032"/>
                    <a:pt x="3762590" y="455543"/>
                  </a:cubicBezTo>
                  <a:cubicBezTo>
                    <a:pt x="3725537" y="624467"/>
                    <a:pt x="3668784" y="790112"/>
                    <a:pt x="3592332" y="947274"/>
                  </a:cubicBezTo>
                  <a:cubicBezTo>
                    <a:pt x="3438712" y="1261596"/>
                    <a:pt x="3216091" y="1542847"/>
                    <a:pt x="2953967" y="1782349"/>
                  </a:cubicBezTo>
                  <a:cubicBezTo>
                    <a:pt x="2822599" y="1902099"/>
                    <a:pt x="2680615" y="2011341"/>
                    <a:pt x="2530669" y="2109494"/>
                  </a:cubicBezTo>
                  <a:cubicBezTo>
                    <a:pt x="2380520" y="2207551"/>
                    <a:pt x="2222510" y="2294906"/>
                    <a:pt x="2057561" y="2369245"/>
                  </a:cubicBezTo>
                  <a:cubicBezTo>
                    <a:pt x="1727252" y="2516859"/>
                    <a:pt x="1371629" y="2614434"/>
                    <a:pt x="1007330" y="2655701"/>
                  </a:cubicBezTo>
                  <a:cubicBezTo>
                    <a:pt x="916281" y="2665873"/>
                    <a:pt x="824568" y="2672188"/>
                    <a:pt x="732765" y="2674696"/>
                  </a:cubicBezTo>
                  <a:cubicBezTo>
                    <a:pt x="640963" y="2677203"/>
                    <a:pt x="549072" y="2675901"/>
                    <a:pt x="457666" y="2670839"/>
                  </a:cubicBezTo>
                  <a:cubicBezTo>
                    <a:pt x="366106" y="2665584"/>
                    <a:pt x="274572" y="2656521"/>
                    <a:pt x="183574" y="2643312"/>
                  </a:cubicBezTo>
                  <a:lnTo>
                    <a:pt x="0" y="2607798"/>
                  </a:lnTo>
                  <a:lnTo>
                    <a:pt x="0" y="2356652"/>
                  </a:lnTo>
                  <a:lnTo>
                    <a:pt x="222195" y="2396940"/>
                  </a:lnTo>
                  <a:cubicBezTo>
                    <a:pt x="304990" y="2407980"/>
                    <a:pt x="388511" y="2415283"/>
                    <a:pt x="472364" y="2419092"/>
                  </a:cubicBezTo>
                  <a:cubicBezTo>
                    <a:pt x="640376" y="2427095"/>
                    <a:pt x="808184" y="2421791"/>
                    <a:pt x="974972" y="2402122"/>
                  </a:cubicBezTo>
                  <a:cubicBezTo>
                    <a:pt x="1141658" y="2382358"/>
                    <a:pt x="1306812" y="2349286"/>
                    <a:pt x="1468292" y="2304162"/>
                  </a:cubicBezTo>
                  <a:cubicBezTo>
                    <a:pt x="1629874" y="2259231"/>
                    <a:pt x="1787475" y="2201091"/>
                    <a:pt x="1940176" y="2133695"/>
                  </a:cubicBezTo>
                  <a:cubicBezTo>
                    <a:pt x="2246498" y="2000349"/>
                    <a:pt x="2532507" y="1823520"/>
                    <a:pt x="2783403" y="1609954"/>
                  </a:cubicBezTo>
                  <a:cubicBezTo>
                    <a:pt x="2908442" y="1502833"/>
                    <a:pt x="3024295" y="1385975"/>
                    <a:pt x="3128104" y="1260439"/>
                  </a:cubicBezTo>
                  <a:cubicBezTo>
                    <a:pt x="3232116" y="1135096"/>
                    <a:pt x="3323881" y="1000689"/>
                    <a:pt x="3400639" y="859052"/>
                  </a:cubicBezTo>
                  <a:cubicBezTo>
                    <a:pt x="3477399" y="717510"/>
                    <a:pt x="3541296" y="569316"/>
                    <a:pt x="3585595" y="415336"/>
                  </a:cubicBezTo>
                  <a:cubicBezTo>
                    <a:pt x="3607796" y="338540"/>
                    <a:pt x="3624638" y="260224"/>
                    <a:pt x="3635918" y="181137"/>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 name="Freeform: Shape 30">
              <a:extLst>
                <a:ext uri="{FF2B5EF4-FFF2-40B4-BE49-F238E27FC236}">
                  <a16:creationId xmlns:a16="http://schemas.microsoft.com/office/drawing/2014/main" id="{EC4BC137-BB50-4235-A83F-4B4EEE15904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3832270" cy="2876136"/>
            </a:xfrm>
            <a:custGeom>
              <a:avLst/>
              <a:gdLst>
                <a:gd name="connsiteX0" fmla="*/ 3800718 w 3832270"/>
                <a:gd name="connsiteY0" fmla="*/ 0 h 2876136"/>
                <a:gd name="connsiteX1" fmla="*/ 3832270 w 3832270"/>
                <a:gd name="connsiteY1" fmla="*/ 0 h 2876136"/>
                <a:gd name="connsiteX2" fmla="*/ 3824562 w 3832270"/>
                <a:gd name="connsiteY2" fmla="*/ 143769 h 2876136"/>
                <a:gd name="connsiteX3" fmla="*/ 3628155 w 3832270"/>
                <a:gd name="connsiteY3" fmla="*/ 922055 h 2876136"/>
                <a:gd name="connsiteX4" fmla="*/ 3514853 w 3832270"/>
                <a:gd name="connsiteY4" fmla="*/ 1169078 h 2876136"/>
                <a:gd name="connsiteX5" fmla="*/ 3379198 w 3832270"/>
                <a:gd name="connsiteY5" fmla="*/ 1407037 h 2876136"/>
                <a:gd name="connsiteX6" fmla="*/ 3043787 w 3832270"/>
                <a:gd name="connsiteY6" fmla="*/ 1848342 h 2876136"/>
                <a:gd name="connsiteX7" fmla="*/ 2845661 w 3832270"/>
                <a:gd name="connsiteY7" fmla="*/ 2047444 h 2876136"/>
                <a:gd name="connsiteX8" fmla="*/ 2793197 w 3832270"/>
                <a:gd name="connsiteY8" fmla="*/ 2094689 h 2876136"/>
                <a:gd name="connsiteX9" fmla="*/ 2739710 w 3832270"/>
                <a:gd name="connsiteY9" fmla="*/ 2140969 h 2876136"/>
                <a:gd name="connsiteX10" fmla="*/ 2629166 w 3832270"/>
                <a:gd name="connsiteY10" fmla="*/ 2229867 h 2876136"/>
                <a:gd name="connsiteX11" fmla="*/ 2145952 w 3832270"/>
                <a:gd name="connsiteY11" fmla="*/ 2535994 h 2876136"/>
                <a:gd name="connsiteX12" fmla="*/ 1034987 w 3832270"/>
                <a:gd name="connsiteY12" fmla="*/ 2863910 h 2876136"/>
                <a:gd name="connsiteX13" fmla="*/ 741909 w 3832270"/>
                <a:gd name="connsiteY13" fmla="*/ 2875939 h 2876136"/>
                <a:gd name="connsiteX14" fmla="*/ 450208 w 3832270"/>
                <a:gd name="connsiteY14" fmla="*/ 2857451 h 2876136"/>
                <a:gd name="connsiteX15" fmla="*/ 22215 w 3832270"/>
                <a:gd name="connsiteY15" fmla="*/ 2775923 h 2876136"/>
                <a:gd name="connsiteX16" fmla="*/ 0 w 3832270"/>
                <a:gd name="connsiteY16" fmla="*/ 2769256 h 2876136"/>
                <a:gd name="connsiteX17" fmla="*/ 0 w 3832270"/>
                <a:gd name="connsiteY17" fmla="*/ 2590612 h 2876136"/>
                <a:gd name="connsiteX18" fmla="*/ 199046 w 3832270"/>
                <a:gd name="connsiteY18" fmla="*/ 2627410 h 2876136"/>
                <a:gd name="connsiteX19" fmla="*/ 468174 w 3832270"/>
                <a:gd name="connsiteY19" fmla="*/ 2649670 h 2876136"/>
                <a:gd name="connsiteX20" fmla="*/ 1003650 w 3832270"/>
                <a:gd name="connsiteY20" fmla="*/ 2622480 h 2876136"/>
                <a:gd name="connsiteX21" fmla="*/ 1266489 w 3832270"/>
                <a:gd name="connsiteY21" fmla="*/ 2573982 h 2876136"/>
                <a:gd name="connsiteX22" fmla="*/ 1524223 w 3832270"/>
                <a:gd name="connsiteY22" fmla="*/ 2504657 h 2876136"/>
                <a:gd name="connsiteX23" fmla="*/ 1775731 w 3832270"/>
                <a:gd name="connsiteY23" fmla="*/ 2416243 h 2876136"/>
                <a:gd name="connsiteX24" fmla="*/ 2019789 w 3832270"/>
                <a:gd name="connsiteY24" fmla="*/ 2309412 h 2876136"/>
                <a:gd name="connsiteX25" fmla="*/ 2482486 w 3832270"/>
                <a:gd name="connsiteY25" fmla="*/ 2046962 h 2876136"/>
                <a:gd name="connsiteX26" fmla="*/ 2591908 w 3832270"/>
                <a:gd name="connsiteY26" fmla="*/ 1971371 h 2876136"/>
                <a:gd name="connsiteX27" fmla="*/ 2645702 w 3832270"/>
                <a:gd name="connsiteY27" fmla="*/ 1932321 h 2876136"/>
                <a:gd name="connsiteX28" fmla="*/ 2698779 w 3832270"/>
                <a:gd name="connsiteY28" fmla="*/ 1892309 h 2876136"/>
                <a:gd name="connsiteX29" fmla="*/ 2903537 w 3832270"/>
                <a:gd name="connsiteY29" fmla="*/ 1722516 h 2876136"/>
                <a:gd name="connsiteX30" fmla="*/ 3269061 w 3832270"/>
                <a:gd name="connsiteY30" fmla="*/ 1337327 h 2876136"/>
                <a:gd name="connsiteX31" fmla="*/ 3424928 w 3832270"/>
                <a:gd name="connsiteY31" fmla="*/ 1122508 h 2876136"/>
                <a:gd name="connsiteX32" fmla="*/ 3557622 w 3832270"/>
                <a:gd name="connsiteY32" fmla="*/ 893226 h 2876136"/>
                <a:gd name="connsiteX33" fmla="*/ 3587019 w 3832270"/>
                <a:gd name="connsiteY33" fmla="*/ 833929 h 2876136"/>
                <a:gd name="connsiteX34" fmla="*/ 3601310 w 3832270"/>
                <a:gd name="connsiteY34" fmla="*/ 804040 h 2876136"/>
                <a:gd name="connsiteX35" fmla="*/ 3614885 w 3832270"/>
                <a:gd name="connsiteY35" fmla="*/ 773861 h 2876136"/>
                <a:gd name="connsiteX36" fmla="*/ 3640812 w 3832270"/>
                <a:gd name="connsiteY36" fmla="*/ 713022 h 2876136"/>
                <a:gd name="connsiteX37" fmla="*/ 3665105 w 3832270"/>
                <a:gd name="connsiteY37" fmla="*/ 651506 h 2876136"/>
                <a:gd name="connsiteX38" fmla="*/ 3744110 w 3832270"/>
                <a:gd name="connsiteY38" fmla="*/ 399567 h 2876136"/>
                <a:gd name="connsiteX39" fmla="*/ 3792123 w 3832270"/>
                <a:gd name="connsiteY39" fmla="*/ 140444 h 28761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3832270" h="2876136">
                  <a:moveTo>
                    <a:pt x="3800718" y="0"/>
                  </a:moveTo>
                  <a:lnTo>
                    <a:pt x="3832270" y="0"/>
                  </a:lnTo>
                  <a:lnTo>
                    <a:pt x="3824562" y="143769"/>
                  </a:lnTo>
                  <a:cubicBezTo>
                    <a:pt x="3797131" y="409191"/>
                    <a:pt x="3730585" y="671345"/>
                    <a:pt x="3628155" y="922055"/>
                  </a:cubicBezTo>
                  <a:cubicBezTo>
                    <a:pt x="3593858" y="1005553"/>
                    <a:pt x="3556704" y="1088280"/>
                    <a:pt x="3514853" y="1169078"/>
                  </a:cubicBezTo>
                  <a:cubicBezTo>
                    <a:pt x="3473616" y="1250166"/>
                    <a:pt x="3428194" y="1329517"/>
                    <a:pt x="3379198" y="1407037"/>
                  </a:cubicBezTo>
                  <a:cubicBezTo>
                    <a:pt x="3281106" y="1561980"/>
                    <a:pt x="3169132" y="1710174"/>
                    <a:pt x="3043787" y="1848342"/>
                  </a:cubicBezTo>
                  <a:cubicBezTo>
                    <a:pt x="2980806" y="1917184"/>
                    <a:pt x="2915071" y="1984001"/>
                    <a:pt x="2845661" y="2047444"/>
                  </a:cubicBezTo>
                  <a:cubicBezTo>
                    <a:pt x="2828411" y="2063450"/>
                    <a:pt x="2811060" y="2079263"/>
                    <a:pt x="2793197" y="2094689"/>
                  </a:cubicBezTo>
                  <a:cubicBezTo>
                    <a:pt x="2775436" y="2110213"/>
                    <a:pt x="2757982" y="2126025"/>
                    <a:pt x="2739710" y="2140969"/>
                  </a:cubicBezTo>
                  <a:cubicBezTo>
                    <a:pt x="2703576" y="2171341"/>
                    <a:pt x="2666524" y="2200749"/>
                    <a:pt x="2629166" y="2229867"/>
                  </a:cubicBezTo>
                  <a:cubicBezTo>
                    <a:pt x="2479015" y="2345569"/>
                    <a:pt x="2316821" y="2448061"/>
                    <a:pt x="2145952" y="2535994"/>
                  </a:cubicBezTo>
                  <a:cubicBezTo>
                    <a:pt x="1804312" y="2711957"/>
                    <a:pt x="1424600" y="2826982"/>
                    <a:pt x="1034987" y="2863910"/>
                  </a:cubicBezTo>
                  <a:cubicBezTo>
                    <a:pt x="937762" y="2873167"/>
                    <a:pt x="839720" y="2877096"/>
                    <a:pt x="741909" y="2875939"/>
                  </a:cubicBezTo>
                  <a:cubicBezTo>
                    <a:pt x="644097" y="2874782"/>
                    <a:pt x="546515" y="2868539"/>
                    <a:pt x="450208" y="2857451"/>
                  </a:cubicBezTo>
                  <a:cubicBezTo>
                    <a:pt x="305520" y="2840674"/>
                    <a:pt x="162095" y="2813810"/>
                    <a:pt x="22215" y="2775923"/>
                  </a:cubicBezTo>
                  <a:lnTo>
                    <a:pt x="0" y="2769256"/>
                  </a:lnTo>
                  <a:lnTo>
                    <a:pt x="0" y="2590612"/>
                  </a:lnTo>
                  <a:lnTo>
                    <a:pt x="199046" y="2627410"/>
                  </a:lnTo>
                  <a:cubicBezTo>
                    <a:pt x="288321" y="2639209"/>
                    <a:pt x="378197" y="2646537"/>
                    <a:pt x="468174" y="2649670"/>
                  </a:cubicBezTo>
                  <a:cubicBezTo>
                    <a:pt x="648333" y="2656805"/>
                    <a:pt x="826655" y="2647163"/>
                    <a:pt x="1003650" y="2622480"/>
                  </a:cubicBezTo>
                  <a:cubicBezTo>
                    <a:pt x="1091943" y="2609658"/>
                    <a:pt x="1179725" y="2593747"/>
                    <a:pt x="1266489" y="2573982"/>
                  </a:cubicBezTo>
                  <a:cubicBezTo>
                    <a:pt x="1353250" y="2553927"/>
                    <a:pt x="1439298" y="2531076"/>
                    <a:pt x="1524223" y="2504657"/>
                  </a:cubicBezTo>
                  <a:cubicBezTo>
                    <a:pt x="1609149" y="2478336"/>
                    <a:pt x="1693052" y="2448833"/>
                    <a:pt x="1775731" y="2416243"/>
                  </a:cubicBezTo>
                  <a:cubicBezTo>
                    <a:pt x="1858309" y="2383557"/>
                    <a:pt x="1939764" y="2347882"/>
                    <a:pt x="2019789" y="2309412"/>
                  </a:cubicBezTo>
                  <a:cubicBezTo>
                    <a:pt x="2179839" y="2232567"/>
                    <a:pt x="2334583" y="2144923"/>
                    <a:pt x="2482486" y="2046962"/>
                  </a:cubicBezTo>
                  <a:cubicBezTo>
                    <a:pt x="2519334" y="2022376"/>
                    <a:pt x="2556081" y="1997403"/>
                    <a:pt x="2591908" y="1971371"/>
                  </a:cubicBezTo>
                  <a:cubicBezTo>
                    <a:pt x="2610077" y="1958644"/>
                    <a:pt x="2627838" y="1945434"/>
                    <a:pt x="2645702" y="1932321"/>
                  </a:cubicBezTo>
                  <a:cubicBezTo>
                    <a:pt x="2663666" y="1919305"/>
                    <a:pt x="2681325" y="1905903"/>
                    <a:pt x="2698779" y="1892309"/>
                  </a:cubicBezTo>
                  <a:cubicBezTo>
                    <a:pt x="2768903" y="1838025"/>
                    <a:pt x="2837496" y="1781717"/>
                    <a:pt x="2903537" y="1722516"/>
                  </a:cubicBezTo>
                  <a:cubicBezTo>
                    <a:pt x="3035926" y="1604501"/>
                    <a:pt x="3158720" y="1475784"/>
                    <a:pt x="3269061" y="1337327"/>
                  </a:cubicBezTo>
                  <a:cubicBezTo>
                    <a:pt x="3324182" y="1268099"/>
                    <a:pt x="3376341" y="1196461"/>
                    <a:pt x="3424928" y="1122508"/>
                  </a:cubicBezTo>
                  <a:cubicBezTo>
                    <a:pt x="3472697" y="1048170"/>
                    <a:pt x="3517814" y="972000"/>
                    <a:pt x="3557622" y="893226"/>
                  </a:cubicBezTo>
                  <a:cubicBezTo>
                    <a:pt x="3567931" y="873654"/>
                    <a:pt x="3577526" y="853791"/>
                    <a:pt x="3587019" y="833929"/>
                  </a:cubicBezTo>
                  <a:lnTo>
                    <a:pt x="3601310" y="804040"/>
                  </a:lnTo>
                  <a:lnTo>
                    <a:pt x="3614885" y="773861"/>
                  </a:lnTo>
                  <a:cubicBezTo>
                    <a:pt x="3623766" y="753709"/>
                    <a:pt x="3632748" y="733559"/>
                    <a:pt x="3640812" y="713022"/>
                  </a:cubicBezTo>
                  <a:cubicBezTo>
                    <a:pt x="3648876" y="692485"/>
                    <a:pt x="3657756" y="672236"/>
                    <a:pt x="3665105" y="651506"/>
                  </a:cubicBezTo>
                  <a:cubicBezTo>
                    <a:pt x="3696544" y="569166"/>
                    <a:pt x="3723185" y="485089"/>
                    <a:pt x="3744110" y="399567"/>
                  </a:cubicBezTo>
                  <a:cubicBezTo>
                    <a:pt x="3765341" y="314238"/>
                    <a:pt x="3781392" y="227654"/>
                    <a:pt x="3792123" y="140444"/>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5" name="Alaotsikko 4">
            <a:extLst>
              <a:ext uri="{FF2B5EF4-FFF2-40B4-BE49-F238E27FC236}">
                <a16:creationId xmlns:a16="http://schemas.microsoft.com/office/drawing/2014/main" id="{B8219ED2-1539-2693-722C-47ECF714BA4C}"/>
              </a:ext>
            </a:extLst>
          </p:cNvPr>
          <p:cNvSpPr>
            <a:spLocks noGrp="1"/>
          </p:cNvSpPr>
          <p:nvPr>
            <p:ph type="subTitle" idx="1"/>
          </p:nvPr>
        </p:nvSpPr>
        <p:spPr>
          <a:xfrm>
            <a:off x="1179226" y="1442790"/>
            <a:ext cx="9833548" cy="5204194"/>
          </a:xfrm>
        </p:spPr>
        <p:txBody>
          <a:bodyPr vert="horz" lIns="91440" tIns="45720" rIns="91440" bIns="45720" rtlCol="0">
            <a:noAutofit/>
          </a:bodyPr>
          <a:lstStyle/>
          <a:p>
            <a:pPr marL="285750" indent="-228600" algn="l">
              <a:buFont typeface="Arial" panose="020B0604020202020204" pitchFamily="34" charset="0"/>
              <a:buChar char="•"/>
            </a:pPr>
            <a:r>
              <a:rPr lang="en-US" sz="2000">
                <a:solidFill>
                  <a:schemeClr val="tx2"/>
                </a:solidFill>
              </a:rPr>
              <a:t>Kuuntelemalla sinua sekä olemalla läsnä silloin kun sitä tarvitset tai sinulla on vaikeaa.</a:t>
            </a:r>
          </a:p>
          <a:p>
            <a:pPr marL="285750" indent="-228600" algn="l">
              <a:buFont typeface="Arial" panose="020B0604020202020204" pitchFamily="34" charset="0"/>
              <a:buChar char="•"/>
            </a:pPr>
            <a:r>
              <a:rPr lang="en-US" sz="2000">
                <a:solidFill>
                  <a:schemeClr val="tx2"/>
                </a:solidFill>
              </a:rPr>
              <a:t>Tekemällä päätöksiä kanssasi yhdessä mahdollisimman paljon ja puntaroimalla erilaisia  vaihtoehtoja.</a:t>
            </a:r>
          </a:p>
          <a:p>
            <a:pPr marL="285750" indent="-228600" algn="l">
              <a:buFont typeface="Arial" panose="020B0604020202020204" pitchFamily="34" charset="0"/>
              <a:buChar char="•"/>
            </a:pPr>
            <a:r>
              <a:rPr lang="en-US" sz="2000">
                <a:solidFill>
                  <a:schemeClr val="tx2"/>
                </a:solidFill>
              </a:rPr>
              <a:t>Puhumalla sinulle rauhallisesti ja kunnioittavasti.</a:t>
            </a:r>
          </a:p>
          <a:p>
            <a:pPr marL="285750" indent="-228600" algn="l">
              <a:buFont typeface="Arial" panose="020B0604020202020204" pitchFamily="34" charset="0"/>
              <a:buChar char="•"/>
            </a:pPr>
            <a:r>
              <a:rPr lang="en-US" sz="2000">
                <a:solidFill>
                  <a:schemeClr val="tx2"/>
                </a:solidFill>
              </a:rPr>
              <a:t>Viettämällä aikaa kanssasi ja tekemällä esimerkiksi asioita, joista tykkäät.</a:t>
            </a:r>
          </a:p>
          <a:p>
            <a:pPr marL="285750" indent="-228600" algn="l">
              <a:buFont typeface="Arial" panose="020B0604020202020204" pitchFamily="34" charset="0"/>
              <a:buChar char="•"/>
            </a:pPr>
            <a:r>
              <a:rPr lang="en-US" sz="2000">
                <a:solidFill>
                  <a:schemeClr val="tx2"/>
                </a:solidFill>
              </a:rPr>
              <a:t>Haluamme aidosti kuulla ajatuksesi ja olla avoimia kanssasi. Kerromme sinulle sinun oikeuksistasi.</a:t>
            </a:r>
          </a:p>
          <a:p>
            <a:pPr marL="285750" indent="-228600" algn="l">
              <a:buFont typeface="Arial" panose="020B0604020202020204" pitchFamily="34" charset="0"/>
              <a:buChar char="•"/>
            </a:pPr>
            <a:r>
              <a:rPr lang="en-US" sz="2000">
                <a:solidFill>
                  <a:schemeClr val="tx2"/>
                </a:solidFill>
              </a:rPr>
              <a:t>Pitämällä yhteyttä perheeseesi ja muihin elämässäsi mukana oleviin ihmisiin ja tahoihin.</a:t>
            </a:r>
          </a:p>
          <a:p>
            <a:pPr marL="285750" indent="-228600" algn="l">
              <a:buFont typeface="Arial" panose="020B0604020202020204" pitchFamily="34" charset="0"/>
              <a:buChar char="•"/>
            </a:pPr>
            <a:r>
              <a:rPr lang="en-US" sz="2000">
                <a:solidFill>
                  <a:schemeClr val="tx2"/>
                </a:solidFill>
              </a:rPr>
              <a:t>Pitämällä huolta turvallisuudesta, sekä sinun että muiden.</a:t>
            </a:r>
          </a:p>
          <a:p>
            <a:pPr marL="285750" indent="-228600" algn="l">
              <a:buFont typeface="Arial" panose="020B0604020202020204" pitchFamily="34" charset="0"/>
              <a:buChar char="•"/>
            </a:pPr>
            <a:r>
              <a:rPr lang="en-US" sz="2000">
                <a:solidFill>
                  <a:schemeClr val="tx2"/>
                </a:solidFill>
              </a:rPr>
              <a:t>Olemalla reiluja ja tasapuolisia kaikille.</a:t>
            </a:r>
          </a:p>
          <a:p>
            <a:pPr marL="285750" indent="-228600" algn="l">
              <a:buFont typeface="Arial" panose="020B0604020202020204" pitchFamily="34" charset="0"/>
              <a:buChar char="•"/>
            </a:pPr>
            <a:r>
              <a:rPr lang="en-US" sz="2000">
                <a:solidFill>
                  <a:schemeClr val="tx2"/>
                </a:solidFill>
              </a:rPr>
              <a:t>Pitämällä kiinni yhteisesti sovituista asioista.</a:t>
            </a:r>
          </a:p>
          <a:p>
            <a:pPr marL="285750" indent="-228600" algn="l">
              <a:buFont typeface="Arial" panose="020B0604020202020204" pitchFamily="34" charset="0"/>
              <a:buChar char="•"/>
            </a:pPr>
            <a:r>
              <a:rPr lang="en-US" sz="2000">
                <a:solidFill>
                  <a:schemeClr val="tx2"/>
                </a:solidFill>
              </a:rPr>
              <a:t>Huomioimalla sinun kielellisen, kulttuurisen ja uskonnollisen taustasi</a:t>
            </a:r>
            <a:endParaRPr lang="en-US" sz="2000" dirty="0">
              <a:solidFill>
                <a:schemeClr val="tx2"/>
              </a:solidFill>
            </a:endParaRPr>
          </a:p>
        </p:txBody>
      </p:sp>
      <p:grpSp>
        <p:nvGrpSpPr>
          <p:cNvPr id="45" name="Group 32">
            <a:extLst>
              <a:ext uri="{FF2B5EF4-FFF2-40B4-BE49-F238E27FC236}">
                <a16:creationId xmlns:a16="http://schemas.microsoft.com/office/drawing/2014/main" id="{9DB3963A-4187-4A72-9DA4-CA6BADE22931}"/>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rot="5400000">
            <a:off x="9072780" y="3734338"/>
            <a:ext cx="3878664" cy="2368659"/>
            <a:chOff x="6867015" y="-1"/>
            <a:chExt cx="5324985" cy="3251912"/>
          </a:xfrm>
          <a:solidFill>
            <a:schemeClr val="accent5">
              <a:alpha val="10000"/>
            </a:schemeClr>
          </a:solidFill>
        </p:grpSpPr>
        <p:sp>
          <p:nvSpPr>
            <p:cNvPr id="46" name="Freeform: Shape 33">
              <a:extLst>
                <a:ext uri="{FF2B5EF4-FFF2-40B4-BE49-F238E27FC236}">
                  <a16:creationId xmlns:a16="http://schemas.microsoft.com/office/drawing/2014/main" id="{2428E75E-001A-4568-B035-574F1303EF5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867015" y="-1"/>
              <a:ext cx="5324985" cy="3251912"/>
            </a:xfrm>
            <a:custGeom>
              <a:avLst/>
              <a:gdLst>
                <a:gd name="connsiteX0" fmla="*/ 0 w 5324985"/>
                <a:gd name="connsiteY0" fmla="*/ 0 h 3251912"/>
                <a:gd name="connsiteX1" fmla="*/ 36826 w 5324985"/>
                <a:gd name="connsiteY1" fmla="*/ 0 h 3251912"/>
                <a:gd name="connsiteX2" fmla="*/ 45003 w 5324985"/>
                <a:gd name="connsiteY2" fmla="*/ 152909 h 3251912"/>
                <a:gd name="connsiteX3" fmla="*/ 68956 w 5324985"/>
                <a:gd name="connsiteY3" fmla="*/ 308600 h 3251912"/>
                <a:gd name="connsiteX4" fmla="*/ 167774 w 5324985"/>
                <a:gd name="connsiteY4" fmla="*/ 607968 h 3251912"/>
                <a:gd name="connsiteX5" fmla="*/ 201857 w 5324985"/>
                <a:gd name="connsiteY5" fmla="*/ 679539 h 3251912"/>
                <a:gd name="connsiteX6" fmla="*/ 239741 w 5324985"/>
                <a:gd name="connsiteY6" fmla="*/ 749488 h 3251912"/>
                <a:gd name="connsiteX7" fmla="*/ 323724 w 5324985"/>
                <a:gd name="connsiteY7" fmla="*/ 885101 h 3251912"/>
                <a:gd name="connsiteX8" fmla="*/ 416412 w 5324985"/>
                <a:gd name="connsiteY8" fmla="*/ 1016081 h 3251912"/>
                <a:gd name="connsiteX9" fmla="*/ 515719 w 5324985"/>
                <a:gd name="connsiteY9" fmla="*/ 1143356 h 3251912"/>
                <a:gd name="connsiteX10" fmla="*/ 722427 w 5324985"/>
                <a:gd name="connsiteY10" fmla="*/ 1395127 h 3251912"/>
                <a:gd name="connsiteX11" fmla="*/ 825780 w 5324985"/>
                <a:gd name="connsiteY11" fmla="*/ 1522749 h 3251912"/>
                <a:gd name="connsiteX12" fmla="*/ 926314 w 5324985"/>
                <a:gd name="connsiteY12" fmla="*/ 1651992 h 3251912"/>
                <a:gd name="connsiteX13" fmla="*/ 1026848 w 5324985"/>
                <a:gd name="connsiteY13" fmla="*/ 1776836 h 3251912"/>
                <a:gd name="connsiteX14" fmla="*/ 1131918 w 5324985"/>
                <a:gd name="connsiteY14" fmla="*/ 1897393 h 3251912"/>
                <a:gd name="connsiteX15" fmla="*/ 1354688 w 5324985"/>
                <a:gd name="connsiteY15" fmla="*/ 2124728 h 3251912"/>
                <a:gd name="connsiteX16" fmla="*/ 1855027 w 5324985"/>
                <a:gd name="connsiteY16" fmla="*/ 2504236 h 3251912"/>
                <a:gd name="connsiteX17" fmla="*/ 2131618 w 5324985"/>
                <a:gd name="connsiteY17" fmla="*/ 2646913 h 3251912"/>
                <a:gd name="connsiteX18" fmla="*/ 2423534 w 5324985"/>
                <a:gd name="connsiteY18" fmla="*/ 2754732 h 3251912"/>
                <a:gd name="connsiteX19" fmla="*/ 2727588 w 5324985"/>
                <a:gd name="connsiteY19" fmla="*/ 2829197 h 3251912"/>
                <a:gd name="connsiteX20" fmla="*/ 3041083 w 5324985"/>
                <a:gd name="connsiteY20" fmla="*/ 2870890 h 3251912"/>
                <a:gd name="connsiteX21" fmla="*/ 3360340 w 5324985"/>
                <a:gd name="connsiteY21" fmla="*/ 2883976 h 3251912"/>
                <a:gd name="connsiteX22" fmla="*/ 3439663 w 5324985"/>
                <a:gd name="connsiteY22" fmla="*/ 2883396 h 3251912"/>
                <a:gd name="connsiteX23" fmla="*/ 3478529 w 5324985"/>
                <a:gd name="connsiteY23" fmla="*/ 2882471 h 3251912"/>
                <a:gd name="connsiteX24" fmla="*/ 3517271 w 5324985"/>
                <a:gd name="connsiteY24" fmla="*/ 2880616 h 3251912"/>
                <a:gd name="connsiteX25" fmla="*/ 3671260 w 5324985"/>
                <a:gd name="connsiteY25" fmla="*/ 2867878 h 3251912"/>
                <a:gd name="connsiteX26" fmla="*/ 4265268 w 5324985"/>
                <a:gd name="connsiteY26" fmla="*/ 2716283 h 3251912"/>
                <a:gd name="connsiteX27" fmla="*/ 4546395 w 5324985"/>
                <a:gd name="connsiteY27" fmla="*/ 2584724 h 3251912"/>
                <a:gd name="connsiteX28" fmla="*/ 4817837 w 5324985"/>
                <a:gd name="connsiteY28" fmla="*/ 2424674 h 3251912"/>
                <a:gd name="connsiteX29" fmla="*/ 5081677 w 5324985"/>
                <a:gd name="connsiteY29" fmla="*/ 2243548 h 3251912"/>
                <a:gd name="connsiteX30" fmla="*/ 5211881 w 5324985"/>
                <a:gd name="connsiteY30" fmla="*/ 2147658 h 3251912"/>
                <a:gd name="connsiteX31" fmla="*/ 5324985 w 5324985"/>
                <a:gd name="connsiteY31" fmla="*/ 2062128 h 3251912"/>
                <a:gd name="connsiteX32" fmla="*/ 5324985 w 5324985"/>
                <a:gd name="connsiteY32" fmla="*/ 2514993 h 3251912"/>
                <a:gd name="connsiteX33" fmla="*/ 5314867 w 5324985"/>
                <a:gd name="connsiteY33" fmla="*/ 2522881 h 3251912"/>
                <a:gd name="connsiteX34" fmla="*/ 5038276 w 5324985"/>
                <a:gd name="connsiteY34" fmla="*/ 2722421 h 3251912"/>
                <a:gd name="connsiteX35" fmla="*/ 4741701 w 5324985"/>
                <a:gd name="connsiteY35" fmla="*/ 2904937 h 3251912"/>
                <a:gd name="connsiteX36" fmla="*/ 4420728 w 5324985"/>
                <a:gd name="connsiteY36" fmla="*/ 3058848 h 3251912"/>
                <a:gd name="connsiteX37" fmla="*/ 3717481 w 5324985"/>
                <a:gd name="connsiteY37" fmla="*/ 3237079 h 3251912"/>
                <a:gd name="connsiteX38" fmla="*/ 3535661 w 5324985"/>
                <a:gd name="connsiteY38" fmla="*/ 3249934 h 3251912"/>
                <a:gd name="connsiteX39" fmla="*/ 3490175 w 5324985"/>
                <a:gd name="connsiteY39" fmla="*/ 3251555 h 3251912"/>
                <a:gd name="connsiteX40" fmla="*/ 3444813 w 5324985"/>
                <a:gd name="connsiteY40" fmla="*/ 3251787 h 3251912"/>
                <a:gd name="connsiteX41" fmla="*/ 3355681 w 5324985"/>
                <a:gd name="connsiteY41" fmla="*/ 3250745 h 3251912"/>
                <a:gd name="connsiteX42" fmla="*/ 3179011 w 5324985"/>
                <a:gd name="connsiteY42" fmla="*/ 3243795 h 3251912"/>
                <a:gd name="connsiteX43" fmla="*/ 3002217 w 5324985"/>
                <a:gd name="connsiteY43" fmla="*/ 3227814 h 3251912"/>
                <a:gd name="connsiteX44" fmla="*/ 2650103 w 5324985"/>
                <a:gd name="connsiteY44" fmla="*/ 3170836 h 3251912"/>
                <a:gd name="connsiteX45" fmla="*/ 2305836 w 5324985"/>
                <a:gd name="connsiteY45" fmla="*/ 3072514 h 3251912"/>
                <a:gd name="connsiteX46" fmla="*/ 1978611 w 5324985"/>
                <a:gd name="connsiteY46" fmla="*/ 2929952 h 3251912"/>
                <a:gd name="connsiteX47" fmla="*/ 1678235 w 5324985"/>
                <a:gd name="connsiteY47" fmla="*/ 2744424 h 3251912"/>
                <a:gd name="connsiteX48" fmla="*/ 1175688 w 5324985"/>
                <a:gd name="connsiteY48" fmla="*/ 2277018 h 3251912"/>
                <a:gd name="connsiteX49" fmla="*/ 971310 w 5324985"/>
                <a:gd name="connsiteY49" fmla="*/ 2012044 h 3251912"/>
                <a:gd name="connsiteX50" fmla="*/ 790717 w 5324985"/>
                <a:gd name="connsiteY50" fmla="*/ 1735723 h 3251912"/>
                <a:gd name="connsiteX51" fmla="*/ 706488 w 5324985"/>
                <a:gd name="connsiteY51" fmla="*/ 1598604 h 3251912"/>
                <a:gd name="connsiteX52" fmla="*/ 618951 w 5324985"/>
                <a:gd name="connsiteY52" fmla="*/ 1463802 h 3251912"/>
                <a:gd name="connsiteX53" fmla="*/ 436273 w 5324985"/>
                <a:gd name="connsiteY53" fmla="*/ 1195355 h 3251912"/>
                <a:gd name="connsiteX54" fmla="*/ 346896 w 5324985"/>
                <a:gd name="connsiteY54" fmla="*/ 1058816 h 3251912"/>
                <a:gd name="connsiteX55" fmla="*/ 261809 w 5324985"/>
                <a:gd name="connsiteY55" fmla="*/ 919264 h 3251912"/>
                <a:gd name="connsiteX56" fmla="*/ 118487 w 5324985"/>
                <a:gd name="connsiteY56" fmla="*/ 626498 h 3251912"/>
                <a:gd name="connsiteX57" fmla="*/ 28130 w 5324985"/>
                <a:gd name="connsiteY57" fmla="*/ 315781 h 3251912"/>
                <a:gd name="connsiteX58" fmla="*/ 6751 w 5324985"/>
                <a:gd name="connsiteY58" fmla="*/ 156195 h 32519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Lst>
              <a:rect l="l" t="t" r="r" b="b"/>
              <a:pathLst>
                <a:path w="5324985" h="3251912">
                  <a:moveTo>
                    <a:pt x="0" y="0"/>
                  </a:moveTo>
                  <a:lnTo>
                    <a:pt x="36826" y="0"/>
                  </a:lnTo>
                  <a:lnTo>
                    <a:pt x="45003" y="152909"/>
                  </a:lnTo>
                  <a:cubicBezTo>
                    <a:pt x="50351" y="205154"/>
                    <a:pt x="58290" y="257123"/>
                    <a:pt x="68956" y="308600"/>
                  </a:cubicBezTo>
                  <a:cubicBezTo>
                    <a:pt x="91393" y="411324"/>
                    <a:pt x="123882" y="511847"/>
                    <a:pt x="167774" y="607968"/>
                  </a:cubicBezTo>
                  <a:cubicBezTo>
                    <a:pt x="178195" y="632173"/>
                    <a:pt x="190333" y="655798"/>
                    <a:pt x="201857" y="679539"/>
                  </a:cubicBezTo>
                  <a:cubicBezTo>
                    <a:pt x="214363" y="702933"/>
                    <a:pt x="226255" y="726557"/>
                    <a:pt x="239741" y="749488"/>
                  </a:cubicBezTo>
                  <a:cubicBezTo>
                    <a:pt x="265488" y="795812"/>
                    <a:pt x="294176" y="840746"/>
                    <a:pt x="323724" y="885101"/>
                  </a:cubicBezTo>
                  <a:cubicBezTo>
                    <a:pt x="353149" y="929572"/>
                    <a:pt x="384657" y="972885"/>
                    <a:pt x="416412" y="1016081"/>
                  </a:cubicBezTo>
                  <a:cubicBezTo>
                    <a:pt x="448655" y="1058931"/>
                    <a:pt x="482127" y="1101202"/>
                    <a:pt x="515719" y="1143356"/>
                  </a:cubicBezTo>
                  <a:cubicBezTo>
                    <a:pt x="583027" y="1227782"/>
                    <a:pt x="653402" y="1310470"/>
                    <a:pt x="722427" y="1395127"/>
                  </a:cubicBezTo>
                  <a:cubicBezTo>
                    <a:pt x="757123" y="1437282"/>
                    <a:pt x="791697" y="1479783"/>
                    <a:pt x="825780" y="1522749"/>
                  </a:cubicBezTo>
                  <a:cubicBezTo>
                    <a:pt x="859742" y="1565367"/>
                    <a:pt x="893457" y="1610649"/>
                    <a:pt x="926314" y="1651992"/>
                  </a:cubicBezTo>
                  <a:cubicBezTo>
                    <a:pt x="958927" y="1694379"/>
                    <a:pt x="993132" y="1735492"/>
                    <a:pt x="1026848" y="1776836"/>
                  </a:cubicBezTo>
                  <a:cubicBezTo>
                    <a:pt x="1061545" y="1817485"/>
                    <a:pt x="1095996" y="1858133"/>
                    <a:pt x="1131918" y="1897393"/>
                  </a:cubicBezTo>
                  <a:cubicBezTo>
                    <a:pt x="1203273" y="1976376"/>
                    <a:pt x="1277447" y="2052463"/>
                    <a:pt x="1354688" y="2124728"/>
                  </a:cubicBezTo>
                  <a:cubicBezTo>
                    <a:pt x="1509411" y="2268911"/>
                    <a:pt x="1676396" y="2397575"/>
                    <a:pt x="1855027" y="2504236"/>
                  </a:cubicBezTo>
                  <a:cubicBezTo>
                    <a:pt x="1944528" y="2557277"/>
                    <a:pt x="2036357" y="2605917"/>
                    <a:pt x="2131618" y="2646913"/>
                  </a:cubicBezTo>
                  <a:cubicBezTo>
                    <a:pt x="2226267" y="2689068"/>
                    <a:pt x="2323981" y="2724622"/>
                    <a:pt x="2423534" y="2754732"/>
                  </a:cubicBezTo>
                  <a:cubicBezTo>
                    <a:pt x="2523087" y="2784958"/>
                    <a:pt x="2624602" y="2809394"/>
                    <a:pt x="2727588" y="2829197"/>
                  </a:cubicBezTo>
                  <a:cubicBezTo>
                    <a:pt x="2830698" y="2848653"/>
                    <a:pt x="2935522" y="2861971"/>
                    <a:pt x="3041083" y="2870890"/>
                  </a:cubicBezTo>
                  <a:cubicBezTo>
                    <a:pt x="3146644" y="2879922"/>
                    <a:pt x="3253307" y="2883860"/>
                    <a:pt x="3360340" y="2883976"/>
                  </a:cubicBezTo>
                  <a:cubicBezTo>
                    <a:pt x="3387067" y="2883976"/>
                    <a:pt x="3414162" y="2884439"/>
                    <a:pt x="3439663" y="2883396"/>
                  </a:cubicBezTo>
                  <a:lnTo>
                    <a:pt x="3478529" y="2882471"/>
                  </a:lnTo>
                  <a:lnTo>
                    <a:pt x="3517271" y="2880616"/>
                  </a:lnTo>
                  <a:cubicBezTo>
                    <a:pt x="3568887" y="2878417"/>
                    <a:pt x="3620257" y="2873552"/>
                    <a:pt x="3671260" y="2867878"/>
                  </a:cubicBezTo>
                  <a:cubicBezTo>
                    <a:pt x="3875515" y="2844253"/>
                    <a:pt x="4074253" y="2792486"/>
                    <a:pt x="4265268" y="2716283"/>
                  </a:cubicBezTo>
                  <a:cubicBezTo>
                    <a:pt x="4361020" y="2678529"/>
                    <a:pt x="4454444" y="2633710"/>
                    <a:pt x="4546395" y="2584724"/>
                  </a:cubicBezTo>
                  <a:cubicBezTo>
                    <a:pt x="4638470" y="2535967"/>
                    <a:pt x="4728827" y="2481885"/>
                    <a:pt x="4817837" y="2424674"/>
                  </a:cubicBezTo>
                  <a:cubicBezTo>
                    <a:pt x="4906846" y="2367348"/>
                    <a:pt x="4994385" y="2306317"/>
                    <a:pt x="5081677" y="2243548"/>
                  </a:cubicBezTo>
                  <a:cubicBezTo>
                    <a:pt x="5125201" y="2212164"/>
                    <a:pt x="5168603" y="2179969"/>
                    <a:pt x="5211881" y="2147658"/>
                  </a:cubicBezTo>
                  <a:lnTo>
                    <a:pt x="5324985" y="2062128"/>
                  </a:lnTo>
                  <a:lnTo>
                    <a:pt x="5324985" y="2514993"/>
                  </a:lnTo>
                  <a:lnTo>
                    <a:pt x="5314867" y="2522881"/>
                  </a:lnTo>
                  <a:cubicBezTo>
                    <a:pt x="5225490" y="2591325"/>
                    <a:pt x="5133783" y="2658379"/>
                    <a:pt x="5038276" y="2722421"/>
                  </a:cubicBezTo>
                  <a:cubicBezTo>
                    <a:pt x="4942892" y="2786348"/>
                    <a:pt x="4844810" y="2848422"/>
                    <a:pt x="4741701" y="2904937"/>
                  </a:cubicBezTo>
                  <a:cubicBezTo>
                    <a:pt x="4638592" y="2961337"/>
                    <a:pt x="4531929" y="3013683"/>
                    <a:pt x="4420728" y="3058848"/>
                  </a:cubicBezTo>
                  <a:cubicBezTo>
                    <a:pt x="4199063" y="3150338"/>
                    <a:pt x="3959621" y="3211485"/>
                    <a:pt x="3717481" y="3237079"/>
                  </a:cubicBezTo>
                  <a:cubicBezTo>
                    <a:pt x="3656914" y="3243101"/>
                    <a:pt x="3596227" y="3247966"/>
                    <a:pt x="3535661" y="3249934"/>
                  </a:cubicBezTo>
                  <a:lnTo>
                    <a:pt x="3490175" y="3251555"/>
                  </a:lnTo>
                  <a:lnTo>
                    <a:pt x="3444813" y="3251787"/>
                  </a:lnTo>
                  <a:cubicBezTo>
                    <a:pt x="3414162" y="3252250"/>
                    <a:pt x="3385105" y="3251324"/>
                    <a:pt x="3355681" y="3250745"/>
                  </a:cubicBezTo>
                  <a:cubicBezTo>
                    <a:pt x="3296954" y="3250050"/>
                    <a:pt x="3237860" y="3246692"/>
                    <a:pt x="3179011" y="3243795"/>
                  </a:cubicBezTo>
                  <a:cubicBezTo>
                    <a:pt x="3120039" y="3239164"/>
                    <a:pt x="3061067" y="3234878"/>
                    <a:pt x="3002217" y="3227814"/>
                  </a:cubicBezTo>
                  <a:cubicBezTo>
                    <a:pt x="2884397" y="3214496"/>
                    <a:pt x="2766699" y="3196314"/>
                    <a:pt x="2650103" y="3170836"/>
                  </a:cubicBezTo>
                  <a:cubicBezTo>
                    <a:pt x="2533510" y="3145358"/>
                    <a:pt x="2418263" y="3112583"/>
                    <a:pt x="2305836" y="3072514"/>
                  </a:cubicBezTo>
                  <a:cubicBezTo>
                    <a:pt x="2193410" y="3032328"/>
                    <a:pt x="2083926" y="2984383"/>
                    <a:pt x="1978611" y="2929952"/>
                  </a:cubicBezTo>
                  <a:cubicBezTo>
                    <a:pt x="1873663" y="2874711"/>
                    <a:pt x="1772884" y="2812985"/>
                    <a:pt x="1678235" y="2744424"/>
                  </a:cubicBezTo>
                  <a:cubicBezTo>
                    <a:pt x="1488201" y="2608001"/>
                    <a:pt x="1321708" y="2448068"/>
                    <a:pt x="1175688" y="2277018"/>
                  </a:cubicBezTo>
                  <a:cubicBezTo>
                    <a:pt x="1102985" y="2191086"/>
                    <a:pt x="1035309" y="2102377"/>
                    <a:pt x="971310" y="2012044"/>
                  </a:cubicBezTo>
                  <a:cubicBezTo>
                    <a:pt x="907188" y="1921714"/>
                    <a:pt x="847358" y="1829413"/>
                    <a:pt x="790717" y="1735723"/>
                  </a:cubicBezTo>
                  <a:cubicBezTo>
                    <a:pt x="761782" y="1688357"/>
                    <a:pt x="735300" y="1644002"/>
                    <a:pt x="706488" y="1598604"/>
                  </a:cubicBezTo>
                  <a:cubicBezTo>
                    <a:pt x="677922" y="1553555"/>
                    <a:pt x="648866" y="1508505"/>
                    <a:pt x="618951" y="1463802"/>
                  </a:cubicBezTo>
                  <a:lnTo>
                    <a:pt x="436273" y="1195355"/>
                  </a:lnTo>
                  <a:cubicBezTo>
                    <a:pt x="405990" y="1150189"/>
                    <a:pt x="376075" y="1104792"/>
                    <a:pt x="346896" y="1058816"/>
                  </a:cubicBezTo>
                  <a:cubicBezTo>
                    <a:pt x="317716" y="1012838"/>
                    <a:pt x="288782" y="966747"/>
                    <a:pt x="261809" y="919264"/>
                  </a:cubicBezTo>
                  <a:cubicBezTo>
                    <a:pt x="207742" y="824764"/>
                    <a:pt x="158088" y="727485"/>
                    <a:pt x="118487" y="626498"/>
                  </a:cubicBezTo>
                  <a:cubicBezTo>
                    <a:pt x="78151" y="525859"/>
                    <a:pt x="48237" y="421515"/>
                    <a:pt x="28130" y="315781"/>
                  </a:cubicBezTo>
                  <a:cubicBezTo>
                    <a:pt x="18506" y="262914"/>
                    <a:pt x="11425" y="209642"/>
                    <a:pt x="6751" y="156195"/>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Freeform: Shape 34">
              <a:extLst>
                <a:ext uri="{FF2B5EF4-FFF2-40B4-BE49-F238E27FC236}">
                  <a16:creationId xmlns:a16="http://schemas.microsoft.com/office/drawing/2014/main" id="{64AC8CFC-1164-4525-82A0-25F75ADCF4C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16467" y="-1"/>
              <a:ext cx="5275533" cy="2980757"/>
            </a:xfrm>
            <a:custGeom>
              <a:avLst/>
              <a:gdLst>
                <a:gd name="connsiteX0" fmla="*/ 0 w 5275533"/>
                <a:gd name="connsiteY0" fmla="*/ 0 h 2980757"/>
                <a:gd name="connsiteX1" fmla="*/ 201166 w 5275533"/>
                <a:gd name="connsiteY1" fmla="*/ 0 h 2980757"/>
                <a:gd name="connsiteX2" fmla="*/ 206734 w 5275533"/>
                <a:gd name="connsiteY2" fmla="*/ 89286 h 2980757"/>
                <a:gd name="connsiteX3" fmla="*/ 232051 w 5275533"/>
                <a:gd name="connsiteY3" fmla="*/ 226897 h 2980757"/>
                <a:gd name="connsiteX4" fmla="*/ 332707 w 5275533"/>
                <a:gd name="connsiteY4" fmla="*/ 487120 h 2980757"/>
                <a:gd name="connsiteX5" fmla="*/ 402959 w 5275533"/>
                <a:gd name="connsiteY5" fmla="*/ 609647 h 2980757"/>
                <a:gd name="connsiteX6" fmla="*/ 483631 w 5275533"/>
                <a:gd name="connsiteY6" fmla="*/ 728236 h 2980757"/>
                <a:gd name="connsiteX7" fmla="*/ 669986 w 5275533"/>
                <a:gd name="connsiteY7" fmla="*/ 957424 h 2980757"/>
                <a:gd name="connsiteX8" fmla="*/ 871667 w 5275533"/>
                <a:gd name="connsiteY8" fmla="*/ 1188348 h 2980757"/>
                <a:gd name="connsiteX9" fmla="*/ 971956 w 5275533"/>
                <a:gd name="connsiteY9" fmla="*/ 1308905 h 2980757"/>
                <a:gd name="connsiteX10" fmla="*/ 1020139 w 5275533"/>
                <a:gd name="connsiteY10" fmla="*/ 1368084 h 2980757"/>
                <a:gd name="connsiteX11" fmla="*/ 1067340 w 5275533"/>
                <a:gd name="connsiteY11" fmla="*/ 1424715 h 2980757"/>
                <a:gd name="connsiteX12" fmla="*/ 1472909 w 5275533"/>
                <a:gd name="connsiteY12" fmla="*/ 1843252 h 2980757"/>
                <a:gd name="connsiteX13" fmla="*/ 1688567 w 5275533"/>
                <a:gd name="connsiteY13" fmla="*/ 2031559 h 2980757"/>
                <a:gd name="connsiteX14" fmla="*/ 1914401 w 5275533"/>
                <a:gd name="connsiteY14" fmla="*/ 2205156 h 2980757"/>
                <a:gd name="connsiteX15" fmla="*/ 2418909 w 5275533"/>
                <a:gd name="connsiteY15" fmla="*/ 2479741 h 2980757"/>
                <a:gd name="connsiteX16" fmla="*/ 2701141 w 5275533"/>
                <a:gd name="connsiteY16" fmla="*/ 2557333 h 2980757"/>
                <a:gd name="connsiteX17" fmla="*/ 2773475 w 5275533"/>
                <a:gd name="connsiteY17" fmla="*/ 2570999 h 2980757"/>
                <a:gd name="connsiteX18" fmla="*/ 2846424 w 5275533"/>
                <a:gd name="connsiteY18" fmla="*/ 2582465 h 2980757"/>
                <a:gd name="connsiteX19" fmla="*/ 2993669 w 5275533"/>
                <a:gd name="connsiteY19" fmla="*/ 2598909 h 2980757"/>
                <a:gd name="connsiteX20" fmla="*/ 3067721 w 5275533"/>
                <a:gd name="connsiteY20" fmla="*/ 2604237 h 2980757"/>
                <a:gd name="connsiteX21" fmla="*/ 3142019 w 5275533"/>
                <a:gd name="connsiteY21" fmla="*/ 2607943 h 2980757"/>
                <a:gd name="connsiteX22" fmla="*/ 3216561 w 5275533"/>
                <a:gd name="connsiteY22" fmla="*/ 2609564 h 2980757"/>
                <a:gd name="connsiteX23" fmla="*/ 3291225 w 5275533"/>
                <a:gd name="connsiteY23" fmla="*/ 2609217 h 2980757"/>
                <a:gd name="connsiteX24" fmla="*/ 3328619 w 5275533"/>
                <a:gd name="connsiteY24" fmla="*/ 2608869 h 2980757"/>
                <a:gd name="connsiteX25" fmla="*/ 3364665 w 5275533"/>
                <a:gd name="connsiteY25" fmla="*/ 2607363 h 2980757"/>
                <a:gd name="connsiteX26" fmla="*/ 3400587 w 5275533"/>
                <a:gd name="connsiteY26" fmla="*/ 2605627 h 2980757"/>
                <a:gd name="connsiteX27" fmla="*/ 3436387 w 5275533"/>
                <a:gd name="connsiteY27" fmla="*/ 2602847 h 2980757"/>
                <a:gd name="connsiteX28" fmla="*/ 3578361 w 5275533"/>
                <a:gd name="connsiteY28" fmla="*/ 2586286 h 2980757"/>
                <a:gd name="connsiteX29" fmla="*/ 4119159 w 5275533"/>
                <a:gd name="connsiteY29" fmla="*/ 2418594 h 2980757"/>
                <a:gd name="connsiteX30" fmla="*/ 4618765 w 5275533"/>
                <a:gd name="connsiteY30" fmla="*/ 2124668 h 2980757"/>
                <a:gd name="connsiteX31" fmla="*/ 4739895 w 5275533"/>
                <a:gd name="connsiteY31" fmla="*/ 2038275 h 2980757"/>
                <a:gd name="connsiteX32" fmla="*/ 4861027 w 5275533"/>
                <a:gd name="connsiteY32" fmla="*/ 1948986 h 2980757"/>
                <a:gd name="connsiteX33" fmla="*/ 5106354 w 5275533"/>
                <a:gd name="connsiteY33" fmla="*/ 1763690 h 2980757"/>
                <a:gd name="connsiteX34" fmla="*/ 5275533 w 5275533"/>
                <a:gd name="connsiteY34" fmla="*/ 1641017 h 2980757"/>
                <a:gd name="connsiteX35" fmla="*/ 5275533 w 5275533"/>
                <a:gd name="connsiteY35" fmla="*/ 2257481 h 2980757"/>
                <a:gd name="connsiteX36" fmla="*/ 5168881 w 5275533"/>
                <a:gd name="connsiteY36" fmla="*/ 2332084 h 2980757"/>
                <a:gd name="connsiteX37" fmla="*/ 5036225 w 5275533"/>
                <a:gd name="connsiteY37" fmla="*/ 2421489 h 2980757"/>
                <a:gd name="connsiteX38" fmla="*/ 4899401 w 5275533"/>
                <a:gd name="connsiteY38" fmla="*/ 2508347 h 2980757"/>
                <a:gd name="connsiteX39" fmla="*/ 4612145 w 5275533"/>
                <a:gd name="connsiteY39" fmla="*/ 2671407 h 2980757"/>
                <a:gd name="connsiteX40" fmla="*/ 4303187 w 5275533"/>
                <a:gd name="connsiteY40" fmla="*/ 2810030 h 2980757"/>
                <a:gd name="connsiteX41" fmla="*/ 3630835 w 5275533"/>
                <a:gd name="connsiteY41" fmla="*/ 2969500 h 2980757"/>
                <a:gd name="connsiteX42" fmla="*/ 3457719 w 5275533"/>
                <a:gd name="connsiteY42" fmla="*/ 2979808 h 2980757"/>
                <a:gd name="connsiteX43" fmla="*/ 3414441 w 5275533"/>
                <a:gd name="connsiteY43" fmla="*/ 2980733 h 2980757"/>
                <a:gd name="connsiteX44" fmla="*/ 3371285 w 5275533"/>
                <a:gd name="connsiteY44" fmla="*/ 2980502 h 2980757"/>
                <a:gd name="connsiteX45" fmla="*/ 3328252 w 5275533"/>
                <a:gd name="connsiteY45" fmla="*/ 2980039 h 2980757"/>
                <a:gd name="connsiteX46" fmla="*/ 3286445 w 5275533"/>
                <a:gd name="connsiteY46" fmla="*/ 2978534 h 2980757"/>
                <a:gd name="connsiteX47" fmla="*/ 2952475 w 5275533"/>
                <a:gd name="connsiteY47" fmla="*/ 2953402 h 2980757"/>
                <a:gd name="connsiteX48" fmla="*/ 2620591 w 5275533"/>
                <a:gd name="connsiteY48" fmla="*/ 2898046 h 2980757"/>
                <a:gd name="connsiteX49" fmla="*/ 2294591 w 5275533"/>
                <a:gd name="connsiteY49" fmla="*/ 2811305 h 2980757"/>
                <a:gd name="connsiteX50" fmla="*/ 1670544 w 5275533"/>
                <a:gd name="connsiteY50" fmla="*/ 2550501 h 2980757"/>
                <a:gd name="connsiteX51" fmla="*/ 1144703 w 5275533"/>
                <a:gd name="connsiteY51" fmla="*/ 2144472 h 2980757"/>
                <a:gd name="connsiteX52" fmla="*/ 931497 w 5275533"/>
                <a:gd name="connsiteY52" fmla="*/ 1900114 h 2980757"/>
                <a:gd name="connsiteX53" fmla="*/ 745265 w 5275533"/>
                <a:gd name="connsiteY53" fmla="*/ 1641395 h 2980757"/>
                <a:gd name="connsiteX54" fmla="*/ 701741 w 5275533"/>
                <a:gd name="connsiteY54" fmla="*/ 1575500 h 2980757"/>
                <a:gd name="connsiteX55" fmla="*/ 660178 w 5275533"/>
                <a:gd name="connsiteY55" fmla="*/ 1511573 h 2980757"/>
                <a:gd name="connsiteX56" fmla="*/ 578158 w 5275533"/>
                <a:gd name="connsiteY56" fmla="*/ 1387656 h 2980757"/>
                <a:gd name="connsiteX57" fmla="*/ 408230 w 5275533"/>
                <a:gd name="connsiteY57" fmla="*/ 1134497 h 2980757"/>
                <a:gd name="connsiteX58" fmla="*/ 242349 w 5275533"/>
                <a:gd name="connsiteY58" fmla="*/ 866860 h 2980757"/>
                <a:gd name="connsiteX59" fmla="*/ 167562 w 5275533"/>
                <a:gd name="connsiteY59" fmla="*/ 724994 h 2980757"/>
                <a:gd name="connsiteX60" fmla="*/ 104054 w 5275533"/>
                <a:gd name="connsiteY60" fmla="*/ 576525 h 2980757"/>
                <a:gd name="connsiteX61" fmla="*/ 55381 w 5275533"/>
                <a:gd name="connsiteY61" fmla="*/ 422499 h 2980757"/>
                <a:gd name="connsiteX62" fmla="*/ 37236 w 5275533"/>
                <a:gd name="connsiteY62" fmla="*/ 343980 h 2980757"/>
                <a:gd name="connsiteX63" fmla="*/ 29267 w 5275533"/>
                <a:gd name="connsiteY63" fmla="*/ 304604 h 2980757"/>
                <a:gd name="connsiteX64" fmla="*/ 22646 w 5275533"/>
                <a:gd name="connsiteY64" fmla="*/ 265113 h 2980757"/>
                <a:gd name="connsiteX65" fmla="*/ 3903 w 5275533"/>
                <a:gd name="connsiteY65" fmla="*/ 106787 h 29807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Lst>
              <a:rect l="l" t="t" r="r" b="b"/>
              <a:pathLst>
                <a:path w="5275533" h="2980757">
                  <a:moveTo>
                    <a:pt x="0" y="0"/>
                  </a:moveTo>
                  <a:lnTo>
                    <a:pt x="201166" y="0"/>
                  </a:lnTo>
                  <a:lnTo>
                    <a:pt x="206734" y="89286"/>
                  </a:lnTo>
                  <a:cubicBezTo>
                    <a:pt x="212220" y="135755"/>
                    <a:pt x="220465" y="181731"/>
                    <a:pt x="232051" y="226897"/>
                  </a:cubicBezTo>
                  <a:cubicBezTo>
                    <a:pt x="254855" y="317344"/>
                    <a:pt x="290287" y="403854"/>
                    <a:pt x="332707" y="487120"/>
                  </a:cubicBezTo>
                  <a:cubicBezTo>
                    <a:pt x="354163" y="528696"/>
                    <a:pt x="377948" y="569461"/>
                    <a:pt x="402959" y="609647"/>
                  </a:cubicBezTo>
                  <a:cubicBezTo>
                    <a:pt x="428337" y="649717"/>
                    <a:pt x="455433" y="689209"/>
                    <a:pt x="483631" y="728236"/>
                  </a:cubicBezTo>
                  <a:cubicBezTo>
                    <a:pt x="540764" y="806061"/>
                    <a:pt x="604271" y="881569"/>
                    <a:pt x="669986" y="957424"/>
                  </a:cubicBezTo>
                  <a:cubicBezTo>
                    <a:pt x="735701" y="1033395"/>
                    <a:pt x="804359" y="1109366"/>
                    <a:pt x="871667" y="1188348"/>
                  </a:cubicBezTo>
                  <a:cubicBezTo>
                    <a:pt x="905383" y="1227723"/>
                    <a:pt x="938731" y="1268025"/>
                    <a:pt x="971956" y="1308905"/>
                  </a:cubicBezTo>
                  <a:lnTo>
                    <a:pt x="1020139" y="1368084"/>
                  </a:lnTo>
                  <a:cubicBezTo>
                    <a:pt x="1035954" y="1386962"/>
                    <a:pt x="1051035" y="1406302"/>
                    <a:pt x="1067340" y="1424715"/>
                  </a:cubicBezTo>
                  <a:cubicBezTo>
                    <a:pt x="1194602" y="1574573"/>
                    <a:pt x="1332652" y="1712503"/>
                    <a:pt x="1472909" y="1843252"/>
                  </a:cubicBezTo>
                  <a:cubicBezTo>
                    <a:pt x="1543406" y="1908337"/>
                    <a:pt x="1615128" y="1971221"/>
                    <a:pt x="1688567" y="2031559"/>
                  </a:cubicBezTo>
                  <a:cubicBezTo>
                    <a:pt x="1762006" y="2091895"/>
                    <a:pt x="1836793" y="2150263"/>
                    <a:pt x="1914401" y="2205156"/>
                  </a:cubicBezTo>
                  <a:cubicBezTo>
                    <a:pt x="2069003" y="2315176"/>
                    <a:pt x="2235742" y="2413498"/>
                    <a:pt x="2418909" y="2479741"/>
                  </a:cubicBezTo>
                  <a:cubicBezTo>
                    <a:pt x="2510249" y="2512863"/>
                    <a:pt x="2604898" y="2538225"/>
                    <a:pt x="2701141" y="2557333"/>
                  </a:cubicBezTo>
                  <a:cubicBezTo>
                    <a:pt x="2725293" y="2561850"/>
                    <a:pt x="2749201" y="2567062"/>
                    <a:pt x="2773475" y="2570999"/>
                  </a:cubicBezTo>
                  <a:lnTo>
                    <a:pt x="2846424" y="2582465"/>
                  </a:lnTo>
                  <a:cubicBezTo>
                    <a:pt x="2895343" y="2588602"/>
                    <a:pt x="2944261" y="2595088"/>
                    <a:pt x="2993669" y="2598909"/>
                  </a:cubicBezTo>
                  <a:cubicBezTo>
                    <a:pt x="3018313" y="2601110"/>
                    <a:pt x="3042956" y="2603195"/>
                    <a:pt x="3067721" y="2604237"/>
                  </a:cubicBezTo>
                  <a:cubicBezTo>
                    <a:pt x="3092487" y="2605394"/>
                    <a:pt x="3117130" y="2607247"/>
                    <a:pt x="3142019" y="2607943"/>
                  </a:cubicBezTo>
                  <a:lnTo>
                    <a:pt x="3216561" y="2609564"/>
                  </a:lnTo>
                  <a:cubicBezTo>
                    <a:pt x="3241326" y="2610142"/>
                    <a:pt x="3266337" y="2609333"/>
                    <a:pt x="3291225" y="2609217"/>
                  </a:cubicBezTo>
                  <a:lnTo>
                    <a:pt x="3328619" y="2608869"/>
                  </a:lnTo>
                  <a:cubicBezTo>
                    <a:pt x="3340757" y="2608522"/>
                    <a:pt x="3352649" y="2607827"/>
                    <a:pt x="3364665" y="2607363"/>
                  </a:cubicBezTo>
                  <a:cubicBezTo>
                    <a:pt x="3376679" y="2606784"/>
                    <a:pt x="3388695" y="2606438"/>
                    <a:pt x="3400587" y="2605627"/>
                  </a:cubicBezTo>
                  <a:lnTo>
                    <a:pt x="3436387" y="2602847"/>
                  </a:lnTo>
                  <a:cubicBezTo>
                    <a:pt x="3484079" y="2599257"/>
                    <a:pt x="3531404" y="2593235"/>
                    <a:pt x="3578361" y="2586286"/>
                  </a:cubicBezTo>
                  <a:cubicBezTo>
                    <a:pt x="3766310" y="2556871"/>
                    <a:pt x="3947025" y="2499314"/>
                    <a:pt x="4119159" y="2418594"/>
                  </a:cubicBezTo>
                  <a:cubicBezTo>
                    <a:pt x="4291907" y="2338801"/>
                    <a:pt x="4456317" y="2236657"/>
                    <a:pt x="4618765" y="2124668"/>
                  </a:cubicBezTo>
                  <a:cubicBezTo>
                    <a:pt x="4659346" y="2096759"/>
                    <a:pt x="4699682" y="2067575"/>
                    <a:pt x="4739895" y="2038275"/>
                  </a:cubicBezTo>
                  <a:cubicBezTo>
                    <a:pt x="4780355" y="2008976"/>
                    <a:pt x="4820691" y="1979212"/>
                    <a:pt x="4861027" y="1948986"/>
                  </a:cubicBezTo>
                  <a:lnTo>
                    <a:pt x="5106354" y="1763690"/>
                  </a:lnTo>
                  <a:lnTo>
                    <a:pt x="5275533" y="1641017"/>
                  </a:lnTo>
                  <a:lnTo>
                    <a:pt x="5275533" y="2257481"/>
                  </a:lnTo>
                  <a:lnTo>
                    <a:pt x="5168881" y="2332084"/>
                  </a:lnTo>
                  <a:cubicBezTo>
                    <a:pt x="5125235" y="2362079"/>
                    <a:pt x="5081099" y="2391958"/>
                    <a:pt x="5036225" y="2421489"/>
                  </a:cubicBezTo>
                  <a:cubicBezTo>
                    <a:pt x="4991231" y="2450790"/>
                    <a:pt x="4945867" y="2479857"/>
                    <a:pt x="4899401" y="2508347"/>
                  </a:cubicBezTo>
                  <a:cubicBezTo>
                    <a:pt x="4806959" y="2565440"/>
                    <a:pt x="4711574" y="2620798"/>
                    <a:pt x="4612145" y="2671407"/>
                  </a:cubicBezTo>
                  <a:cubicBezTo>
                    <a:pt x="4512836" y="2722247"/>
                    <a:pt x="4410095" y="2769496"/>
                    <a:pt x="4303187" y="2810030"/>
                  </a:cubicBezTo>
                  <a:cubicBezTo>
                    <a:pt x="4090349" y="2892256"/>
                    <a:pt x="3861694" y="2947728"/>
                    <a:pt x="3630835" y="2969500"/>
                  </a:cubicBezTo>
                  <a:cubicBezTo>
                    <a:pt x="3573089" y="2974712"/>
                    <a:pt x="3515343" y="2978649"/>
                    <a:pt x="3457719" y="2979808"/>
                  </a:cubicBezTo>
                  <a:lnTo>
                    <a:pt x="3414441" y="2980733"/>
                  </a:lnTo>
                  <a:cubicBezTo>
                    <a:pt x="3400097" y="2980850"/>
                    <a:pt x="3385630" y="2980502"/>
                    <a:pt x="3371285" y="2980502"/>
                  </a:cubicBezTo>
                  <a:lnTo>
                    <a:pt x="3328252" y="2980039"/>
                  </a:lnTo>
                  <a:lnTo>
                    <a:pt x="3286445" y="2978534"/>
                  </a:lnTo>
                  <a:cubicBezTo>
                    <a:pt x="3175121" y="2975174"/>
                    <a:pt x="3063553" y="2966837"/>
                    <a:pt x="2952475" y="2953402"/>
                  </a:cubicBezTo>
                  <a:cubicBezTo>
                    <a:pt x="2841275" y="2940664"/>
                    <a:pt x="2730319" y="2922365"/>
                    <a:pt x="2620591" y="2898046"/>
                  </a:cubicBezTo>
                  <a:cubicBezTo>
                    <a:pt x="2510984" y="2873494"/>
                    <a:pt x="2402235" y="2844426"/>
                    <a:pt x="2294591" y="2811305"/>
                  </a:cubicBezTo>
                  <a:cubicBezTo>
                    <a:pt x="2079669" y="2744483"/>
                    <a:pt x="1867198" y="2661331"/>
                    <a:pt x="1670544" y="2550501"/>
                  </a:cubicBezTo>
                  <a:cubicBezTo>
                    <a:pt x="1473767" y="2439903"/>
                    <a:pt x="1298079" y="2299657"/>
                    <a:pt x="1144703" y="2144472"/>
                  </a:cubicBezTo>
                  <a:cubicBezTo>
                    <a:pt x="1067586" y="2066996"/>
                    <a:pt x="997458" y="1984539"/>
                    <a:pt x="931497" y="1900114"/>
                  </a:cubicBezTo>
                  <a:cubicBezTo>
                    <a:pt x="865906" y="1815342"/>
                    <a:pt x="803500" y="1729295"/>
                    <a:pt x="745265" y="1641395"/>
                  </a:cubicBezTo>
                  <a:cubicBezTo>
                    <a:pt x="730307" y="1619623"/>
                    <a:pt x="716207" y="1597503"/>
                    <a:pt x="701741" y="1575500"/>
                  </a:cubicBezTo>
                  <a:lnTo>
                    <a:pt x="660178" y="1511573"/>
                  </a:lnTo>
                  <a:cubicBezTo>
                    <a:pt x="633574" y="1470229"/>
                    <a:pt x="605989" y="1429232"/>
                    <a:pt x="578158" y="1387656"/>
                  </a:cubicBezTo>
                  <a:lnTo>
                    <a:pt x="408230" y="1134497"/>
                  </a:lnTo>
                  <a:cubicBezTo>
                    <a:pt x="351220" y="1048219"/>
                    <a:pt x="294945" y="959392"/>
                    <a:pt x="242349" y="866860"/>
                  </a:cubicBezTo>
                  <a:cubicBezTo>
                    <a:pt x="216112" y="820536"/>
                    <a:pt x="190734" y="773402"/>
                    <a:pt x="167562" y="724994"/>
                  </a:cubicBezTo>
                  <a:cubicBezTo>
                    <a:pt x="144513" y="676469"/>
                    <a:pt x="123057" y="627019"/>
                    <a:pt x="104054" y="576525"/>
                  </a:cubicBezTo>
                  <a:cubicBezTo>
                    <a:pt x="85418" y="525917"/>
                    <a:pt x="68867" y="474613"/>
                    <a:pt x="55381" y="422499"/>
                  </a:cubicBezTo>
                  <a:cubicBezTo>
                    <a:pt x="49006" y="396442"/>
                    <a:pt x="42508" y="370269"/>
                    <a:pt x="37236" y="343980"/>
                  </a:cubicBezTo>
                  <a:lnTo>
                    <a:pt x="29267" y="304604"/>
                  </a:lnTo>
                  <a:lnTo>
                    <a:pt x="22646" y="265113"/>
                  </a:lnTo>
                  <a:cubicBezTo>
                    <a:pt x="14003" y="212420"/>
                    <a:pt x="7872" y="159582"/>
                    <a:pt x="3903" y="106787"/>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Freeform: Shape 35">
              <a:extLst>
                <a:ext uri="{FF2B5EF4-FFF2-40B4-BE49-F238E27FC236}">
                  <a16:creationId xmlns:a16="http://schemas.microsoft.com/office/drawing/2014/main" id="{6F35C856-5B70-4CA2-BB8F-A37197D8F94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21214" y="-1"/>
              <a:ext cx="5270786" cy="2927775"/>
            </a:xfrm>
            <a:custGeom>
              <a:avLst/>
              <a:gdLst>
                <a:gd name="connsiteX0" fmla="*/ 0 w 5270786"/>
                <a:gd name="connsiteY0" fmla="*/ 0 h 2927775"/>
                <a:gd name="connsiteX1" fmla="*/ 613805 w 5270786"/>
                <a:gd name="connsiteY1" fmla="*/ 0 h 2927775"/>
                <a:gd name="connsiteX2" fmla="*/ 618487 w 5270786"/>
                <a:gd name="connsiteY2" fmla="*/ 85404 h 2927775"/>
                <a:gd name="connsiteX3" fmla="*/ 1054084 w 5270786"/>
                <a:gd name="connsiteY3" fmla="*/ 895200 h 2927775"/>
                <a:gd name="connsiteX4" fmla="*/ 1276976 w 5270786"/>
                <a:gd name="connsiteY4" fmla="*/ 1191325 h 2927775"/>
                <a:gd name="connsiteX5" fmla="*/ 3368450 w 5270786"/>
                <a:gd name="connsiteY5" fmla="*/ 2348843 h 2927775"/>
                <a:gd name="connsiteX6" fmla="*/ 4956151 w 5270786"/>
                <a:gd name="connsiteY6" fmla="*/ 1636730 h 2927775"/>
                <a:gd name="connsiteX7" fmla="*/ 5149372 w 5270786"/>
                <a:gd name="connsiteY7" fmla="*/ 1495325 h 2927775"/>
                <a:gd name="connsiteX8" fmla="*/ 5270786 w 5270786"/>
                <a:gd name="connsiteY8" fmla="*/ 1406110 h 2927775"/>
                <a:gd name="connsiteX9" fmla="*/ 5270786 w 5270786"/>
                <a:gd name="connsiteY9" fmla="*/ 2138641 h 2927775"/>
                <a:gd name="connsiteX10" fmla="*/ 5112925 w 5270786"/>
                <a:gd name="connsiteY10" fmla="*/ 2253730 h 2927775"/>
                <a:gd name="connsiteX11" fmla="*/ 3368327 w 5270786"/>
                <a:gd name="connsiteY11" fmla="*/ 2927775 h 2927775"/>
                <a:gd name="connsiteX12" fmla="*/ 769646 w 5270786"/>
                <a:gd name="connsiteY12" fmla="*/ 1516288 h 2927775"/>
                <a:gd name="connsiteX13" fmla="*/ 3149 w 5270786"/>
                <a:gd name="connsiteY13" fmla="*/ 85252 h 2927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5270786" h="2927775">
                  <a:moveTo>
                    <a:pt x="0" y="0"/>
                  </a:moveTo>
                  <a:lnTo>
                    <a:pt x="613805" y="0"/>
                  </a:lnTo>
                  <a:lnTo>
                    <a:pt x="618487" y="85404"/>
                  </a:lnTo>
                  <a:cubicBezTo>
                    <a:pt x="650052" y="360109"/>
                    <a:pt x="792650" y="556543"/>
                    <a:pt x="1054084" y="895200"/>
                  </a:cubicBezTo>
                  <a:cubicBezTo>
                    <a:pt x="1126174" y="988542"/>
                    <a:pt x="1200716" y="1085128"/>
                    <a:pt x="1276976" y="1191325"/>
                  </a:cubicBezTo>
                  <a:cubicBezTo>
                    <a:pt x="1859704" y="2002688"/>
                    <a:pt x="2485223" y="2348843"/>
                    <a:pt x="3368450" y="2348843"/>
                  </a:cubicBezTo>
                  <a:cubicBezTo>
                    <a:pt x="3948114" y="2348843"/>
                    <a:pt x="4373422" y="2066846"/>
                    <a:pt x="4956151" y="1636730"/>
                  </a:cubicBezTo>
                  <a:cubicBezTo>
                    <a:pt x="5021253" y="1588668"/>
                    <a:pt x="5086356" y="1541186"/>
                    <a:pt x="5149372" y="1495325"/>
                  </a:cubicBezTo>
                  <a:lnTo>
                    <a:pt x="5270786" y="1406110"/>
                  </a:lnTo>
                  <a:lnTo>
                    <a:pt x="5270786" y="2138641"/>
                  </a:lnTo>
                  <a:lnTo>
                    <a:pt x="5112925" y="2253730"/>
                  </a:lnTo>
                  <a:cubicBezTo>
                    <a:pt x="4598179" y="2621786"/>
                    <a:pt x="4074961" y="2927775"/>
                    <a:pt x="3368327" y="2927775"/>
                  </a:cubicBezTo>
                  <a:cubicBezTo>
                    <a:pt x="2170746" y="2927775"/>
                    <a:pt x="1393203" y="2384512"/>
                    <a:pt x="769646" y="1516288"/>
                  </a:cubicBezTo>
                  <a:cubicBezTo>
                    <a:pt x="418850" y="1027932"/>
                    <a:pt x="48120" y="683401"/>
                    <a:pt x="3149" y="8525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Freeform: Shape 36">
              <a:extLst>
                <a:ext uri="{FF2B5EF4-FFF2-40B4-BE49-F238E27FC236}">
                  <a16:creationId xmlns:a16="http://schemas.microsoft.com/office/drawing/2014/main" id="{550FD8B0-DE97-47B1-84ED-67A3BD00FE2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21214" y="-1"/>
              <a:ext cx="5270786" cy="2927775"/>
            </a:xfrm>
            <a:custGeom>
              <a:avLst/>
              <a:gdLst>
                <a:gd name="connsiteX0" fmla="*/ 0 w 5270786"/>
                <a:gd name="connsiteY0" fmla="*/ 0 h 2927775"/>
                <a:gd name="connsiteX1" fmla="*/ 736294 w 5270786"/>
                <a:gd name="connsiteY1" fmla="*/ 0 h 2927775"/>
                <a:gd name="connsiteX2" fmla="*/ 740298 w 5270786"/>
                <a:gd name="connsiteY2" fmla="*/ 72745 h 2927775"/>
                <a:gd name="connsiteX3" fmla="*/ 1153024 w 5270786"/>
                <a:gd name="connsiteY3" fmla="*/ 826989 h 2927775"/>
                <a:gd name="connsiteX4" fmla="*/ 1378368 w 5270786"/>
                <a:gd name="connsiteY4" fmla="*/ 1126356 h 2927775"/>
                <a:gd name="connsiteX5" fmla="*/ 2238056 w 5270786"/>
                <a:gd name="connsiteY5" fmla="*/ 1955322 h 2927775"/>
                <a:gd name="connsiteX6" fmla="*/ 3368327 w 5270786"/>
                <a:gd name="connsiteY6" fmla="*/ 2233033 h 2927775"/>
                <a:gd name="connsiteX7" fmla="*/ 4095360 w 5270786"/>
                <a:gd name="connsiteY7" fmla="*/ 2056192 h 2927775"/>
                <a:gd name="connsiteX8" fmla="*/ 4880506 w 5270786"/>
                <a:gd name="connsiteY8" fmla="*/ 1545587 h 2927775"/>
                <a:gd name="connsiteX9" fmla="*/ 5074340 w 5270786"/>
                <a:gd name="connsiteY9" fmla="*/ 1403721 h 2927775"/>
                <a:gd name="connsiteX10" fmla="*/ 5270786 w 5270786"/>
                <a:gd name="connsiteY10" fmla="*/ 1259367 h 2927775"/>
                <a:gd name="connsiteX11" fmla="*/ 5270786 w 5270786"/>
                <a:gd name="connsiteY11" fmla="*/ 2138641 h 2927775"/>
                <a:gd name="connsiteX12" fmla="*/ 5112925 w 5270786"/>
                <a:gd name="connsiteY12" fmla="*/ 2253730 h 2927775"/>
                <a:gd name="connsiteX13" fmla="*/ 3368327 w 5270786"/>
                <a:gd name="connsiteY13" fmla="*/ 2927775 h 2927775"/>
                <a:gd name="connsiteX14" fmla="*/ 769646 w 5270786"/>
                <a:gd name="connsiteY14" fmla="*/ 1516288 h 2927775"/>
                <a:gd name="connsiteX15" fmla="*/ 3149 w 5270786"/>
                <a:gd name="connsiteY15" fmla="*/ 85252 h 2927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5270786" h="2927775">
                  <a:moveTo>
                    <a:pt x="0" y="0"/>
                  </a:moveTo>
                  <a:lnTo>
                    <a:pt x="736294" y="0"/>
                  </a:lnTo>
                  <a:lnTo>
                    <a:pt x="740298" y="72745"/>
                  </a:lnTo>
                  <a:cubicBezTo>
                    <a:pt x="768839" y="319371"/>
                    <a:pt x="898885" y="497858"/>
                    <a:pt x="1153024" y="826989"/>
                  </a:cubicBezTo>
                  <a:cubicBezTo>
                    <a:pt x="1225727" y="921142"/>
                    <a:pt x="1300882" y="1018537"/>
                    <a:pt x="1378368" y="1126356"/>
                  </a:cubicBezTo>
                  <a:cubicBezTo>
                    <a:pt x="1652384" y="1507833"/>
                    <a:pt x="1933512" y="1779060"/>
                    <a:pt x="2238056" y="1955322"/>
                  </a:cubicBezTo>
                  <a:cubicBezTo>
                    <a:pt x="2560868" y="2142238"/>
                    <a:pt x="2930637" y="2233033"/>
                    <a:pt x="3368327" y="2233033"/>
                  </a:cubicBezTo>
                  <a:cubicBezTo>
                    <a:pt x="3616720" y="2233033"/>
                    <a:pt x="3847703" y="2176866"/>
                    <a:pt x="4095360" y="2056192"/>
                  </a:cubicBezTo>
                  <a:cubicBezTo>
                    <a:pt x="4349636" y="1932276"/>
                    <a:pt x="4601340" y="1751613"/>
                    <a:pt x="4880506" y="1545587"/>
                  </a:cubicBezTo>
                  <a:cubicBezTo>
                    <a:pt x="4945974" y="1497295"/>
                    <a:pt x="5011199" y="1449697"/>
                    <a:pt x="5074340" y="1403721"/>
                  </a:cubicBezTo>
                  <a:lnTo>
                    <a:pt x="5270786" y="1259367"/>
                  </a:lnTo>
                  <a:lnTo>
                    <a:pt x="5270786" y="2138641"/>
                  </a:lnTo>
                  <a:lnTo>
                    <a:pt x="5112925" y="2253730"/>
                  </a:lnTo>
                  <a:cubicBezTo>
                    <a:pt x="4598179" y="2621786"/>
                    <a:pt x="4074961" y="2927775"/>
                    <a:pt x="3368327" y="2927775"/>
                  </a:cubicBezTo>
                  <a:cubicBezTo>
                    <a:pt x="2170746" y="2927775"/>
                    <a:pt x="1393203" y="2384512"/>
                    <a:pt x="769646" y="1516288"/>
                  </a:cubicBezTo>
                  <a:cubicBezTo>
                    <a:pt x="418850" y="1027932"/>
                    <a:pt x="48120" y="683401"/>
                    <a:pt x="3149" y="8525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33382451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1" name="Rectangle 20">
            <a:extLst>
              <a:ext uri="{FF2B5EF4-FFF2-40B4-BE49-F238E27FC236}">
                <a16:creationId xmlns:a16="http://schemas.microsoft.com/office/drawing/2014/main" id="{D038248A-211C-4EEC-8401-C761B929FB5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C30A849F-66D9-40C8-BEC8-35AFF8F4568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p>
        </p:txBody>
      </p:sp>
      <p:sp>
        <p:nvSpPr>
          <p:cNvPr id="2" name="Otsikko 1">
            <a:extLst>
              <a:ext uri="{FF2B5EF4-FFF2-40B4-BE49-F238E27FC236}">
                <a16:creationId xmlns:a16="http://schemas.microsoft.com/office/drawing/2014/main" id="{9FF46499-DB1A-C31A-8E29-F71DAA29F9DE}"/>
              </a:ext>
            </a:extLst>
          </p:cNvPr>
          <p:cNvSpPr>
            <a:spLocks noGrp="1"/>
          </p:cNvSpPr>
          <p:nvPr>
            <p:ph type="title"/>
          </p:nvPr>
        </p:nvSpPr>
        <p:spPr>
          <a:xfrm>
            <a:off x="1179226" y="806246"/>
            <a:ext cx="9833548" cy="1378032"/>
          </a:xfrm>
        </p:spPr>
        <p:txBody>
          <a:bodyPr anchor="b">
            <a:normAutofit/>
          </a:bodyPr>
          <a:lstStyle/>
          <a:p>
            <a:pPr algn="ctr"/>
            <a:r>
              <a:rPr lang="fi-FI" sz="3600" dirty="0">
                <a:solidFill>
                  <a:schemeClr val="tx2"/>
                </a:solidFill>
              </a:rPr>
              <a:t>Mistä asioista meidän arki koostuu</a:t>
            </a:r>
          </a:p>
        </p:txBody>
      </p:sp>
      <p:grpSp>
        <p:nvGrpSpPr>
          <p:cNvPr id="25" name="Group 24">
            <a:extLst>
              <a:ext uri="{FF2B5EF4-FFF2-40B4-BE49-F238E27FC236}">
                <a16:creationId xmlns:a16="http://schemas.microsoft.com/office/drawing/2014/main" id="{04542298-A2B1-480F-A11C-A40EDD19B857}"/>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8289890" y="0"/>
            <a:ext cx="3902110" cy="2382977"/>
            <a:chOff x="6867015" y="-1"/>
            <a:chExt cx="5324985" cy="3251912"/>
          </a:xfrm>
          <a:solidFill>
            <a:schemeClr val="accent5">
              <a:alpha val="10000"/>
            </a:schemeClr>
          </a:solidFill>
        </p:grpSpPr>
        <p:sp>
          <p:nvSpPr>
            <p:cNvPr id="26" name="Freeform: Shape 25">
              <a:extLst>
                <a:ext uri="{FF2B5EF4-FFF2-40B4-BE49-F238E27FC236}">
                  <a16:creationId xmlns:a16="http://schemas.microsoft.com/office/drawing/2014/main" id="{74AEB45E-B965-46A0-8557-C646B5011B9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867015" y="-1"/>
              <a:ext cx="5324985" cy="3251912"/>
            </a:xfrm>
            <a:custGeom>
              <a:avLst/>
              <a:gdLst>
                <a:gd name="connsiteX0" fmla="*/ 0 w 5324985"/>
                <a:gd name="connsiteY0" fmla="*/ 0 h 3251912"/>
                <a:gd name="connsiteX1" fmla="*/ 36826 w 5324985"/>
                <a:gd name="connsiteY1" fmla="*/ 0 h 3251912"/>
                <a:gd name="connsiteX2" fmla="*/ 45003 w 5324985"/>
                <a:gd name="connsiteY2" fmla="*/ 152909 h 3251912"/>
                <a:gd name="connsiteX3" fmla="*/ 68956 w 5324985"/>
                <a:gd name="connsiteY3" fmla="*/ 308600 h 3251912"/>
                <a:gd name="connsiteX4" fmla="*/ 167774 w 5324985"/>
                <a:gd name="connsiteY4" fmla="*/ 607968 h 3251912"/>
                <a:gd name="connsiteX5" fmla="*/ 201857 w 5324985"/>
                <a:gd name="connsiteY5" fmla="*/ 679539 h 3251912"/>
                <a:gd name="connsiteX6" fmla="*/ 239741 w 5324985"/>
                <a:gd name="connsiteY6" fmla="*/ 749488 h 3251912"/>
                <a:gd name="connsiteX7" fmla="*/ 323724 w 5324985"/>
                <a:gd name="connsiteY7" fmla="*/ 885101 h 3251912"/>
                <a:gd name="connsiteX8" fmla="*/ 416412 w 5324985"/>
                <a:gd name="connsiteY8" fmla="*/ 1016081 h 3251912"/>
                <a:gd name="connsiteX9" fmla="*/ 515719 w 5324985"/>
                <a:gd name="connsiteY9" fmla="*/ 1143356 h 3251912"/>
                <a:gd name="connsiteX10" fmla="*/ 722427 w 5324985"/>
                <a:gd name="connsiteY10" fmla="*/ 1395127 h 3251912"/>
                <a:gd name="connsiteX11" fmla="*/ 825780 w 5324985"/>
                <a:gd name="connsiteY11" fmla="*/ 1522749 h 3251912"/>
                <a:gd name="connsiteX12" fmla="*/ 926314 w 5324985"/>
                <a:gd name="connsiteY12" fmla="*/ 1651992 h 3251912"/>
                <a:gd name="connsiteX13" fmla="*/ 1026848 w 5324985"/>
                <a:gd name="connsiteY13" fmla="*/ 1776836 h 3251912"/>
                <a:gd name="connsiteX14" fmla="*/ 1131918 w 5324985"/>
                <a:gd name="connsiteY14" fmla="*/ 1897393 h 3251912"/>
                <a:gd name="connsiteX15" fmla="*/ 1354688 w 5324985"/>
                <a:gd name="connsiteY15" fmla="*/ 2124728 h 3251912"/>
                <a:gd name="connsiteX16" fmla="*/ 1855027 w 5324985"/>
                <a:gd name="connsiteY16" fmla="*/ 2504236 h 3251912"/>
                <a:gd name="connsiteX17" fmla="*/ 2131618 w 5324985"/>
                <a:gd name="connsiteY17" fmla="*/ 2646913 h 3251912"/>
                <a:gd name="connsiteX18" fmla="*/ 2423534 w 5324985"/>
                <a:gd name="connsiteY18" fmla="*/ 2754732 h 3251912"/>
                <a:gd name="connsiteX19" fmla="*/ 2727588 w 5324985"/>
                <a:gd name="connsiteY19" fmla="*/ 2829197 h 3251912"/>
                <a:gd name="connsiteX20" fmla="*/ 3041083 w 5324985"/>
                <a:gd name="connsiteY20" fmla="*/ 2870890 h 3251912"/>
                <a:gd name="connsiteX21" fmla="*/ 3360340 w 5324985"/>
                <a:gd name="connsiteY21" fmla="*/ 2883976 h 3251912"/>
                <a:gd name="connsiteX22" fmla="*/ 3439663 w 5324985"/>
                <a:gd name="connsiteY22" fmla="*/ 2883396 h 3251912"/>
                <a:gd name="connsiteX23" fmla="*/ 3478529 w 5324985"/>
                <a:gd name="connsiteY23" fmla="*/ 2882471 h 3251912"/>
                <a:gd name="connsiteX24" fmla="*/ 3517271 w 5324985"/>
                <a:gd name="connsiteY24" fmla="*/ 2880616 h 3251912"/>
                <a:gd name="connsiteX25" fmla="*/ 3671260 w 5324985"/>
                <a:gd name="connsiteY25" fmla="*/ 2867878 h 3251912"/>
                <a:gd name="connsiteX26" fmla="*/ 4265268 w 5324985"/>
                <a:gd name="connsiteY26" fmla="*/ 2716283 h 3251912"/>
                <a:gd name="connsiteX27" fmla="*/ 4546395 w 5324985"/>
                <a:gd name="connsiteY27" fmla="*/ 2584724 h 3251912"/>
                <a:gd name="connsiteX28" fmla="*/ 4817837 w 5324985"/>
                <a:gd name="connsiteY28" fmla="*/ 2424674 h 3251912"/>
                <a:gd name="connsiteX29" fmla="*/ 5081677 w 5324985"/>
                <a:gd name="connsiteY29" fmla="*/ 2243548 h 3251912"/>
                <a:gd name="connsiteX30" fmla="*/ 5211881 w 5324985"/>
                <a:gd name="connsiteY30" fmla="*/ 2147658 h 3251912"/>
                <a:gd name="connsiteX31" fmla="*/ 5324985 w 5324985"/>
                <a:gd name="connsiteY31" fmla="*/ 2062128 h 3251912"/>
                <a:gd name="connsiteX32" fmla="*/ 5324985 w 5324985"/>
                <a:gd name="connsiteY32" fmla="*/ 2514993 h 3251912"/>
                <a:gd name="connsiteX33" fmla="*/ 5314867 w 5324985"/>
                <a:gd name="connsiteY33" fmla="*/ 2522881 h 3251912"/>
                <a:gd name="connsiteX34" fmla="*/ 5038276 w 5324985"/>
                <a:gd name="connsiteY34" fmla="*/ 2722421 h 3251912"/>
                <a:gd name="connsiteX35" fmla="*/ 4741701 w 5324985"/>
                <a:gd name="connsiteY35" fmla="*/ 2904937 h 3251912"/>
                <a:gd name="connsiteX36" fmla="*/ 4420728 w 5324985"/>
                <a:gd name="connsiteY36" fmla="*/ 3058848 h 3251912"/>
                <a:gd name="connsiteX37" fmla="*/ 3717481 w 5324985"/>
                <a:gd name="connsiteY37" fmla="*/ 3237079 h 3251912"/>
                <a:gd name="connsiteX38" fmla="*/ 3535661 w 5324985"/>
                <a:gd name="connsiteY38" fmla="*/ 3249934 h 3251912"/>
                <a:gd name="connsiteX39" fmla="*/ 3490175 w 5324985"/>
                <a:gd name="connsiteY39" fmla="*/ 3251555 h 3251912"/>
                <a:gd name="connsiteX40" fmla="*/ 3444813 w 5324985"/>
                <a:gd name="connsiteY40" fmla="*/ 3251787 h 3251912"/>
                <a:gd name="connsiteX41" fmla="*/ 3355681 w 5324985"/>
                <a:gd name="connsiteY41" fmla="*/ 3250745 h 3251912"/>
                <a:gd name="connsiteX42" fmla="*/ 3179011 w 5324985"/>
                <a:gd name="connsiteY42" fmla="*/ 3243795 h 3251912"/>
                <a:gd name="connsiteX43" fmla="*/ 3002217 w 5324985"/>
                <a:gd name="connsiteY43" fmla="*/ 3227814 h 3251912"/>
                <a:gd name="connsiteX44" fmla="*/ 2650103 w 5324985"/>
                <a:gd name="connsiteY44" fmla="*/ 3170836 h 3251912"/>
                <a:gd name="connsiteX45" fmla="*/ 2305836 w 5324985"/>
                <a:gd name="connsiteY45" fmla="*/ 3072514 h 3251912"/>
                <a:gd name="connsiteX46" fmla="*/ 1978611 w 5324985"/>
                <a:gd name="connsiteY46" fmla="*/ 2929952 h 3251912"/>
                <a:gd name="connsiteX47" fmla="*/ 1678235 w 5324985"/>
                <a:gd name="connsiteY47" fmla="*/ 2744424 h 3251912"/>
                <a:gd name="connsiteX48" fmla="*/ 1175688 w 5324985"/>
                <a:gd name="connsiteY48" fmla="*/ 2277018 h 3251912"/>
                <a:gd name="connsiteX49" fmla="*/ 971310 w 5324985"/>
                <a:gd name="connsiteY49" fmla="*/ 2012044 h 3251912"/>
                <a:gd name="connsiteX50" fmla="*/ 790717 w 5324985"/>
                <a:gd name="connsiteY50" fmla="*/ 1735723 h 3251912"/>
                <a:gd name="connsiteX51" fmla="*/ 706488 w 5324985"/>
                <a:gd name="connsiteY51" fmla="*/ 1598604 h 3251912"/>
                <a:gd name="connsiteX52" fmla="*/ 618951 w 5324985"/>
                <a:gd name="connsiteY52" fmla="*/ 1463802 h 3251912"/>
                <a:gd name="connsiteX53" fmla="*/ 436273 w 5324985"/>
                <a:gd name="connsiteY53" fmla="*/ 1195355 h 3251912"/>
                <a:gd name="connsiteX54" fmla="*/ 346896 w 5324985"/>
                <a:gd name="connsiteY54" fmla="*/ 1058816 h 3251912"/>
                <a:gd name="connsiteX55" fmla="*/ 261809 w 5324985"/>
                <a:gd name="connsiteY55" fmla="*/ 919264 h 3251912"/>
                <a:gd name="connsiteX56" fmla="*/ 118487 w 5324985"/>
                <a:gd name="connsiteY56" fmla="*/ 626498 h 3251912"/>
                <a:gd name="connsiteX57" fmla="*/ 28130 w 5324985"/>
                <a:gd name="connsiteY57" fmla="*/ 315781 h 3251912"/>
                <a:gd name="connsiteX58" fmla="*/ 6751 w 5324985"/>
                <a:gd name="connsiteY58" fmla="*/ 156195 h 32519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Lst>
              <a:rect l="l" t="t" r="r" b="b"/>
              <a:pathLst>
                <a:path w="5324985" h="3251912">
                  <a:moveTo>
                    <a:pt x="0" y="0"/>
                  </a:moveTo>
                  <a:lnTo>
                    <a:pt x="36826" y="0"/>
                  </a:lnTo>
                  <a:lnTo>
                    <a:pt x="45003" y="152909"/>
                  </a:lnTo>
                  <a:cubicBezTo>
                    <a:pt x="50351" y="205154"/>
                    <a:pt x="58290" y="257123"/>
                    <a:pt x="68956" y="308600"/>
                  </a:cubicBezTo>
                  <a:cubicBezTo>
                    <a:pt x="91393" y="411324"/>
                    <a:pt x="123882" y="511847"/>
                    <a:pt x="167774" y="607968"/>
                  </a:cubicBezTo>
                  <a:cubicBezTo>
                    <a:pt x="178195" y="632173"/>
                    <a:pt x="190333" y="655798"/>
                    <a:pt x="201857" y="679539"/>
                  </a:cubicBezTo>
                  <a:cubicBezTo>
                    <a:pt x="214363" y="702933"/>
                    <a:pt x="226255" y="726557"/>
                    <a:pt x="239741" y="749488"/>
                  </a:cubicBezTo>
                  <a:cubicBezTo>
                    <a:pt x="265488" y="795812"/>
                    <a:pt x="294176" y="840746"/>
                    <a:pt x="323724" y="885101"/>
                  </a:cubicBezTo>
                  <a:cubicBezTo>
                    <a:pt x="353149" y="929572"/>
                    <a:pt x="384657" y="972885"/>
                    <a:pt x="416412" y="1016081"/>
                  </a:cubicBezTo>
                  <a:cubicBezTo>
                    <a:pt x="448655" y="1058931"/>
                    <a:pt x="482127" y="1101202"/>
                    <a:pt x="515719" y="1143356"/>
                  </a:cubicBezTo>
                  <a:cubicBezTo>
                    <a:pt x="583027" y="1227782"/>
                    <a:pt x="653402" y="1310470"/>
                    <a:pt x="722427" y="1395127"/>
                  </a:cubicBezTo>
                  <a:cubicBezTo>
                    <a:pt x="757123" y="1437282"/>
                    <a:pt x="791697" y="1479783"/>
                    <a:pt x="825780" y="1522749"/>
                  </a:cubicBezTo>
                  <a:cubicBezTo>
                    <a:pt x="859742" y="1565367"/>
                    <a:pt x="893457" y="1610649"/>
                    <a:pt x="926314" y="1651992"/>
                  </a:cubicBezTo>
                  <a:cubicBezTo>
                    <a:pt x="958927" y="1694379"/>
                    <a:pt x="993132" y="1735492"/>
                    <a:pt x="1026848" y="1776836"/>
                  </a:cubicBezTo>
                  <a:cubicBezTo>
                    <a:pt x="1061545" y="1817485"/>
                    <a:pt x="1095996" y="1858133"/>
                    <a:pt x="1131918" y="1897393"/>
                  </a:cubicBezTo>
                  <a:cubicBezTo>
                    <a:pt x="1203273" y="1976376"/>
                    <a:pt x="1277447" y="2052463"/>
                    <a:pt x="1354688" y="2124728"/>
                  </a:cubicBezTo>
                  <a:cubicBezTo>
                    <a:pt x="1509411" y="2268911"/>
                    <a:pt x="1676396" y="2397575"/>
                    <a:pt x="1855027" y="2504236"/>
                  </a:cubicBezTo>
                  <a:cubicBezTo>
                    <a:pt x="1944528" y="2557277"/>
                    <a:pt x="2036357" y="2605917"/>
                    <a:pt x="2131618" y="2646913"/>
                  </a:cubicBezTo>
                  <a:cubicBezTo>
                    <a:pt x="2226267" y="2689068"/>
                    <a:pt x="2323981" y="2724622"/>
                    <a:pt x="2423534" y="2754732"/>
                  </a:cubicBezTo>
                  <a:cubicBezTo>
                    <a:pt x="2523087" y="2784958"/>
                    <a:pt x="2624602" y="2809394"/>
                    <a:pt x="2727588" y="2829197"/>
                  </a:cubicBezTo>
                  <a:cubicBezTo>
                    <a:pt x="2830698" y="2848653"/>
                    <a:pt x="2935522" y="2861971"/>
                    <a:pt x="3041083" y="2870890"/>
                  </a:cubicBezTo>
                  <a:cubicBezTo>
                    <a:pt x="3146644" y="2879922"/>
                    <a:pt x="3253307" y="2883860"/>
                    <a:pt x="3360340" y="2883976"/>
                  </a:cubicBezTo>
                  <a:cubicBezTo>
                    <a:pt x="3387067" y="2883976"/>
                    <a:pt x="3414162" y="2884439"/>
                    <a:pt x="3439663" y="2883396"/>
                  </a:cubicBezTo>
                  <a:lnTo>
                    <a:pt x="3478529" y="2882471"/>
                  </a:lnTo>
                  <a:lnTo>
                    <a:pt x="3517271" y="2880616"/>
                  </a:lnTo>
                  <a:cubicBezTo>
                    <a:pt x="3568887" y="2878417"/>
                    <a:pt x="3620257" y="2873552"/>
                    <a:pt x="3671260" y="2867878"/>
                  </a:cubicBezTo>
                  <a:cubicBezTo>
                    <a:pt x="3875515" y="2844253"/>
                    <a:pt x="4074253" y="2792486"/>
                    <a:pt x="4265268" y="2716283"/>
                  </a:cubicBezTo>
                  <a:cubicBezTo>
                    <a:pt x="4361020" y="2678529"/>
                    <a:pt x="4454444" y="2633710"/>
                    <a:pt x="4546395" y="2584724"/>
                  </a:cubicBezTo>
                  <a:cubicBezTo>
                    <a:pt x="4638470" y="2535967"/>
                    <a:pt x="4728827" y="2481885"/>
                    <a:pt x="4817837" y="2424674"/>
                  </a:cubicBezTo>
                  <a:cubicBezTo>
                    <a:pt x="4906846" y="2367348"/>
                    <a:pt x="4994385" y="2306317"/>
                    <a:pt x="5081677" y="2243548"/>
                  </a:cubicBezTo>
                  <a:cubicBezTo>
                    <a:pt x="5125201" y="2212164"/>
                    <a:pt x="5168603" y="2179969"/>
                    <a:pt x="5211881" y="2147658"/>
                  </a:cubicBezTo>
                  <a:lnTo>
                    <a:pt x="5324985" y="2062128"/>
                  </a:lnTo>
                  <a:lnTo>
                    <a:pt x="5324985" y="2514993"/>
                  </a:lnTo>
                  <a:lnTo>
                    <a:pt x="5314867" y="2522881"/>
                  </a:lnTo>
                  <a:cubicBezTo>
                    <a:pt x="5225490" y="2591325"/>
                    <a:pt x="5133783" y="2658379"/>
                    <a:pt x="5038276" y="2722421"/>
                  </a:cubicBezTo>
                  <a:cubicBezTo>
                    <a:pt x="4942892" y="2786348"/>
                    <a:pt x="4844810" y="2848422"/>
                    <a:pt x="4741701" y="2904937"/>
                  </a:cubicBezTo>
                  <a:cubicBezTo>
                    <a:pt x="4638592" y="2961337"/>
                    <a:pt x="4531929" y="3013683"/>
                    <a:pt x="4420728" y="3058848"/>
                  </a:cubicBezTo>
                  <a:cubicBezTo>
                    <a:pt x="4199063" y="3150338"/>
                    <a:pt x="3959621" y="3211485"/>
                    <a:pt x="3717481" y="3237079"/>
                  </a:cubicBezTo>
                  <a:cubicBezTo>
                    <a:pt x="3656914" y="3243101"/>
                    <a:pt x="3596227" y="3247966"/>
                    <a:pt x="3535661" y="3249934"/>
                  </a:cubicBezTo>
                  <a:lnTo>
                    <a:pt x="3490175" y="3251555"/>
                  </a:lnTo>
                  <a:lnTo>
                    <a:pt x="3444813" y="3251787"/>
                  </a:lnTo>
                  <a:cubicBezTo>
                    <a:pt x="3414162" y="3252250"/>
                    <a:pt x="3385105" y="3251324"/>
                    <a:pt x="3355681" y="3250745"/>
                  </a:cubicBezTo>
                  <a:cubicBezTo>
                    <a:pt x="3296954" y="3250050"/>
                    <a:pt x="3237860" y="3246692"/>
                    <a:pt x="3179011" y="3243795"/>
                  </a:cubicBezTo>
                  <a:cubicBezTo>
                    <a:pt x="3120039" y="3239164"/>
                    <a:pt x="3061067" y="3234878"/>
                    <a:pt x="3002217" y="3227814"/>
                  </a:cubicBezTo>
                  <a:cubicBezTo>
                    <a:pt x="2884397" y="3214496"/>
                    <a:pt x="2766699" y="3196314"/>
                    <a:pt x="2650103" y="3170836"/>
                  </a:cubicBezTo>
                  <a:cubicBezTo>
                    <a:pt x="2533510" y="3145358"/>
                    <a:pt x="2418263" y="3112583"/>
                    <a:pt x="2305836" y="3072514"/>
                  </a:cubicBezTo>
                  <a:cubicBezTo>
                    <a:pt x="2193410" y="3032328"/>
                    <a:pt x="2083926" y="2984383"/>
                    <a:pt x="1978611" y="2929952"/>
                  </a:cubicBezTo>
                  <a:cubicBezTo>
                    <a:pt x="1873663" y="2874711"/>
                    <a:pt x="1772884" y="2812985"/>
                    <a:pt x="1678235" y="2744424"/>
                  </a:cubicBezTo>
                  <a:cubicBezTo>
                    <a:pt x="1488201" y="2608001"/>
                    <a:pt x="1321708" y="2448068"/>
                    <a:pt x="1175688" y="2277018"/>
                  </a:cubicBezTo>
                  <a:cubicBezTo>
                    <a:pt x="1102985" y="2191086"/>
                    <a:pt x="1035309" y="2102377"/>
                    <a:pt x="971310" y="2012044"/>
                  </a:cubicBezTo>
                  <a:cubicBezTo>
                    <a:pt x="907188" y="1921714"/>
                    <a:pt x="847358" y="1829413"/>
                    <a:pt x="790717" y="1735723"/>
                  </a:cubicBezTo>
                  <a:cubicBezTo>
                    <a:pt x="761782" y="1688357"/>
                    <a:pt x="735300" y="1644002"/>
                    <a:pt x="706488" y="1598604"/>
                  </a:cubicBezTo>
                  <a:cubicBezTo>
                    <a:pt x="677922" y="1553555"/>
                    <a:pt x="648866" y="1508505"/>
                    <a:pt x="618951" y="1463802"/>
                  </a:cubicBezTo>
                  <a:lnTo>
                    <a:pt x="436273" y="1195355"/>
                  </a:lnTo>
                  <a:cubicBezTo>
                    <a:pt x="405990" y="1150189"/>
                    <a:pt x="376075" y="1104792"/>
                    <a:pt x="346896" y="1058816"/>
                  </a:cubicBezTo>
                  <a:cubicBezTo>
                    <a:pt x="317716" y="1012838"/>
                    <a:pt x="288782" y="966747"/>
                    <a:pt x="261809" y="919264"/>
                  </a:cubicBezTo>
                  <a:cubicBezTo>
                    <a:pt x="207742" y="824764"/>
                    <a:pt x="158088" y="727485"/>
                    <a:pt x="118487" y="626498"/>
                  </a:cubicBezTo>
                  <a:cubicBezTo>
                    <a:pt x="78151" y="525859"/>
                    <a:pt x="48237" y="421515"/>
                    <a:pt x="28130" y="315781"/>
                  </a:cubicBezTo>
                  <a:cubicBezTo>
                    <a:pt x="18506" y="262914"/>
                    <a:pt x="11425" y="209642"/>
                    <a:pt x="6751" y="156195"/>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Freeform: Shape 26">
              <a:extLst>
                <a:ext uri="{FF2B5EF4-FFF2-40B4-BE49-F238E27FC236}">
                  <a16:creationId xmlns:a16="http://schemas.microsoft.com/office/drawing/2014/main" id="{921A22C7-11AD-44B0-9BF7-6E3A458215D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16467" y="-1"/>
              <a:ext cx="5275533" cy="2980757"/>
            </a:xfrm>
            <a:custGeom>
              <a:avLst/>
              <a:gdLst>
                <a:gd name="connsiteX0" fmla="*/ 0 w 5275533"/>
                <a:gd name="connsiteY0" fmla="*/ 0 h 2980757"/>
                <a:gd name="connsiteX1" fmla="*/ 201166 w 5275533"/>
                <a:gd name="connsiteY1" fmla="*/ 0 h 2980757"/>
                <a:gd name="connsiteX2" fmla="*/ 206734 w 5275533"/>
                <a:gd name="connsiteY2" fmla="*/ 89286 h 2980757"/>
                <a:gd name="connsiteX3" fmla="*/ 232051 w 5275533"/>
                <a:gd name="connsiteY3" fmla="*/ 226897 h 2980757"/>
                <a:gd name="connsiteX4" fmla="*/ 332707 w 5275533"/>
                <a:gd name="connsiteY4" fmla="*/ 487120 h 2980757"/>
                <a:gd name="connsiteX5" fmla="*/ 402959 w 5275533"/>
                <a:gd name="connsiteY5" fmla="*/ 609647 h 2980757"/>
                <a:gd name="connsiteX6" fmla="*/ 483631 w 5275533"/>
                <a:gd name="connsiteY6" fmla="*/ 728236 h 2980757"/>
                <a:gd name="connsiteX7" fmla="*/ 669986 w 5275533"/>
                <a:gd name="connsiteY7" fmla="*/ 957424 h 2980757"/>
                <a:gd name="connsiteX8" fmla="*/ 871667 w 5275533"/>
                <a:gd name="connsiteY8" fmla="*/ 1188348 h 2980757"/>
                <a:gd name="connsiteX9" fmla="*/ 971956 w 5275533"/>
                <a:gd name="connsiteY9" fmla="*/ 1308905 h 2980757"/>
                <a:gd name="connsiteX10" fmla="*/ 1020139 w 5275533"/>
                <a:gd name="connsiteY10" fmla="*/ 1368084 h 2980757"/>
                <a:gd name="connsiteX11" fmla="*/ 1067340 w 5275533"/>
                <a:gd name="connsiteY11" fmla="*/ 1424715 h 2980757"/>
                <a:gd name="connsiteX12" fmla="*/ 1472909 w 5275533"/>
                <a:gd name="connsiteY12" fmla="*/ 1843252 h 2980757"/>
                <a:gd name="connsiteX13" fmla="*/ 1688567 w 5275533"/>
                <a:gd name="connsiteY13" fmla="*/ 2031559 h 2980757"/>
                <a:gd name="connsiteX14" fmla="*/ 1914401 w 5275533"/>
                <a:gd name="connsiteY14" fmla="*/ 2205156 h 2980757"/>
                <a:gd name="connsiteX15" fmla="*/ 2418909 w 5275533"/>
                <a:gd name="connsiteY15" fmla="*/ 2479741 h 2980757"/>
                <a:gd name="connsiteX16" fmla="*/ 2701141 w 5275533"/>
                <a:gd name="connsiteY16" fmla="*/ 2557333 h 2980757"/>
                <a:gd name="connsiteX17" fmla="*/ 2773475 w 5275533"/>
                <a:gd name="connsiteY17" fmla="*/ 2570999 h 2980757"/>
                <a:gd name="connsiteX18" fmla="*/ 2846424 w 5275533"/>
                <a:gd name="connsiteY18" fmla="*/ 2582465 h 2980757"/>
                <a:gd name="connsiteX19" fmla="*/ 2993669 w 5275533"/>
                <a:gd name="connsiteY19" fmla="*/ 2598909 h 2980757"/>
                <a:gd name="connsiteX20" fmla="*/ 3067721 w 5275533"/>
                <a:gd name="connsiteY20" fmla="*/ 2604237 h 2980757"/>
                <a:gd name="connsiteX21" fmla="*/ 3142019 w 5275533"/>
                <a:gd name="connsiteY21" fmla="*/ 2607943 h 2980757"/>
                <a:gd name="connsiteX22" fmla="*/ 3216561 w 5275533"/>
                <a:gd name="connsiteY22" fmla="*/ 2609564 h 2980757"/>
                <a:gd name="connsiteX23" fmla="*/ 3291225 w 5275533"/>
                <a:gd name="connsiteY23" fmla="*/ 2609217 h 2980757"/>
                <a:gd name="connsiteX24" fmla="*/ 3328619 w 5275533"/>
                <a:gd name="connsiteY24" fmla="*/ 2608869 h 2980757"/>
                <a:gd name="connsiteX25" fmla="*/ 3364665 w 5275533"/>
                <a:gd name="connsiteY25" fmla="*/ 2607363 h 2980757"/>
                <a:gd name="connsiteX26" fmla="*/ 3400587 w 5275533"/>
                <a:gd name="connsiteY26" fmla="*/ 2605627 h 2980757"/>
                <a:gd name="connsiteX27" fmla="*/ 3436387 w 5275533"/>
                <a:gd name="connsiteY27" fmla="*/ 2602847 h 2980757"/>
                <a:gd name="connsiteX28" fmla="*/ 3578361 w 5275533"/>
                <a:gd name="connsiteY28" fmla="*/ 2586286 h 2980757"/>
                <a:gd name="connsiteX29" fmla="*/ 4119159 w 5275533"/>
                <a:gd name="connsiteY29" fmla="*/ 2418594 h 2980757"/>
                <a:gd name="connsiteX30" fmla="*/ 4618765 w 5275533"/>
                <a:gd name="connsiteY30" fmla="*/ 2124668 h 2980757"/>
                <a:gd name="connsiteX31" fmla="*/ 4739895 w 5275533"/>
                <a:gd name="connsiteY31" fmla="*/ 2038275 h 2980757"/>
                <a:gd name="connsiteX32" fmla="*/ 4861027 w 5275533"/>
                <a:gd name="connsiteY32" fmla="*/ 1948986 h 2980757"/>
                <a:gd name="connsiteX33" fmla="*/ 5106354 w 5275533"/>
                <a:gd name="connsiteY33" fmla="*/ 1763690 h 2980757"/>
                <a:gd name="connsiteX34" fmla="*/ 5275533 w 5275533"/>
                <a:gd name="connsiteY34" fmla="*/ 1641017 h 2980757"/>
                <a:gd name="connsiteX35" fmla="*/ 5275533 w 5275533"/>
                <a:gd name="connsiteY35" fmla="*/ 2257481 h 2980757"/>
                <a:gd name="connsiteX36" fmla="*/ 5168881 w 5275533"/>
                <a:gd name="connsiteY36" fmla="*/ 2332084 h 2980757"/>
                <a:gd name="connsiteX37" fmla="*/ 5036225 w 5275533"/>
                <a:gd name="connsiteY37" fmla="*/ 2421489 h 2980757"/>
                <a:gd name="connsiteX38" fmla="*/ 4899401 w 5275533"/>
                <a:gd name="connsiteY38" fmla="*/ 2508347 h 2980757"/>
                <a:gd name="connsiteX39" fmla="*/ 4612145 w 5275533"/>
                <a:gd name="connsiteY39" fmla="*/ 2671407 h 2980757"/>
                <a:gd name="connsiteX40" fmla="*/ 4303187 w 5275533"/>
                <a:gd name="connsiteY40" fmla="*/ 2810030 h 2980757"/>
                <a:gd name="connsiteX41" fmla="*/ 3630835 w 5275533"/>
                <a:gd name="connsiteY41" fmla="*/ 2969500 h 2980757"/>
                <a:gd name="connsiteX42" fmla="*/ 3457719 w 5275533"/>
                <a:gd name="connsiteY42" fmla="*/ 2979808 h 2980757"/>
                <a:gd name="connsiteX43" fmla="*/ 3414441 w 5275533"/>
                <a:gd name="connsiteY43" fmla="*/ 2980733 h 2980757"/>
                <a:gd name="connsiteX44" fmla="*/ 3371285 w 5275533"/>
                <a:gd name="connsiteY44" fmla="*/ 2980502 h 2980757"/>
                <a:gd name="connsiteX45" fmla="*/ 3328252 w 5275533"/>
                <a:gd name="connsiteY45" fmla="*/ 2980039 h 2980757"/>
                <a:gd name="connsiteX46" fmla="*/ 3286445 w 5275533"/>
                <a:gd name="connsiteY46" fmla="*/ 2978534 h 2980757"/>
                <a:gd name="connsiteX47" fmla="*/ 2952475 w 5275533"/>
                <a:gd name="connsiteY47" fmla="*/ 2953402 h 2980757"/>
                <a:gd name="connsiteX48" fmla="*/ 2620591 w 5275533"/>
                <a:gd name="connsiteY48" fmla="*/ 2898046 h 2980757"/>
                <a:gd name="connsiteX49" fmla="*/ 2294591 w 5275533"/>
                <a:gd name="connsiteY49" fmla="*/ 2811305 h 2980757"/>
                <a:gd name="connsiteX50" fmla="*/ 1670544 w 5275533"/>
                <a:gd name="connsiteY50" fmla="*/ 2550501 h 2980757"/>
                <a:gd name="connsiteX51" fmla="*/ 1144703 w 5275533"/>
                <a:gd name="connsiteY51" fmla="*/ 2144472 h 2980757"/>
                <a:gd name="connsiteX52" fmla="*/ 931497 w 5275533"/>
                <a:gd name="connsiteY52" fmla="*/ 1900114 h 2980757"/>
                <a:gd name="connsiteX53" fmla="*/ 745265 w 5275533"/>
                <a:gd name="connsiteY53" fmla="*/ 1641395 h 2980757"/>
                <a:gd name="connsiteX54" fmla="*/ 701741 w 5275533"/>
                <a:gd name="connsiteY54" fmla="*/ 1575500 h 2980757"/>
                <a:gd name="connsiteX55" fmla="*/ 660178 w 5275533"/>
                <a:gd name="connsiteY55" fmla="*/ 1511573 h 2980757"/>
                <a:gd name="connsiteX56" fmla="*/ 578158 w 5275533"/>
                <a:gd name="connsiteY56" fmla="*/ 1387656 h 2980757"/>
                <a:gd name="connsiteX57" fmla="*/ 408230 w 5275533"/>
                <a:gd name="connsiteY57" fmla="*/ 1134497 h 2980757"/>
                <a:gd name="connsiteX58" fmla="*/ 242349 w 5275533"/>
                <a:gd name="connsiteY58" fmla="*/ 866860 h 2980757"/>
                <a:gd name="connsiteX59" fmla="*/ 167562 w 5275533"/>
                <a:gd name="connsiteY59" fmla="*/ 724994 h 2980757"/>
                <a:gd name="connsiteX60" fmla="*/ 104054 w 5275533"/>
                <a:gd name="connsiteY60" fmla="*/ 576525 h 2980757"/>
                <a:gd name="connsiteX61" fmla="*/ 55381 w 5275533"/>
                <a:gd name="connsiteY61" fmla="*/ 422499 h 2980757"/>
                <a:gd name="connsiteX62" fmla="*/ 37236 w 5275533"/>
                <a:gd name="connsiteY62" fmla="*/ 343980 h 2980757"/>
                <a:gd name="connsiteX63" fmla="*/ 29267 w 5275533"/>
                <a:gd name="connsiteY63" fmla="*/ 304604 h 2980757"/>
                <a:gd name="connsiteX64" fmla="*/ 22646 w 5275533"/>
                <a:gd name="connsiteY64" fmla="*/ 265113 h 2980757"/>
                <a:gd name="connsiteX65" fmla="*/ 3903 w 5275533"/>
                <a:gd name="connsiteY65" fmla="*/ 106787 h 29807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Lst>
              <a:rect l="l" t="t" r="r" b="b"/>
              <a:pathLst>
                <a:path w="5275533" h="2980757">
                  <a:moveTo>
                    <a:pt x="0" y="0"/>
                  </a:moveTo>
                  <a:lnTo>
                    <a:pt x="201166" y="0"/>
                  </a:lnTo>
                  <a:lnTo>
                    <a:pt x="206734" y="89286"/>
                  </a:lnTo>
                  <a:cubicBezTo>
                    <a:pt x="212220" y="135755"/>
                    <a:pt x="220465" y="181731"/>
                    <a:pt x="232051" y="226897"/>
                  </a:cubicBezTo>
                  <a:cubicBezTo>
                    <a:pt x="254855" y="317344"/>
                    <a:pt x="290287" y="403854"/>
                    <a:pt x="332707" y="487120"/>
                  </a:cubicBezTo>
                  <a:cubicBezTo>
                    <a:pt x="354163" y="528696"/>
                    <a:pt x="377948" y="569461"/>
                    <a:pt x="402959" y="609647"/>
                  </a:cubicBezTo>
                  <a:cubicBezTo>
                    <a:pt x="428337" y="649717"/>
                    <a:pt x="455433" y="689209"/>
                    <a:pt x="483631" y="728236"/>
                  </a:cubicBezTo>
                  <a:cubicBezTo>
                    <a:pt x="540764" y="806061"/>
                    <a:pt x="604271" y="881569"/>
                    <a:pt x="669986" y="957424"/>
                  </a:cubicBezTo>
                  <a:cubicBezTo>
                    <a:pt x="735701" y="1033395"/>
                    <a:pt x="804359" y="1109366"/>
                    <a:pt x="871667" y="1188348"/>
                  </a:cubicBezTo>
                  <a:cubicBezTo>
                    <a:pt x="905383" y="1227723"/>
                    <a:pt x="938731" y="1268025"/>
                    <a:pt x="971956" y="1308905"/>
                  </a:cubicBezTo>
                  <a:lnTo>
                    <a:pt x="1020139" y="1368084"/>
                  </a:lnTo>
                  <a:cubicBezTo>
                    <a:pt x="1035954" y="1386962"/>
                    <a:pt x="1051035" y="1406302"/>
                    <a:pt x="1067340" y="1424715"/>
                  </a:cubicBezTo>
                  <a:cubicBezTo>
                    <a:pt x="1194602" y="1574573"/>
                    <a:pt x="1332652" y="1712503"/>
                    <a:pt x="1472909" y="1843252"/>
                  </a:cubicBezTo>
                  <a:cubicBezTo>
                    <a:pt x="1543406" y="1908337"/>
                    <a:pt x="1615128" y="1971221"/>
                    <a:pt x="1688567" y="2031559"/>
                  </a:cubicBezTo>
                  <a:cubicBezTo>
                    <a:pt x="1762006" y="2091895"/>
                    <a:pt x="1836793" y="2150263"/>
                    <a:pt x="1914401" y="2205156"/>
                  </a:cubicBezTo>
                  <a:cubicBezTo>
                    <a:pt x="2069003" y="2315176"/>
                    <a:pt x="2235742" y="2413498"/>
                    <a:pt x="2418909" y="2479741"/>
                  </a:cubicBezTo>
                  <a:cubicBezTo>
                    <a:pt x="2510249" y="2512863"/>
                    <a:pt x="2604898" y="2538225"/>
                    <a:pt x="2701141" y="2557333"/>
                  </a:cubicBezTo>
                  <a:cubicBezTo>
                    <a:pt x="2725293" y="2561850"/>
                    <a:pt x="2749201" y="2567062"/>
                    <a:pt x="2773475" y="2570999"/>
                  </a:cubicBezTo>
                  <a:lnTo>
                    <a:pt x="2846424" y="2582465"/>
                  </a:lnTo>
                  <a:cubicBezTo>
                    <a:pt x="2895343" y="2588602"/>
                    <a:pt x="2944261" y="2595088"/>
                    <a:pt x="2993669" y="2598909"/>
                  </a:cubicBezTo>
                  <a:cubicBezTo>
                    <a:pt x="3018313" y="2601110"/>
                    <a:pt x="3042956" y="2603195"/>
                    <a:pt x="3067721" y="2604237"/>
                  </a:cubicBezTo>
                  <a:cubicBezTo>
                    <a:pt x="3092487" y="2605394"/>
                    <a:pt x="3117130" y="2607247"/>
                    <a:pt x="3142019" y="2607943"/>
                  </a:cubicBezTo>
                  <a:lnTo>
                    <a:pt x="3216561" y="2609564"/>
                  </a:lnTo>
                  <a:cubicBezTo>
                    <a:pt x="3241326" y="2610142"/>
                    <a:pt x="3266337" y="2609333"/>
                    <a:pt x="3291225" y="2609217"/>
                  </a:cubicBezTo>
                  <a:lnTo>
                    <a:pt x="3328619" y="2608869"/>
                  </a:lnTo>
                  <a:cubicBezTo>
                    <a:pt x="3340757" y="2608522"/>
                    <a:pt x="3352649" y="2607827"/>
                    <a:pt x="3364665" y="2607363"/>
                  </a:cubicBezTo>
                  <a:cubicBezTo>
                    <a:pt x="3376679" y="2606784"/>
                    <a:pt x="3388695" y="2606438"/>
                    <a:pt x="3400587" y="2605627"/>
                  </a:cubicBezTo>
                  <a:lnTo>
                    <a:pt x="3436387" y="2602847"/>
                  </a:lnTo>
                  <a:cubicBezTo>
                    <a:pt x="3484079" y="2599257"/>
                    <a:pt x="3531404" y="2593235"/>
                    <a:pt x="3578361" y="2586286"/>
                  </a:cubicBezTo>
                  <a:cubicBezTo>
                    <a:pt x="3766310" y="2556871"/>
                    <a:pt x="3947025" y="2499314"/>
                    <a:pt x="4119159" y="2418594"/>
                  </a:cubicBezTo>
                  <a:cubicBezTo>
                    <a:pt x="4291907" y="2338801"/>
                    <a:pt x="4456317" y="2236657"/>
                    <a:pt x="4618765" y="2124668"/>
                  </a:cubicBezTo>
                  <a:cubicBezTo>
                    <a:pt x="4659346" y="2096759"/>
                    <a:pt x="4699682" y="2067575"/>
                    <a:pt x="4739895" y="2038275"/>
                  </a:cubicBezTo>
                  <a:cubicBezTo>
                    <a:pt x="4780355" y="2008976"/>
                    <a:pt x="4820691" y="1979212"/>
                    <a:pt x="4861027" y="1948986"/>
                  </a:cubicBezTo>
                  <a:lnTo>
                    <a:pt x="5106354" y="1763690"/>
                  </a:lnTo>
                  <a:lnTo>
                    <a:pt x="5275533" y="1641017"/>
                  </a:lnTo>
                  <a:lnTo>
                    <a:pt x="5275533" y="2257481"/>
                  </a:lnTo>
                  <a:lnTo>
                    <a:pt x="5168881" y="2332084"/>
                  </a:lnTo>
                  <a:cubicBezTo>
                    <a:pt x="5125235" y="2362079"/>
                    <a:pt x="5081099" y="2391958"/>
                    <a:pt x="5036225" y="2421489"/>
                  </a:cubicBezTo>
                  <a:cubicBezTo>
                    <a:pt x="4991231" y="2450790"/>
                    <a:pt x="4945867" y="2479857"/>
                    <a:pt x="4899401" y="2508347"/>
                  </a:cubicBezTo>
                  <a:cubicBezTo>
                    <a:pt x="4806959" y="2565440"/>
                    <a:pt x="4711574" y="2620798"/>
                    <a:pt x="4612145" y="2671407"/>
                  </a:cubicBezTo>
                  <a:cubicBezTo>
                    <a:pt x="4512836" y="2722247"/>
                    <a:pt x="4410095" y="2769496"/>
                    <a:pt x="4303187" y="2810030"/>
                  </a:cubicBezTo>
                  <a:cubicBezTo>
                    <a:pt x="4090349" y="2892256"/>
                    <a:pt x="3861694" y="2947728"/>
                    <a:pt x="3630835" y="2969500"/>
                  </a:cubicBezTo>
                  <a:cubicBezTo>
                    <a:pt x="3573089" y="2974712"/>
                    <a:pt x="3515343" y="2978649"/>
                    <a:pt x="3457719" y="2979808"/>
                  </a:cubicBezTo>
                  <a:lnTo>
                    <a:pt x="3414441" y="2980733"/>
                  </a:lnTo>
                  <a:cubicBezTo>
                    <a:pt x="3400097" y="2980850"/>
                    <a:pt x="3385630" y="2980502"/>
                    <a:pt x="3371285" y="2980502"/>
                  </a:cubicBezTo>
                  <a:lnTo>
                    <a:pt x="3328252" y="2980039"/>
                  </a:lnTo>
                  <a:lnTo>
                    <a:pt x="3286445" y="2978534"/>
                  </a:lnTo>
                  <a:cubicBezTo>
                    <a:pt x="3175121" y="2975174"/>
                    <a:pt x="3063553" y="2966837"/>
                    <a:pt x="2952475" y="2953402"/>
                  </a:cubicBezTo>
                  <a:cubicBezTo>
                    <a:pt x="2841275" y="2940664"/>
                    <a:pt x="2730319" y="2922365"/>
                    <a:pt x="2620591" y="2898046"/>
                  </a:cubicBezTo>
                  <a:cubicBezTo>
                    <a:pt x="2510984" y="2873494"/>
                    <a:pt x="2402235" y="2844426"/>
                    <a:pt x="2294591" y="2811305"/>
                  </a:cubicBezTo>
                  <a:cubicBezTo>
                    <a:pt x="2079669" y="2744483"/>
                    <a:pt x="1867198" y="2661331"/>
                    <a:pt x="1670544" y="2550501"/>
                  </a:cubicBezTo>
                  <a:cubicBezTo>
                    <a:pt x="1473767" y="2439903"/>
                    <a:pt x="1298079" y="2299657"/>
                    <a:pt x="1144703" y="2144472"/>
                  </a:cubicBezTo>
                  <a:cubicBezTo>
                    <a:pt x="1067586" y="2066996"/>
                    <a:pt x="997458" y="1984539"/>
                    <a:pt x="931497" y="1900114"/>
                  </a:cubicBezTo>
                  <a:cubicBezTo>
                    <a:pt x="865906" y="1815342"/>
                    <a:pt x="803500" y="1729295"/>
                    <a:pt x="745265" y="1641395"/>
                  </a:cubicBezTo>
                  <a:cubicBezTo>
                    <a:pt x="730307" y="1619623"/>
                    <a:pt x="716207" y="1597503"/>
                    <a:pt x="701741" y="1575500"/>
                  </a:cubicBezTo>
                  <a:lnTo>
                    <a:pt x="660178" y="1511573"/>
                  </a:lnTo>
                  <a:cubicBezTo>
                    <a:pt x="633574" y="1470229"/>
                    <a:pt x="605989" y="1429232"/>
                    <a:pt x="578158" y="1387656"/>
                  </a:cubicBezTo>
                  <a:lnTo>
                    <a:pt x="408230" y="1134497"/>
                  </a:lnTo>
                  <a:cubicBezTo>
                    <a:pt x="351220" y="1048219"/>
                    <a:pt x="294945" y="959392"/>
                    <a:pt x="242349" y="866860"/>
                  </a:cubicBezTo>
                  <a:cubicBezTo>
                    <a:pt x="216112" y="820536"/>
                    <a:pt x="190734" y="773402"/>
                    <a:pt x="167562" y="724994"/>
                  </a:cubicBezTo>
                  <a:cubicBezTo>
                    <a:pt x="144513" y="676469"/>
                    <a:pt x="123057" y="627019"/>
                    <a:pt x="104054" y="576525"/>
                  </a:cubicBezTo>
                  <a:cubicBezTo>
                    <a:pt x="85418" y="525917"/>
                    <a:pt x="68867" y="474613"/>
                    <a:pt x="55381" y="422499"/>
                  </a:cubicBezTo>
                  <a:cubicBezTo>
                    <a:pt x="49006" y="396442"/>
                    <a:pt x="42508" y="370269"/>
                    <a:pt x="37236" y="343980"/>
                  </a:cubicBezTo>
                  <a:lnTo>
                    <a:pt x="29267" y="304604"/>
                  </a:lnTo>
                  <a:lnTo>
                    <a:pt x="22646" y="265113"/>
                  </a:lnTo>
                  <a:cubicBezTo>
                    <a:pt x="14003" y="212420"/>
                    <a:pt x="7872" y="159582"/>
                    <a:pt x="3903" y="106787"/>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Freeform: Shape 27">
              <a:extLst>
                <a:ext uri="{FF2B5EF4-FFF2-40B4-BE49-F238E27FC236}">
                  <a16:creationId xmlns:a16="http://schemas.microsoft.com/office/drawing/2014/main" id="{87049D82-B7F3-4192-8337-4BDB16955E9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21214" y="-1"/>
              <a:ext cx="5270786" cy="2927775"/>
            </a:xfrm>
            <a:custGeom>
              <a:avLst/>
              <a:gdLst>
                <a:gd name="connsiteX0" fmla="*/ 0 w 5270786"/>
                <a:gd name="connsiteY0" fmla="*/ 0 h 2927775"/>
                <a:gd name="connsiteX1" fmla="*/ 613805 w 5270786"/>
                <a:gd name="connsiteY1" fmla="*/ 0 h 2927775"/>
                <a:gd name="connsiteX2" fmla="*/ 618487 w 5270786"/>
                <a:gd name="connsiteY2" fmla="*/ 85404 h 2927775"/>
                <a:gd name="connsiteX3" fmla="*/ 1054084 w 5270786"/>
                <a:gd name="connsiteY3" fmla="*/ 895200 h 2927775"/>
                <a:gd name="connsiteX4" fmla="*/ 1276976 w 5270786"/>
                <a:gd name="connsiteY4" fmla="*/ 1191325 h 2927775"/>
                <a:gd name="connsiteX5" fmla="*/ 3368450 w 5270786"/>
                <a:gd name="connsiteY5" fmla="*/ 2348843 h 2927775"/>
                <a:gd name="connsiteX6" fmla="*/ 4956151 w 5270786"/>
                <a:gd name="connsiteY6" fmla="*/ 1636730 h 2927775"/>
                <a:gd name="connsiteX7" fmla="*/ 5149372 w 5270786"/>
                <a:gd name="connsiteY7" fmla="*/ 1495325 h 2927775"/>
                <a:gd name="connsiteX8" fmla="*/ 5270786 w 5270786"/>
                <a:gd name="connsiteY8" fmla="*/ 1406110 h 2927775"/>
                <a:gd name="connsiteX9" fmla="*/ 5270786 w 5270786"/>
                <a:gd name="connsiteY9" fmla="*/ 2138641 h 2927775"/>
                <a:gd name="connsiteX10" fmla="*/ 5112925 w 5270786"/>
                <a:gd name="connsiteY10" fmla="*/ 2253730 h 2927775"/>
                <a:gd name="connsiteX11" fmla="*/ 3368327 w 5270786"/>
                <a:gd name="connsiteY11" fmla="*/ 2927775 h 2927775"/>
                <a:gd name="connsiteX12" fmla="*/ 769646 w 5270786"/>
                <a:gd name="connsiteY12" fmla="*/ 1516288 h 2927775"/>
                <a:gd name="connsiteX13" fmla="*/ 3149 w 5270786"/>
                <a:gd name="connsiteY13" fmla="*/ 85252 h 2927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5270786" h="2927775">
                  <a:moveTo>
                    <a:pt x="0" y="0"/>
                  </a:moveTo>
                  <a:lnTo>
                    <a:pt x="613805" y="0"/>
                  </a:lnTo>
                  <a:lnTo>
                    <a:pt x="618487" y="85404"/>
                  </a:lnTo>
                  <a:cubicBezTo>
                    <a:pt x="650052" y="360109"/>
                    <a:pt x="792650" y="556543"/>
                    <a:pt x="1054084" y="895200"/>
                  </a:cubicBezTo>
                  <a:cubicBezTo>
                    <a:pt x="1126174" y="988542"/>
                    <a:pt x="1200716" y="1085128"/>
                    <a:pt x="1276976" y="1191325"/>
                  </a:cubicBezTo>
                  <a:cubicBezTo>
                    <a:pt x="1859704" y="2002688"/>
                    <a:pt x="2485223" y="2348843"/>
                    <a:pt x="3368450" y="2348843"/>
                  </a:cubicBezTo>
                  <a:cubicBezTo>
                    <a:pt x="3948114" y="2348843"/>
                    <a:pt x="4373422" y="2066846"/>
                    <a:pt x="4956151" y="1636730"/>
                  </a:cubicBezTo>
                  <a:cubicBezTo>
                    <a:pt x="5021253" y="1588668"/>
                    <a:pt x="5086356" y="1541186"/>
                    <a:pt x="5149372" y="1495325"/>
                  </a:cubicBezTo>
                  <a:lnTo>
                    <a:pt x="5270786" y="1406110"/>
                  </a:lnTo>
                  <a:lnTo>
                    <a:pt x="5270786" y="2138641"/>
                  </a:lnTo>
                  <a:lnTo>
                    <a:pt x="5112925" y="2253730"/>
                  </a:lnTo>
                  <a:cubicBezTo>
                    <a:pt x="4598179" y="2621786"/>
                    <a:pt x="4074961" y="2927775"/>
                    <a:pt x="3368327" y="2927775"/>
                  </a:cubicBezTo>
                  <a:cubicBezTo>
                    <a:pt x="2170746" y="2927775"/>
                    <a:pt x="1393203" y="2384512"/>
                    <a:pt x="769646" y="1516288"/>
                  </a:cubicBezTo>
                  <a:cubicBezTo>
                    <a:pt x="418850" y="1027932"/>
                    <a:pt x="48120" y="683401"/>
                    <a:pt x="3149" y="8525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Freeform: Shape 28">
              <a:extLst>
                <a:ext uri="{FF2B5EF4-FFF2-40B4-BE49-F238E27FC236}">
                  <a16:creationId xmlns:a16="http://schemas.microsoft.com/office/drawing/2014/main" id="{24A7FAD9-577C-4D2E-A3B5-C6D0A39D47F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21214" y="-1"/>
              <a:ext cx="5270786" cy="2927775"/>
            </a:xfrm>
            <a:custGeom>
              <a:avLst/>
              <a:gdLst>
                <a:gd name="connsiteX0" fmla="*/ 0 w 5270786"/>
                <a:gd name="connsiteY0" fmla="*/ 0 h 2927775"/>
                <a:gd name="connsiteX1" fmla="*/ 736294 w 5270786"/>
                <a:gd name="connsiteY1" fmla="*/ 0 h 2927775"/>
                <a:gd name="connsiteX2" fmla="*/ 740298 w 5270786"/>
                <a:gd name="connsiteY2" fmla="*/ 72745 h 2927775"/>
                <a:gd name="connsiteX3" fmla="*/ 1153024 w 5270786"/>
                <a:gd name="connsiteY3" fmla="*/ 826989 h 2927775"/>
                <a:gd name="connsiteX4" fmla="*/ 1378368 w 5270786"/>
                <a:gd name="connsiteY4" fmla="*/ 1126356 h 2927775"/>
                <a:gd name="connsiteX5" fmla="*/ 2238056 w 5270786"/>
                <a:gd name="connsiteY5" fmla="*/ 1955322 h 2927775"/>
                <a:gd name="connsiteX6" fmla="*/ 3368327 w 5270786"/>
                <a:gd name="connsiteY6" fmla="*/ 2233033 h 2927775"/>
                <a:gd name="connsiteX7" fmla="*/ 4095360 w 5270786"/>
                <a:gd name="connsiteY7" fmla="*/ 2056192 h 2927775"/>
                <a:gd name="connsiteX8" fmla="*/ 4880506 w 5270786"/>
                <a:gd name="connsiteY8" fmla="*/ 1545587 h 2927775"/>
                <a:gd name="connsiteX9" fmla="*/ 5074340 w 5270786"/>
                <a:gd name="connsiteY9" fmla="*/ 1403721 h 2927775"/>
                <a:gd name="connsiteX10" fmla="*/ 5270786 w 5270786"/>
                <a:gd name="connsiteY10" fmla="*/ 1259367 h 2927775"/>
                <a:gd name="connsiteX11" fmla="*/ 5270786 w 5270786"/>
                <a:gd name="connsiteY11" fmla="*/ 2138641 h 2927775"/>
                <a:gd name="connsiteX12" fmla="*/ 5112925 w 5270786"/>
                <a:gd name="connsiteY12" fmla="*/ 2253730 h 2927775"/>
                <a:gd name="connsiteX13" fmla="*/ 3368327 w 5270786"/>
                <a:gd name="connsiteY13" fmla="*/ 2927775 h 2927775"/>
                <a:gd name="connsiteX14" fmla="*/ 769646 w 5270786"/>
                <a:gd name="connsiteY14" fmla="*/ 1516288 h 2927775"/>
                <a:gd name="connsiteX15" fmla="*/ 3149 w 5270786"/>
                <a:gd name="connsiteY15" fmla="*/ 85252 h 2927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5270786" h="2927775">
                  <a:moveTo>
                    <a:pt x="0" y="0"/>
                  </a:moveTo>
                  <a:lnTo>
                    <a:pt x="736294" y="0"/>
                  </a:lnTo>
                  <a:lnTo>
                    <a:pt x="740298" y="72745"/>
                  </a:lnTo>
                  <a:cubicBezTo>
                    <a:pt x="768839" y="319371"/>
                    <a:pt x="898885" y="497858"/>
                    <a:pt x="1153024" y="826989"/>
                  </a:cubicBezTo>
                  <a:cubicBezTo>
                    <a:pt x="1225727" y="921142"/>
                    <a:pt x="1300882" y="1018537"/>
                    <a:pt x="1378368" y="1126356"/>
                  </a:cubicBezTo>
                  <a:cubicBezTo>
                    <a:pt x="1652384" y="1507833"/>
                    <a:pt x="1933512" y="1779060"/>
                    <a:pt x="2238056" y="1955322"/>
                  </a:cubicBezTo>
                  <a:cubicBezTo>
                    <a:pt x="2560868" y="2142238"/>
                    <a:pt x="2930637" y="2233033"/>
                    <a:pt x="3368327" y="2233033"/>
                  </a:cubicBezTo>
                  <a:cubicBezTo>
                    <a:pt x="3616720" y="2233033"/>
                    <a:pt x="3847703" y="2176866"/>
                    <a:pt x="4095360" y="2056192"/>
                  </a:cubicBezTo>
                  <a:cubicBezTo>
                    <a:pt x="4349636" y="1932276"/>
                    <a:pt x="4601340" y="1751613"/>
                    <a:pt x="4880506" y="1545587"/>
                  </a:cubicBezTo>
                  <a:cubicBezTo>
                    <a:pt x="4945974" y="1497295"/>
                    <a:pt x="5011199" y="1449697"/>
                    <a:pt x="5074340" y="1403721"/>
                  </a:cubicBezTo>
                  <a:lnTo>
                    <a:pt x="5270786" y="1259367"/>
                  </a:lnTo>
                  <a:lnTo>
                    <a:pt x="5270786" y="2138641"/>
                  </a:lnTo>
                  <a:lnTo>
                    <a:pt x="5112925" y="2253730"/>
                  </a:lnTo>
                  <a:cubicBezTo>
                    <a:pt x="4598179" y="2621786"/>
                    <a:pt x="4074961" y="2927775"/>
                    <a:pt x="3368327" y="2927775"/>
                  </a:cubicBezTo>
                  <a:cubicBezTo>
                    <a:pt x="2170746" y="2927775"/>
                    <a:pt x="1393203" y="2384512"/>
                    <a:pt x="769646" y="1516288"/>
                  </a:cubicBezTo>
                  <a:cubicBezTo>
                    <a:pt x="418850" y="1027932"/>
                    <a:pt x="48120" y="683401"/>
                    <a:pt x="3149" y="8525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3" name="Sisällön paikkamerkki 2">
            <a:extLst>
              <a:ext uri="{FF2B5EF4-FFF2-40B4-BE49-F238E27FC236}">
                <a16:creationId xmlns:a16="http://schemas.microsoft.com/office/drawing/2014/main" id="{BB41919A-2A64-8A93-F4C4-65B11CA6892E}"/>
              </a:ext>
            </a:extLst>
          </p:cNvPr>
          <p:cNvSpPr>
            <a:spLocks noGrp="1"/>
          </p:cNvSpPr>
          <p:nvPr>
            <p:ph idx="1"/>
          </p:nvPr>
        </p:nvSpPr>
        <p:spPr>
          <a:xfrm>
            <a:off x="1179226" y="2534394"/>
            <a:ext cx="9833548" cy="3197811"/>
          </a:xfrm>
        </p:spPr>
        <p:txBody>
          <a:bodyPr>
            <a:normAutofit/>
          </a:bodyPr>
          <a:lstStyle/>
          <a:p>
            <a:r>
              <a:rPr lang="fi-FI" sz="1800" dirty="0">
                <a:solidFill>
                  <a:schemeClr val="tx2"/>
                </a:solidFill>
              </a:rPr>
              <a:t>Meillä Loisteessa arki pyritään pitämään mahdollisimman selkeänä ja helposti ennakoitavana. Sen vuoksi meillä on käytössä päiväohjelma, jota noudatamme ja johon olemme kirjanneet ylös yhteisiä aikatauluja. </a:t>
            </a:r>
          </a:p>
          <a:p>
            <a:r>
              <a:rPr lang="fi-FI" sz="1800" dirty="0">
                <a:solidFill>
                  <a:schemeClr val="tx2"/>
                </a:solidFill>
              </a:rPr>
              <a:t>Nuorten päivät Loisteessa koostuvat muun muassa koulunkäynnistä, harrastuksista, vapaa-ajasta, oma-ohjaaja-ajasta sekä yhteisistä tekemisistä/ryhmistä.</a:t>
            </a:r>
          </a:p>
          <a:p>
            <a:r>
              <a:rPr lang="fi-FI" sz="1800" dirty="0">
                <a:solidFill>
                  <a:schemeClr val="tx2"/>
                </a:solidFill>
              </a:rPr>
              <a:t>Päiväohjelman lisäksi laadimme jokaiselle nuorelle oma viikko-ohjelman, johon lisäämme  sinulle mieluisia asioita kuten harrastuksia ja muita henkilökohtaisia menoja.</a:t>
            </a:r>
          </a:p>
          <a:p>
            <a:r>
              <a:rPr lang="fi-FI" sz="1800" dirty="0">
                <a:solidFill>
                  <a:schemeClr val="tx2"/>
                </a:solidFill>
              </a:rPr>
              <a:t>Sinulle jää aikaa nähdä kavereita ja viettää aikaa haluamallasi tavalla.</a:t>
            </a:r>
          </a:p>
          <a:p>
            <a:pPr marL="0" indent="0">
              <a:buNone/>
            </a:pPr>
            <a:endParaRPr lang="fi-FI" sz="1800" dirty="0">
              <a:solidFill>
                <a:schemeClr val="tx2"/>
              </a:solidFill>
            </a:endParaRPr>
          </a:p>
        </p:txBody>
      </p:sp>
      <p:grpSp>
        <p:nvGrpSpPr>
          <p:cNvPr id="31" name="Group 30">
            <a:extLst>
              <a:ext uri="{FF2B5EF4-FFF2-40B4-BE49-F238E27FC236}">
                <a16:creationId xmlns:a16="http://schemas.microsoft.com/office/drawing/2014/main" id="{2A5C9C35-2375-49EB-B99C-17C87D42FE7C}"/>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rot="10800000" flipH="1">
            <a:off x="0" y="4682671"/>
            <a:ext cx="2898948" cy="2175328"/>
            <a:chOff x="-305" y="-1"/>
            <a:chExt cx="3832880" cy="2876136"/>
          </a:xfrm>
        </p:grpSpPr>
        <p:sp>
          <p:nvSpPr>
            <p:cNvPr id="32" name="Freeform: Shape 31">
              <a:extLst>
                <a:ext uri="{FF2B5EF4-FFF2-40B4-BE49-F238E27FC236}">
                  <a16:creationId xmlns:a16="http://schemas.microsoft.com/office/drawing/2014/main" id="{7BE7B8C5-3FC9-47E9-B555-AFCB849A41E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3815424" cy="2653659"/>
            </a:xfrm>
            <a:custGeom>
              <a:avLst/>
              <a:gdLst>
                <a:gd name="connsiteX0" fmla="*/ 3203055 w 3815424"/>
                <a:gd name="connsiteY0" fmla="*/ 0 h 2653659"/>
                <a:gd name="connsiteX1" fmla="*/ 3815424 w 3815424"/>
                <a:gd name="connsiteY1" fmla="*/ 0 h 2653659"/>
                <a:gd name="connsiteX2" fmla="*/ 3801025 w 3815424"/>
                <a:gd name="connsiteY2" fmla="*/ 214243 h 2653659"/>
                <a:gd name="connsiteX3" fmla="*/ 587142 w 3815424"/>
                <a:gd name="connsiteY3" fmla="*/ 2653659 h 2653659"/>
                <a:gd name="connsiteX4" fmla="*/ 53389 w 3815424"/>
                <a:gd name="connsiteY4" fmla="*/ 2605041 h 2653659"/>
                <a:gd name="connsiteX5" fmla="*/ 0 w 3815424"/>
                <a:gd name="connsiteY5" fmla="*/ 2593136 h 2653659"/>
                <a:gd name="connsiteX6" fmla="*/ 0 w 3815424"/>
                <a:gd name="connsiteY6" fmla="*/ 1994836 h 2653659"/>
                <a:gd name="connsiteX7" fmla="*/ 159710 w 3815424"/>
                <a:gd name="connsiteY7" fmla="*/ 2035054 h 2653659"/>
                <a:gd name="connsiteX8" fmla="*/ 587142 w 3815424"/>
                <a:gd name="connsiteY8" fmla="*/ 2075152 h 2653659"/>
                <a:gd name="connsiteX9" fmla="*/ 1549283 w 3815424"/>
                <a:gd name="connsiteY9" fmla="*/ 1900153 h 2653659"/>
                <a:gd name="connsiteX10" fmla="*/ 2406698 w 3815424"/>
                <a:gd name="connsiteY10" fmla="*/ 1418450 h 2653659"/>
                <a:gd name="connsiteX11" fmla="*/ 2996069 w 3815424"/>
                <a:gd name="connsiteY11" fmla="*/ 728678 h 2653659"/>
                <a:gd name="connsiteX12" fmla="*/ 3193967 w 3815424"/>
                <a:gd name="connsiteY12" fmla="*/ 137719 h 26536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815424" h="2653659">
                  <a:moveTo>
                    <a:pt x="3203055" y="0"/>
                  </a:moveTo>
                  <a:lnTo>
                    <a:pt x="3815424" y="0"/>
                  </a:lnTo>
                  <a:lnTo>
                    <a:pt x="3801025" y="214243"/>
                  </a:lnTo>
                  <a:cubicBezTo>
                    <a:pt x="3616317" y="1584467"/>
                    <a:pt x="2091637" y="2653659"/>
                    <a:pt x="587142" y="2653659"/>
                  </a:cubicBezTo>
                  <a:cubicBezTo>
                    <a:pt x="400192" y="2653659"/>
                    <a:pt x="222112" y="2636953"/>
                    <a:pt x="53389" y="2605041"/>
                  </a:cubicBezTo>
                  <a:lnTo>
                    <a:pt x="0" y="2593136"/>
                  </a:lnTo>
                  <a:lnTo>
                    <a:pt x="0" y="1994836"/>
                  </a:lnTo>
                  <a:lnTo>
                    <a:pt x="159710" y="2035054"/>
                  </a:lnTo>
                  <a:cubicBezTo>
                    <a:pt x="295467" y="2061726"/>
                    <a:pt x="438268" y="2075152"/>
                    <a:pt x="587142" y="2075152"/>
                  </a:cubicBezTo>
                  <a:cubicBezTo>
                    <a:pt x="901731" y="2075152"/>
                    <a:pt x="1234490" y="2014697"/>
                    <a:pt x="1549283" y="1900153"/>
                  </a:cubicBezTo>
                  <a:cubicBezTo>
                    <a:pt x="1860709" y="1786959"/>
                    <a:pt x="2157231" y="1620350"/>
                    <a:pt x="2406698" y="1418450"/>
                  </a:cubicBezTo>
                  <a:cubicBezTo>
                    <a:pt x="2655859" y="1216840"/>
                    <a:pt x="2859596" y="978302"/>
                    <a:pt x="2996069" y="728678"/>
                  </a:cubicBezTo>
                  <a:cubicBezTo>
                    <a:pt x="3101178" y="536396"/>
                    <a:pt x="3167417" y="338366"/>
                    <a:pt x="3193967" y="13771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Freeform: Shape 32">
              <a:extLst>
                <a:ext uri="{FF2B5EF4-FFF2-40B4-BE49-F238E27FC236}">
                  <a16:creationId xmlns:a16="http://schemas.microsoft.com/office/drawing/2014/main" id="{615B6EFE-6DC2-4A72-AC12-BCCC3638A65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3815424" cy="2653660"/>
            </a:xfrm>
            <a:custGeom>
              <a:avLst/>
              <a:gdLst>
                <a:gd name="connsiteX0" fmla="*/ 3305038 w 3815424"/>
                <a:gd name="connsiteY0" fmla="*/ 0 h 2653660"/>
                <a:gd name="connsiteX1" fmla="*/ 3815424 w 3815424"/>
                <a:gd name="connsiteY1" fmla="*/ 0 h 2653660"/>
                <a:gd name="connsiteX2" fmla="*/ 3801025 w 3815424"/>
                <a:gd name="connsiteY2" fmla="*/ 214244 h 2653660"/>
                <a:gd name="connsiteX3" fmla="*/ 587142 w 3815424"/>
                <a:gd name="connsiteY3" fmla="*/ 2653660 h 2653660"/>
                <a:gd name="connsiteX4" fmla="*/ 53389 w 3815424"/>
                <a:gd name="connsiteY4" fmla="*/ 2605042 h 2653660"/>
                <a:gd name="connsiteX5" fmla="*/ 0 w 3815424"/>
                <a:gd name="connsiteY5" fmla="*/ 2593137 h 2653660"/>
                <a:gd name="connsiteX6" fmla="*/ 0 w 3815424"/>
                <a:gd name="connsiteY6" fmla="*/ 2094444 h 2653660"/>
                <a:gd name="connsiteX7" fmla="*/ 137675 w 3815424"/>
                <a:gd name="connsiteY7" fmla="*/ 2129195 h 2653660"/>
                <a:gd name="connsiteX8" fmla="*/ 587142 w 3815424"/>
                <a:gd name="connsiteY8" fmla="*/ 2171571 h 2653660"/>
                <a:gd name="connsiteX9" fmla="*/ 1585826 w 3815424"/>
                <a:gd name="connsiteY9" fmla="*/ 1990112 h 2653660"/>
                <a:gd name="connsiteX10" fmla="*/ 2473046 w 3815424"/>
                <a:gd name="connsiteY10" fmla="*/ 1491633 h 2653660"/>
                <a:gd name="connsiteX11" fmla="*/ 3086710 w 3815424"/>
                <a:gd name="connsiteY11" fmla="*/ 772838 h 2653660"/>
                <a:gd name="connsiteX12" fmla="*/ 3295217 w 3815424"/>
                <a:gd name="connsiteY12" fmla="*/ 149229 h 26536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815424" h="2653660">
                  <a:moveTo>
                    <a:pt x="3305038" y="0"/>
                  </a:moveTo>
                  <a:lnTo>
                    <a:pt x="3815424" y="0"/>
                  </a:lnTo>
                  <a:lnTo>
                    <a:pt x="3801025" y="214244"/>
                  </a:lnTo>
                  <a:cubicBezTo>
                    <a:pt x="3616317" y="1584467"/>
                    <a:pt x="2091637" y="2653660"/>
                    <a:pt x="587142" y="2653660"/>
                  </a:cubicBezTo>
                  <a:cubicBezTo>
                    <a:pt x="400192" y="2653660"/>
                    <a:pt x="222112" y="2636954"/>
                    <a:pt x="53389" y="2605042"/>
                  </a:cubicBezTo>
                  <a:lnTo>
                    <a:pt x="0" y="2593137"/>
                  </a:lnTo>
                  <a:lnTo>
                    <a:pt x="0" y="2094444"/>
                  </a:lnTo>
                  <a:lnTo>
                    <a:pt x="137675" y="2129195"/>
                  </a:lnTo>
                  <a:cubicBezTo>
                    <a:pt x="280616" y="2157374"/>
                    <a:pt x="430766" y="2171571"/>
                    <a:pt x="587142" y="2171571"/>
                  </a:cubicBezTo>
                  <a:cubicBezTo>
                    <a:pt x="918879" y="2171571"/>
                    <a:pt x="1254904" y="2110634"/>
                    <a:pt x="1585826" y="1990112"/>
                  </a:cubicBezTo>
                  <a:cubicBezTo>
                    <a:pt x="1908071" y="1873061"/>
                    <a:pt x="2214800" y="1700666"/>
                    <a:pt x="2473046" y="1491633"/>
                  </a:cubicBezTo>
                  <a:cubicBezTo>
                    <a:pt x="2735782" y="1279031"/>
                    <a:pt x="2942276" y="1037118"/>
                    <a:pt x="3086710" y="772838"/>
                  </a:cubicBezTo>
                  <a:cubicBezTo>
                    <a:pt x="3197408" y="570216"/>
                    <a:pt x="3267226" y="361248"/>
                    <a:pt x="3295217" y="14922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Freeform: Shape 33">
              <a:extLst>
                <a:ext uri="{FF2B5EF4-FFF2-40B4-BE49-F238E27FC236}">
                  <a16:creationId xmlns:a16="http://schemas.microsoft.com/office/drawing/2014/main" id="{AE8C1B65-6799-4DD1-B262-01901DA1266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3815986" cy="2675935"/>
            </a:xfrm>
            <a:custGeom>
              <a:avLst/>
              <a:gdLst>
                <a:gd name="connsiteX0" fmla="*/ 3648768 w 3815986"/>
                <a:gd name="connsiteY0" fmla="*/ 0 h 2675935"/>
                <a:gd name="connsiteX1" fmla="*/ 3815986 w 3815986"/>
                <a:gd name="connsiteY1" fmla="*/ 0 h 2675935"/>
                <a:gd name="connsiteX2" fmla="*/ 3804695 w 3815986"/>
                <a:gd name="connsiteY2" fmla="*/ 200084 h 2675935"/>
                <a:gd name="connsiteX3" fmla="*/ 3762590 w 3815986"/>
                <a:gd name="connsiteY3" fmla="*/ 455543 h 2675935"/>
                <a:gd name="connsiteX4" fmla="*/ 3592332 w 3815986"/>
                <a:gd name="connsiteY4" fmla="*/ 947274 h 2675935"/>
                <a:gd name="connsiteX5" fmla="*/ 2953967 w 3815986"/>
                <a:gd name="connsiteY5" fmla="*/ 1782349 h 2675935"/>
                <a:gd name="connsiteX6" fmla="*/ 2530669 w 3815986"/>
                <a:gd name="connsiteY6" fmla="*/ 2109494 h 2675935"/>
                <a:gd name="connsiteX7" fmla="*/ 2057561 w 3815986"/>
                <a:gd name="connsiteY7" fmla="*/ 2369245 h 2675935"/>
                <a:gd name="connsiteX8" fmla="*/ 1007330 w 3815986"/>
                <a:gd name="connsiteY8" fmla="*/ 2655701 h 2675935"/>
                <a:gd name="connsiteX9" fmla="*/ 732765 w 3815986"/>
                <a:gd name="connsiteY9" fmla="*/ 2674696 h 2675935"/>
                <a:gd name="connsiteX10" fmla="*/ 457666 w 3815986"/>
                <a:gd name="connsiteY10" fmla="*/ 2670839 h 2675935"/>
                <a:gd name="connsiteX11" fmla="*/ 183574 w 3815986"/>
                <a:gd name="connsiteY11" fmla="*/ 2643312 h 2675935"/>
                <a:gd name="connsiteX12" fmla="*/ 0 w 3815986"/>
                <a:gd name="connsiteY12" fmla="*/ 2607798 h 2675935"/>
                <a:gd name="connsiteX13" fmla="*/ 0 w 3815986"/>
                <a:gd name="connsiteY13" fmla="*/ 2356652 h 2675935"/>
                <a:gd name="connsiteX14" fmla="*/ 222195 w 3815986"/>
                <a:gd name="connsiteY14" fmla="*/ 2396940 h 2675935"/>
                <a:gd name="connsiteX15" fmla="*/ 472364 w 3815986"/>
                <a:gd name="connsiteY15" fmla="*/ 2419092 h 2675935"/>
                <a:gd name="connsiteX16" fmla="*/ 974972 w 3815986"/>
                <a:gd name="connsiteY16" fmla="*/ 2402122 h 2675935"/>
                <a:gd name="connsiteX17" fmla="*/ 1468292 w 3815986"/>
                <a:gd name="connsiteY17" fmla="*/ 2304162 h 2675935"/>
                <a:gd name="connsiteX18" fmla="*/ 1940176 w 3815986"/>
                <a:gd name="connsiteY18" fmla="*/ 2133695 h 2675935"/>
                <a:gd name="connsiteX19" fmla="*/ 2783403 w 3815986"/>
                <a:gd name="connsiteY19" fmla="*/ 1609954 h 2675935"/>
                <a:gd name="connsiteX20" fmla="*/ 3128104 w 3815986"/>
                <a:gd name="connsiteY20" fmla="*/ 1260439 h 2675935"/>
                <a:gd name="connsiteX21" fmla="*/ 3400639 w 3815986"/>
                <a:gd name="connsiteY21" fmla="*/ 859052 h 2675935"/>
                <a:gd name="connsiteX22" fmla="*/ 3585595 w 3815986"/>
                <a:gd name="connsiteY22" fmla="*/ 415336 h 2675935"/>
                <a:gd name="connsiteX23" fmla="*/ 3635918 w 3815986"/>
                <a:gd name="connsiteY23" fmla="*/ 181137 h 26759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3815986" h="2675935">
                  <a:moveTo>
                    <a:pt x="3648768" y="0"/>
                  </a:moveTo>
                  <a:lnTo>
                    <a:pt x="3815986" y="0"/>
                  </a:lnTo>
                  <a:lnTo>
                    <a:pt x="3804695" y="200084"/>
                  </a:lnTo>
                  <a:cubicBezTo>
                    <a:pt x="3795228" y="285751"/>
                    <a:pt x="3781167" y="371032"/>
                    <a:pt x="3762590" y="455543"/>
                  </a:cubicBezTo>
                  <a:cubicBezTo>
                    <a:pt x="3725537" y="624467"/>
                    <a:pt x="3668784" y="790112"/>
                    <a:pt x="3592332" y="947274"/>
                  </a:cubicBezTo>
                  <a:cubicBezTo>
                    <a:pt x="3438712" y="1261596"/>
                    <a:pt x="3216091" y="1542847"/>
                    <a:pt x="2953967" y="1782349"/>
                  </a:cubicBezTo>
                  <a:cubicBezTo>
                    <a:pt x="2822599" y="1902099"/>
                    <a:pt x="2680615" y="2011341"/>
                    <a:pt x="2530669" y="2109494"/>
                  </a:cubicBezTo>
                  <a:cubicBezTo>
                    <a:pt x="2380520" y="2207551"/>
                    <a:pt x="2222510" y="2294906"/>
                    <a:pt x="2057561" y="2369245"/>
                  </a:cubicBezTo>
                  <a:cubicBezTo>
                    <a:pt x="1727252" y="2516859"/>
                    <a:pt x="1371629" y="2614434"/>
                    <a:pt x="1007330" y="2655701"/>
                  </a:cubicBezTo>
                  <a:cubicBezTo>
                    <a:pt x="916281" y="2665873"/>
                    <a:pt x="824568" y="2672188"/>
                    <a:pt x="732765" y="2674696"/>
                  </a:cubicBezTo>
                  <a:cubicBezTo>
                    <a:pt x="640963" y="2677203"/>
                    <a:pt x="549072" y="2675901"/>
                    <a:pt x="457666" y="2670839"/>
                  </a:cubicBezTo>
                  <a:cubicBezTo>
                    <a:pt x="366106" y="2665584"/>
                    <a:pt x="274572" y="2656521"/>
                    <a:pt x="183574" y="2643312"/>
                  </a:cubicBezTo>
                  <a:lnTo>
                    <a:pt x="0" y="2607798"/>
                  </a:lnTo>
                  <a:lnTo>
                    <a:pt x="0" y="2356652"/>
                  </a:lnTo>
                  <a:lnTo>
                    <a:pt x="222195" y="2396940"/>
                  </a:lnTo>
                  <a:cubicBezTo>
                    <a:pt x="304990" y="2407980"/>
                    <a:pt x="388511" y="2415283"/>
                    <a:pt x="472364" y="2419092"/>
                  </a:cubicBezTo>
                  <a:cubicBezTo>
                    <a:pt x="640376" y="2427095"/>
                    <a:pt x="808184" y="2421791"/>
                    <a:pt x="974972" y="2402122"/>
                  </a:cubicBezTo>
                  <a:cubicBezTo>
                    <a:pt x="1141658" y="2382358"/>
                    <a:pt x="1306812" y="2349286"/>
                    <a:pt x="1468292" y="2304162"/>
                  </a:cubicBezTo>
                  <a:cubicBezTo>
                    <a:pt x="1629874" y="2259231"/>
                    <a:pt x="1787475" y="2201091"/>
                    <a:pt x="1940176" y="2133695"/>
                  </a:cubicBezTo>
                  <a:cubicBezTo>
                    <a:pt x="2246498" y="2000349"/>
                    <a:pt x="2532507" y="1823520"/>
                    <a:pt x="2783403" y="1609954"/>
                  </a:cubicBezTo>
                  <a:cubicBezTo>
                    <a:pt x="2908442" y="1502833"/>
                    <a:pt x="3024295" y="1385975"/>
                    <a:pt x="3128104" y="1260439"/>
                  </a:cubicBezTo>
                  <a:cubicBezTo>
                    <a:pt x="3232116" y="1135096"/>
                    <a:pt x="3323881" y="1000689"/>
                    <a:pt x="3400639" y="859052"/>
                  </a:cubicBezTo>
                  <a:cubicBezTo>
                    <a:pt x="3477399" y="717510"/>
                    <a:pt x="3541296" y="569316"/>
                    <a:pt x="3585595" y="415336"/>
                  </a:cubicBezTo>
                  <a:cubicBezTo>
                    <a:pt x="3607796" y="338540"/>
                    <a:pt x="3624638" y="260224"/>
                    <a:pt x="3635918" y="181137"/>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Freeform: Shape 34">
              <a:extLst>
                <a:ext uri="{FF2B5EF4-FFF2-40B4-BE49-F238E27FC236}">
                  <a16:creationId xmlns:a16="http://schemas.microsoft.com/office/drawing/2014/main" id="{03829674-8FAF-4E90-9FB7-C6CE17839B5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3832270" cy="2876136"/>
            </a:xfrm>
            <a:custGeom>
              <a:avLst/>
              <a:gdLst>
                <a:gd name="connsiteX0" fmla="*/ 3800718 w 3832270"/>
                <a:gd name="connsiteY0" fmla="*/ 0 h 2876136"/>
                <a:gd name="connsiteX1" fmla="*/ 3832270 w 3832270"/>
                <a:gd name="connsiteY1" fmla="*/ 0 h 2876136"/>
                <a:gd name="connsiteX2" fmla="*/ 3824562 w 3832270"/>
                <a:gd name="connsiteY2" fmla="*/ 143769 h 2876136"/>
                <a:gd name="connsiteX3" fmla="*/ 3628155 w 3832270"/>
                <a:gd name="connsiteY3" fmla="*/ 922055 h 2876136"/>
                <a:gd name="connsiteX4" fmla="*/ 3514853 w 3832270"/>
                <a:gd name="connsiteY4" fmla="*/ 1169078 h 2876136"/>
                <a:gd name="connsiteX5" fmla="*/ 3379198 w 3832270"/>
                <a:gd name="connsiteY5" fmla="*/ 1407037 h 2876136"/>
                <a:gd name="connsiteX6" fmla="*/ 3043787 w 3832270"/>
                <a:gd name="connsiteY6" fmla="*/ 1848342 h 2876136"/>
                <a:gd name="connsiteX7" fmla="*/ 2845661 w 3832270"/>
                <a:gd name="connsiteY7" fmla="*/ 2047444 h 2876136"/>
                <a:gd name="connsiteX8" fmla="*/ 2793197 w 3832270"/>
                <a:gd name="connsiteY8" fmla="*/ 2094689 h 2876136"/>
                <a:gd name="connsiteX9" fmla="*/ 2739710 w 3832270"/>
                <a:gd name="connsiteY9" fmla="*/ 2140969 h 2876136"/>
                <a:gd name="connsiteX10" fmla="*/ 2629166 w 3832270"/>
                <a:gd name="connsiteY10" fmla="*/ 2229867 h 2876136"/>
                <a:gd name="connsiteX11" fmla="*/ 2145952 w 3832270"/>
                <a:gd name="connsiteY11" fmla="*/ 2535994 h 2876136"/>
                <a:gd name="connsiteX12" fmla="*/ 1034987 w 3832270"/>
                <a:gd name="connsiteY12" fmla="*/ 2863910 h 2876136"/>
                <a:gd name="connsiteX13" fmla="*/ 741909 w 3832270"/>
                <a:gd name="connsiteY13" fmla="*/ 2875939 h 2876136"/>
                <a:gd name="connsiteX14" fmla="*/ 450208 w 3832270"/>
                <a:gd name="connsiteY14" fmla="*/ 2857451 h 2876136"/>
                <a:gd name="connsiteX15" fmla="*/ 22215 w 3832270"/>
                <a:gd name="connsiteY15" fmla="*/ 2775923 h 2876136"/>
                <a:gd name="connsiteX16" fmla="*/ 0 w 3832270"/>
                <a:gd name="connsiteY16" fmla="*/ 2769256 h 2876136"/>
                <a:gd name="connsiteX17" fmla="*/ 0 w 3832270"/>
                <a:gd name="connsiteY17" fmla="*/ 2590612 h 2876136"/>
                <a:gd name="connsiteX18" fmla="*/ 199046 w 3832270"/>
                <a:gd name="connsiteY18" fmla="*/ 2627410 h 2876136"/>
                <a:gd name="connsiteX19" fmla="*/ 468174 w 3832270"/>
                <a:gd name="connsiteY19" fmla="*/ 2649670 h 2876136"/>
                <a:gd name="connsiteX20" fmla="*/ 1003650 w 3832270"/>
                <a:gd name="connsiteY20" fmla="*/ 2622480 h 2876136"/>
                <a:gd name="connsiteX21" fmla="*/ 1266489 w 3832270"/>
                <a:gd name="connsiteY21" fmla="*/ 2573982 h 2876136"/>
                <a:gd name="connsiteX22" fmla="*/ 1524223 w 3832270"/>
                <a:gd name="connsiteY22" fmla="*/ 2504657 h 2876136"/>
                <a:gd name="connsiteX23" fmla="*/ 1775731 w 3832270"/>
                <a:gd name="connsiteY23" fmla="*/ 2416243 h 2876136"/>
                <a:gd name="connsiteX24" fmla="*/ 2019789 w 3832270"/>
                <a:gd name="connsiteY24" fmla="*/ 2309412 h 2876136"/>
                <a:gd name="connsiteX25" fmla="*/ 2482486 w 3832270"/>
                <a:gd name="connsiteY25" fmla="*/ 2046962 h 2876136"/>
                <a:gd name="connsiteX26" fmla="*/ 2591908 w 3832270"/>
                <a:gd name="connsiteY26" fmla="*/ 1971371 h 2876136"/>
                <a:gd name="connsiteX27" fmla="*/ 2645702 w 3832270"/>
                <a:gd name="connsiteY27" fmla="*/ 1932321 h 2876136"/>
                <a:gd name="connsiteX28" fmla="*/ 2698779 w 3832270"/>
                <a:gd name="connsiteY28" fmla="*/ 1892309 h 2876136"/>
                <a:gd name="connsiteX29" fmla="*/ 2903537 w 3832270"/>
                <a:gd name="connsiteY29" fmla="*/ 1722516 h 2876136"/>
                <a:gd name="connsiteX30" fmla="*/ 3269061 w 3832270"/>
                <a:gd name="connsiteY30" fmla="*/ 1337327 h 2876136"/>
                <a:gd name="connsiteX31" fmla="*/ 3424928 w 3832270"/>
                <a:gd name="connsiteY31" fmla="*/ 1122508 h 2876136"/>
                <a:gd name="connsiteX32" fmla="*/ 3557622 w 3832270"/>
                <a:gd name="connsiteY32" fmla="*/ 893226 h 2876136"/>
                <a:gd name="connsiteX33" fmla="*/ 3587019 w 3832270"/>
                <a:gd name="connsiteY33" fmla="*/ 833929 h 2876136"/>
                <a:gd name="connsiteX34" fmla="*/ 3601310 w 3832270"/>
                <a:gd name="connsiteY34" fmla="*/ 804040 h 2876136"/>
                <a:gd name="connsiteX35" fmla="*/ 3614885 w 3832270"/>
                <a:gd name="connsiteY35" fmla="*/ 773861 h 2876136"/>
                <a:gd name="connsiteX36" fmla="*/ 3640812 w 3832270"/>
                <a:gd name="connsiteY36" fmla="*/ 713022 h 2876136"/>
                <a:gd name="connsiteX37" fmla="*/ 3665105 w 3832270"/>
                <a:gd name="connsiteY37" fmla="*/ 651506 h 2876136"/>
                <a:gd name="connsiteX38" fmla="*/ 3744110 w 3832270"/>
                <a:gd name="connsiteY38" fmla="*/ 399567 h 2876136"/>
                <a:gd name="connsiteX39" fmla="*/ 3792123 w 3832270"/>
                <a:gd name="connsiteY39" fmla="*/ 140444 h 28761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3832270" h="2876136">
                  <a:moveTo>
                    <a:pt x="3800718" y="0"/>
                  </a:moveTo>
                  <a:lnTo>
                    <a:pt x="3832270" y="0"/>
                  </a:lnTo>
                  <a:lnTo>
                    <a:pt x="3824562" y="143769"/>
                  </a:lnTo>
                  <a:cubicBezTo>
                    <a:pt x="3797131" y="409191"/>
                    <a:pt x="3730585" y="671345"/>
                    <a:pt x="3628155" y="922055"/>
                  </a:cubicBezTo>
                  <a:cubicBezTo>
                    <a:pt x="3593858" y="1005553"/>
                    <a:pt x="3556704" y="1088280"/>
                    <a:pt x="3514853" y="1169078"/>
                  </a:cubicBezTo>
                  <a:cubicBezTo>
                    <a:pt x="3473616" y="1250166"/>
                    <a:pt x="3428194" y="1329517"/>
                    <a:pt x="3379198" y="1407037"/>
                  </a:cubicBezTo>
                  <a:cubicBezTo>
                    <a:pt x="3281106" y="1561980"/>
                    <a:pt x="3169132" y="1710174"/>
                    <a:pt x="3043787" y="1848342"/>
                  </a:cubicBezTo>
                  <a:cubicBezTo>
                    <a:pt x="2980806" y="1917184"/>
                    <a:pt x="2915071" y="1984001"/>
                    <a:pt x="2845661" y="2047444"/>
                  </a:cubicBezTo>
                  <a:cubicBezTo>
                    <a:pt x="2828411" y="2063450"/>
                    <a:pt x="2811060" y="2079263"/>
                    <a:pt x="2793197" y="2094689"/>
                  </a:cubicBezTo>
                  <a:cubicBezTo>
                    <a:pt x="2775436" y="2110213"/>
                    <a:pt x="2757982" y="2126025"/>
                    <a:pt x="2739710" y="2140969"/>
                  </a:cubicBezTo>
                  <a:cubicBezTo>
                    <a:pt x="2703576" y="2171341"/>
                    <a:pt x="2666524" y="2200749"/>
                    <a:pt x="2629166" y="2229867"/>
                  </a:cubicBezTo>
                  <a:cubicBezTo>
                    <a:pt x="2479015" y="2345569"/>
                    <a:pt x="2316821" y="2448061"/>
                    <a:pt x="2145952" y="2535994"/>
                  </a:cubicBezTo>
                  <a:cubicBezTo>
                    <a:pt x="1804312" y="2711957"/>
                    <a:pt x="1424600" y="2826982"/>
                    <a:pt x="1034987" y="2863910"/>
                  </a:cubicBezTo>
                  <a:cubicBezTo>
                    <a:pt x="937762" y="2873167"/>
                    <a:pt x="839720" y="2877096"/>
                    <a:pt x="741909" y="2875939"/>
                  </a:cubicBezTo>
                  <a:cubicBezTo>
                    <a:pt x="644097" y="2874782"/>
                    <a:pt x="546515" y="2868539"/>
                    <a:pt x="450208" y="2857451"/>
                  </a:cubicBezTo>
                  <a:cubicBezTo>
                    <a:pt x="305520" y="2840674"/>
                    <a:pt x="162095" y="2813810"/>
                    <a:pt x="22215" y="2775923"/>
                  </a:cubicBezTo>
                  <a:lnTo>
                    <a:pt x="0" y="2769256"/>
                  </a:lnTo>
                  <a:lnTo>
                    <a:pt x="0" y="2590612"/>
                  </a:lnTo>
                  <a:lnTo>
                    <a:pt x="199046" y="2627410"/>
                  </a:lnTo>
                  <a:cubicBezTo>
                    <a:pt x="288321" y="2639209"/>
                    <a:pt x="378197" y="2646537"/>
                    <a:pt x="468174" y="2649670"/>
                  </a:cubicBezTo>
                  <a:cubicBezTo>
                    <a:pt x="648333" y="2656805"/>
                    <a:pt x="826655" y="2647163"/>
                    <a:pt x="1003650" y="2622480"/>
                  </a:cubicBezTo>
                  <a:cubicBezTo>
                    <a:pt x="1091943" y="2609658"/>
                    <a:pt x="1179725" y="2593747"/>
                    <a:pt x="1266489" y="2573982"/>
                  </a:cubicBezTo>
                  <a:cubicBezTo>
                    <a:pt x="1353250" y="2553927"/>
                    <a:pt x="1439298" y="2531076"/>
                    <a:pt x="1524223" y="2504657"/>
                  </a:cubicBezTo>
                  <a:cubicBezTo>
                    <a:pt x="1609149" y="2478336"/>
                    <a:pt x="1693052" y="2448833"/>
                    <a:pt x="1775731" y="2416243"/>
                  </a:cubicBezTo>
                  <a:cubicBezTo>
                    <a:pt x="1858309" y="2383557"/>
                    <a:pt x="1939764" y="2347882"/>
                    <a:pt x="2019789" y="2309412"/>
                  </a:cubicBezTo>
                  <a:cubicBezTo>
                    <a:pt x="2179839" y="2232567"/>
                    <a:pt x="2334583" y="2144923"/>
                    <a:pt x="2482486" y="2046962"/>
                  </a:cubicBezTo>
                  <a:cubicBezTo>
                    <a:pt x="2519334" y="2022376"/>
                    <a:pt x="2556081" y="1997403"/>
                    <a:pt x="2591908" y="1971371"/>
                  </a:cubicBezTo>
                  <a:cubicBezTo>
                    <a:pt x="2610077" y="1958644"/>
                    <a:pt x="2627838" y="1945434"/>
                    <a:pt x="2645702" y="1932321"/>
                  </a:cubicBezTo>
                  <a:cubicBezTo>
                    <a:pt x="2663666" y="1919305"/>
                    <a:pt x="2681325" y="1905903"/>
                    <a:pt x="2698779" y="1892309"/>
                  </a:cubicBezTo>
                  <a:cubicBezTo>
                    <a:pt x="2768903" y="1838025"/>
                    <a:pt x="2837496" y="1781717"/>
                    <a:pt x="2903537" y="1722516"/>
                  </a:cubicBezTo>
                  <a:cubicBezTo>
                    <a:pt x="3035926" y="1604501"/>
                    <a:pt x="3158720" y="1475784"/>
                    <a:pt x="3269061" y="1337327"/>
                  </a:cubicBezTo>
                  <a:cubicBezTo>
                    <a:pt x="3324182" y="1268099"/>
                    <a:pt x="3376341" y="1196461"/>
                    <a:pt x="3424928" y="1122508"/>
                  </a:cubicBezTo>
                  <a:cubicBezTo>
                    <a:pt x="3472697" y="1048170"/>
                    <a:pt x="3517814" y="972000"/>
                    <a:pt x="3557622" y="893226"/>
                  </a:cubicBezTo>
                  <a:cubicBezTo>
                    <a:pt x="3567931" y="873654"/>
                    <a:pt x="3577526" y="853791"/>
                    <a:pt x="3587019" y="833929"/>
                  </a:cubicBezTo>
                  <a:lnTo>
                    <a:pt x="3601310" y="804040"/>
                  </a:lnTo>
                  <a:lnTo>
                    <a:pt x="3614885" y="773861"/>
                  </a:lnTo>
                  <a:cubicBezTo>
                    <a:pt x="3623766" y="753709"/>
                    <a:pt x="3632748" y="733559"/>
                    <a:pt x="3640812" y="713022"/>
                  </a:cubicBezTo>
                  <a:cubicBezTo>
                    <a:pt x="3648876" y="692485"/>
                    <a:pt x="3657756" y="672236"/>
                    <a:pt x="3665105" y="651506"/>
                  </a:cubicBezTo>
                  <a:cubicBezTo>
                    <a:pt x="3696544" y="569166"/>
                    <a:pt x="3723185" y="485089"/>
                    <a:pt x="3744110" y="399567"/>
                  </a:cubicBezTo>
                  <a:cubicBezTo>
                    <a:pt x="3765341" y="314238"/>
                    <a:pt x="3781392" y="227654"/>
                    <a:pt x="3792123" y="140444"/>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265401736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1" name="Rectangle 20">
            <a:extLst>
              <a:ext uri="{FF2B5EF4-FFF2-40B4-BE49-F238E27FC236}">
                <a16:creationId xmlns:a16="http://schemas.microsoft.com/office/drawing/2014/main" id="{4BC99CB9-DDAD-44A2-8A1C-E3AF4E72DF5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64053CBF-3932-45FF-8285-EE5146085F3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695" cy="6858000"/>
          </a:xfrm>
          <a:prstGeom prst="rect">
            <a:avLst/>
          </a:prstGeom>
          <a:gradFill flip="none" rotWithShape="1">
            <a:gsLst>
              <a:gs pos="16000">
                <a:schemeClr val="accent6">
                  <a:alpha val="20000"/>
                </a:schemeClr>
              </a:gs>
              <a:gs pos="85000">
                <a:schemeClr val="accent1">
                  <a:alpha val="40000"/>
                </a:schemeClr>
              </a:gs>
            </a:gsLst>
            <a:lin ang="120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5" name="Group 24">
            <a:extLst>
              <a:ext uri="{FF2B5EF4-FFF2-40B4-BE49-F238E27FC236}">
                <a16:creationId xmlns:a16="http://schemas.microsoft.com/office/drawing/2014/main" id="{2E751C04-BEA6-446B-A678-9C74819EBD4C}"/>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flipH="1">
            <a:off x="-18230" y="-8167"/>
            <a:ext cx="4834070" cy="2488150"/>
            <a:chOff x="6867015" y="-1"/>
            <a:chExt cx="5324985" cy="3251912"/>
          </a:xfrm>
          <a:solidFill>
            <a:schemeClr val="bg1">
              <a:alpha val="30000"/>
            </a:schemeClr>
          </a:solidFill>
        </p:grpSpPr>
        <p:sp>
          <p:nvSpPr>
            <p:cNvPr id="26" name="Freeform: Shape 25">
              <a:extLst>
                <a:ext uri="{FF2B5EF4-FFF2-40B4-BE49-F238E27FC236}">
                  <a16:creationId xmlns:a16="http://schemas.microsoft.com/office/drawing/2014/main" id="{2625A013-D9BE-43C4-AF21-6F2B003EFBE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867015" y="-1"/>
              <a:ext cx="5324985" cy="3251912"/>
            </a:xfrm>
            <a:custGeom>
              <a:avLst/>
              <a:gdLst>
                <a:gd name="connsiteX0" fmla="*/ 0 w 5324985"/>
                <a:gd name="connsiteY0" fmla="*/ 0 h 3251912"/>
                <a:gd name="connsiteX1" fmla="*/ 36826 w 5324985"/>
                <a:gd name="connsiteY1" fmla="*/ 0 h 3251912"/>
                <a:gd name="connsiteX2" fmla="*/ 45003 w 5324985"/>
                <a:gd name="connsiteY2" fmla="*/ 152909 h 3251912"/>
                <a:gd name="connsiteX3" fmla="*/ 68956 w 5324985"/>
                <a:gd name="connsiteY3" fmla="*/ 308600 h 3251912"/>
                <a:gd name="connsiteX4" fmla="*/ 167774 w 5324985"/>
                <a:gd name="connsiteY4" fmla="*/ 607968 h 3251912"/>
                <a:gd name="connsiteX5" fmla="*/ 201857 w 5324985"/>
                <a:gd name="connsiteY5" fmla="*/ 679539 h 3251912"/>
                <a:gd name="connsiteX6" fmla="*/ 239741 w 5324985"/>
                <a:gd name="connsiteY6" fmla="*/ 749488 h 3251912"/>
                <a:gd name="connsiteX7" fmla="*/ 323724 w 5324985"/>
                <a:gd name="connsiteY7" fmla="*/ 885101 h 3251912"/>
                <a:gd name="connsiteX8" fmla="*/ 416412 w 5324985"/>
                <a:gd name="connsiteY8" fmla="*/ 1016081 h 3251912"/>
                <a:gd name="connsiteX9" fmla="*/ 515719 w 5324985"/>
                <a:gd name="connsiteY9" fmla="*/ 1143356 h 3251912"/>
                <a:gd name="connsiteX10" fmla="*/ 722427 w 5324985"/>
                <a:gd name="connsiteY10" fmla="*/ 1395127 h 3251912"/>
                <a:gd name="connsiteX11" fmla="*/ 825780 w 5324985"/>
                <a:gd name="connsiteY11" fmla="*/ 1522749 h 3251912"/>
                <a:gd name="connsiteX12" fmla="*/ 926314 w 5324985"/>
                <a:gd name="connsiteY12" fmla="*/ 1651992 h 3251912"/>
                <a:gd name="connsiteX13" fmla="*/ 1026848 w 5324985"/>
                <a:gd name="connsiteY13" fmla="*/ 1776836 h 3251912"/>
                <a:gd name="connsiteX14" fmla="*/ 1131918 w 5324985"/>
                <a:gd name="connsiteY14" fmla="*/ 1897393 h 3251912"/>
                <a:gd name="connsiteX15" fmla="*/ 1354688 w 5324985"/>
                <a:gd name="connsiteY15" fmla="*/ 2124728 h 3251912"/>
                <a:gd name="connsiteX16" fmla="*/ 1855027 w 5324985"/>
                <a:gd name="connsiteY16" fmla="*/ 2504236 h 3251912"/>
                <a:gd name="connsiteX17" fmla="*/ 2131618 w 5324985"/>
                <a:gd name="connsiteY17" fmla="*/ 2646913 h 3251912"/>
                <a:gd name="connsiteX18" fmla="*/ 2423534 w 5324985"/>
                <a:gd name="connsiteY18" fmla="*/ 2754732 h 3251912"/>
                <a:gd name="connsiteX19" fmla="*/ 2727588 w 5324985"/>
                <a:gd name="connsiteY19" fmla="*/ 2829197 h 3251912"/>
                <a:gd name="connsiteX20" fmla="*/ 3041083 w 5324985"/>
                <a:gd name="connsiteY20" fmla="*/ 2870890 h 3251912"/>
                <a:gd name="connsiteX21" fmla="*/ 3360340 w 5324985"/>
                <a:gd name="connsiteY21" fmla="*/ 2883976 h 3251912"/>
                <a:gd name="connsiteX22" fmla="*/ 3439663 w 5324985"/>
                <a:gd name="connsiteY22" fmla="*/ 2883396 h 3251912"/>
                <a:gd name="connsiteX23" fmla="*/ 3478529 w 5324985"/>
                <a:gd name="connsiteY23" fmla="*/ 2882471 h 3251912"/>
                <a:gd name="connsiteX24" fmla="*/ 3517271 w 5324985"/>
                <a:gd name="connsiteY24" fmla="*/ 2880616 h 3251912"/>
                <a:gd name="connsiteX25" fmla="*/ 3671260 w 5324985"/>
                <a:gd name="connsiteY25" fmla="*/ 2867878 h 3251912"/>
                <a:gd name="connsiteX26" fmla="*/ 4265268 w 5324985"/>
                <a:gd name="connsiteY26" fmla="*/ 2716283 h 3251912"/>
                <a:gd name="connsiteX27" fmla="*/ 4546395 w 5324985"/>
                <a:gd name="connsiteY27" fmla="*/ 2584724 h 3251912"/>
                <a:gd name="connsiteX28" fmla="*/ 4817837 w 5324985"/>
                <a:gd name="connsiteY28" fmla="*/ 2424674 h 3251912"/>
                <a:gd name="connsiteX29" fmla="*/ 5081677 w 5324985"/>
                <a:gd name="connsiteY29" fmla="*/ 2243548 h 3251912"/>
                <a:gd name="connsiteX30" fmla="*/ 5211881 w 5324985"/>
                <a:gd name="connsiteY30" fmla="*/ 2147658 h 3251912"/>
                <a:gd name="connsiteX31" fmla="*/ 5324985 w 5324985"/>
                <a:gd name="connsiteY31" fmla="*/ 2062128 h 3251912"/>
                <a:gd name="connsiteX32" fmla="*/ 5324985 w 5324985"/>
                <a:gd name="connsiteY32" fmla="*/ 2514993 h 3251912"/>
                <a:gd name="connsiteX33" fmla="*/ 5314867 w 5324985"/>
                <a:gd name="connsiteY33" fmla="*/ 2522881 h 3251912"/>
                <a:gd name="connsiteX34" fmla="*/ 5038276 w 5324985"/>
                <a:gd name="connsiteY34" fmla="*/ 2722421 h 3251912"/>
                <a:gd name="connsiteX35" fmla="*/ 4741701 w 5324985"/>
                <a:gd name="connsiteY35" fmla="*/ 2904937 h 3251912"/>
                <a:gd name="connsiteX36" fmla="*/ 4420728 w 5324985"/>
                <a:gd name="connsiteY36" fmla="*/ 3058848 h 3251912"/>
                <a:gd name="connsiteX37" fmla="*/ 3717481 w 5324985"/>
                <a:gd name="connsiteY37" fmla="*/ 3237079 h 3251912"/>
                <a:gd name="connsiteX38" fmla="*/ 3535661 w 5324985"/>
                <a:gd name="connsiteY38" fmla="*/ 3249934 h 3251912"/>
                <a:gd name="connsiteX39" fmla="*/ 3490175 w 5324985"/>
                <a:gd name="connsiteY39" fmla="*/ 3251555 h 3251912"/>
                <a:gd name="connsiteX40" fmla="*/ 3444813 w 5324985"/>
                <a:gd name="connsiteY40" fmla="*/ 3251787 h 3251912"/>
                <a:gd name="connsiteX41" fmla="*/ 3355681 w 5324985"/>
                <a:gd name="connsiteY41" fmla="*/ 3250745 h 3251912"/>
                <a:gd name="connsiteX42" fmla="*/ 3179011 w 5324985"/>
                <a:gd name="connsiteY42" fmla="*/ 3243795 h 3251912"/>
                <a:gd name="connsiteX43" fmla="*/ 3002217 w 5324985"/>
                <a:gd name="connsiteY43" fmla="*/ 3227814 h 3251912"/>
                <a:gd name="connsiteX44" fmla="*/ 2650103 w 5324985"/>
                <a:gd name="connsiteY44" fmla="*/ 3170836 h 3251912"/>
                <a:gd name="connsiteX45" fmla="*/ 2305836 w 5324985"/>
                <a:gd name="connsiteY45" fmla="*/ 3072514 h 3251912"/>
                <a:gd name="connsiteX46" fmla="*/ 1978611 w 5324985"/>
                <a:gd name="connsiteY46" fmla="*/ 2929952 h 3251912"/>
                <a:gd name="connsiteX47" fmla="*/ 1678235 w 5324985"/>
                <a:gd name="connsiteY47" fmla="*/ 2744424 h 3251912"/>
                <a:gd name="connsiteX48" fmla="*/ 1175688 w 5324985"/>
                <a:gd name="connsiteY48" fmla="*/ 2277018 h 3251912"/>
                <a:gd name="connsiteX49" fmla="*/ 971310 w 5324985"/>
                <a:gd name="connsiteY49" fmla="*/ 2012044 h 3251912"/>
                <a:gd name="connsiteX50" fmla="*/ 790717 w 5324985"/>
                <a:gd name="connsiteY50" fmla="*/ 1735723 h 3251912"/>
                <a:gd name="connsiteX51" fmla="*/ 706488 w 5324985"/>
                <a:gd name="connsiteY51" fmla="*/ 1598604 h 3251912"/>
                <a:gd name="connsiteX52" fmla="*/ 618951 w 5324985"/>
                <a:gd name="connsiteY52" fmla="*/ 1463802 h 3251912"/>
                <a:gd name="connsiteX53" fmla="*/ 436273 w 5324985"/>
                <a:gd name="connsiteY53" fmla="*/ 1195355 h 3251912"/>
                <a:gd name="connsiteX54" fmla="*/ 346896 w 5324985"/>
                <a:gd name="connsiteY54" fmla="*/ 1058816 h 3251912"/>
                <a:gd name="connsiteX55" fmla="*/ 261809 w 5324985"/>
                <a:gd name="connsiteY55" fmla="*/ 919264 h 3251912"/>
                <a:gd name="connsiteX56" fmla="*/ 118487 w 5324985"/>
                <a:gd name="connsiteY56" fmla="*/ 626498 h 3251912"/>
                <a:gd name="connsiteX57" fmla="*/ 28130 w 5324985"/>
                <a:gd name="connsiteY57" fmla="*/ 315781 h 3251912"/>
                <a:gd name="connsiteX58" fmla="*/ 6751 w 5324985"/>
                <a:gd name="connsiteY58" fmla="*/ 156195 h 32519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Lst>
              <a:rect l="l" t="t" r="r" b="b"/>
              <a:pathLst>
                <a:path w="5324985" h="3251912">
                  <a:moveTo>
                    <a:pt x="0" y="0"/>
                  </a:moveTo>
                  <a:lnTo>
                    <a:pt x="36826" y="0"/>
                  </a:lnTo>
                  <a:lnTo>
                    <a:pt x="45003" y="152909"/>
                  </a:lnTo>
                  <a:cubicBezTo>
                    <a:pt x="50351" y="205154"/>
                    <a:pt x="58290" y="257123"/>
                    <a:pt x="68956" y="308600"/>
                  </a:cubicBezTo>
                  <a:cubicBezTo>
                    <a:pt x="91393" y="411324"/>
                    <a:pt x="123882" y="511847"/>
                    <a:pt x="167774" y="607968"/>
                  </a:cubicBezTo>
                  <a:cubicBezTo>
                    <a:pt x="178195" y="632173"/>
                    <a:pt x="190333" y="655798"/>
                    <a:pt x="201857" y="679539"/>
                  </a:cubicBezTo>
                  <a:cubicBezTo>
                    <a:pt x="214363" y="702933"/>
                    <a:pt x="226255" y="726557"/>
                    <a:pt x="239741" y="749488"/>
                  </a:cubicBezTo>
                  <a:cubicBezTo>
                    <a:pt x="265488" y="795812"/>
                    <a:pt x="294176" y="840746"/>
                    <a:pt x="323724" y="885101"/>
                  </a:cubicBezTo>
                  <a:cubicBezTo>
                    <a:pt x="353149" y="929572"/>
                    <a:pt x="384657" y="972885"/>
                    <a:pt x="416412" y="1016081"/>
                  </a:cubicBezTo>
                  <a:cubicBezTo>
                    <a:pt x="448655" y="1058931"/>
                    <a:pt x="482127" y="1101202"/>
                    <a:pt x="515719" y="1143356"/>
                  </a:cubicBezTo>
                  <a:cubicBezTo>
                    <a:pt x="583027" y="1227782"/>
                    <a:pt x="653402" y="1310470"/>
                    <a:pt x="722427" y="1395127"/>
                  </a:cubicBezTo>
                  <a:cubicBezTo>
                    <a:pt x="757123" y="1437282"/>
                    <a:pt x="791697" y="1479783"/>
                    <a:pt x="825780" y="1522749"/>
                  </a:cubicBezTo>
                  <a:cubicBezTo>
                    <a:pt x="859742" y="1565367"/>
                    <a:pt x="893457" y="1610649"/>
                    <a:pt x="926314" y="1651992"/>
                  </a:cubicBezTo>
                  <a:cubicBezTo>
                    <a:pt x="958927" y="1694379"/>
                    <a:pt x="993132" y="1735492"/>
                    <a:pt x="1026848" y="1776836"/>
                  </a:cubicBezTo>
                  <a:cubicBezTo>
                    <a:pt x="1061545" y="1817485"/>
                    <a:pt x="1095996" y="1858133"/>
                    <a:pt x="1131918" y="1897393"/>
                  </a:cubicBezTo>
                  <a:cubicBezTo>
                    <a:pt x="1203273" y="1976376"/>
                    <a:pt x="1277447" y="2052463"/>
                    <a:pt x="1354688" y="2124728"/>
                  </a:cubicBezTo>
                  <a:cubicBezTo>
                    <a:pt x="1509411" y="2268911"/>
                    <a:pt x="1676396" y="2397575"/>
                    <a:pt x="1855027" y="2504236"/>
                  </a:cubicBezTo>
                  <a:cubicBezTo>
                    <a:pt x="1944528" y="2557277"/>
                    <a:pt x="2036357" y="2605917"/>
                    <a:pt x="2131618" y="2646913"/>
                  </a:cubicBezTo>
                  <a:cubicBezTo>
                    <a:pt x="2226267" y="2689068"/>
                    <a:pt x="2323981" y="2724622"/>
                    <a:pt x="2423534" y="2754732"/>
                  </a:cubicBezTo>
                  <a:cubicBezTo>
                    <a:pt x="2523087" y="2784958"/>
                    <a:pt x="2624602" y="2809394"/>
                    <a:pt x="2727588" y="2829197"/>
                  </a:cubicBezTo>
                  <a:cubicBezTo>
                    <a:pt x="2830698" y="2848653"/>
                    <a:pt x="2935522" y="2861971"/>
                    <a:pt x="3041083" y="2870890"/>
                  </a:cubicBezTo>
                  <a:cubicBezTo>
                    <a:pt x="3146644" y="2879922"/>
                    <a:pt x="3253307" y="2883860"/>
                    <a:pt x="3360340" y="2883976"/>
                  </a:cubicBezTo>
                  <a:cubicBezTo>
                    <a:pt x="3387067" y="2883976"/>
                    <a:pt x="3414162" y="2884439"/>
                    <a:pt x="3439663" y="2883396"/>
                  </a:cubicBezTo>
                  <a:lnTo>
                    <a:pt x="3478529" y="2882471"/>
                  </a:lnTo>
                  <a:lnTo>
                    <a:pt x="3517271" y="2880616"/>
                  </a:lnTo>
                  <a:cubicBezTo>
                    <a:pt x="3568887" y="2878417"/>
                    <a:pt x="3620257" y="2873552"/>
                    <a:pt x="3671260" y="2867878"/>
                  </a:cubicBezTo>
                  <a:cubicBezTo>
                    <a:pt x="3875515" y="2844253"/>
                    <a:pt x="4074253" y="2792486"/>
                    <a:pt x="4265268" y="2716283"/>
                  </a:cubicBezTo>
                  <a:cubicBezTo>
                    <a:pt x="4361020" y="2678529"/>
                    <a:pt x="4454444" y="2633710"/>
                    <a:pt x="4546395" y="2584724"/>
                  </a:cubicBezTo>
                  <a:cubicBezTo>
                    <a:pt x="4638470" y="2535967"/>
                    <a:pt x="4728827" y="2481885"/>
                    <a:pt x="4817837" y="2424674"/>
                  </a:cubicBezTo>
                  <a:cubicBezTo>
                    <a:pt x="4906846" y="2367348"/>
                    <a:pt x="4994385" y="2306317"/>
                    <a:pt x="5081677" y="2243548"/>
                  </a:cubicBezTo>
                  <a:cubicBezTo>
                    <a:pt x="5125201" y="2212164"/>
                    <a:pt x="5168603" y="2179969"/>
                    <a:pt x="5211881" y="2147658"/>
                  </a:cubicBezTo>
                  <a:lnTo>
                    <a:pt x="5324985" y="2062128"/>
                  </a:lnTo>
                  <a:lnTo>
                    <a:pt x="5324985" y="2514993"/>
                  </a:lnTo>
                  <a:lnTo>
                    <a:pt x="5314867" y="2522881"/>
                  </a:lnTo>
                  <a:cubicBezTo>
                    <a:pt x="5225490" y="2591325"/>
                    <a:pt x="5133783" y="2658379"/>
                    <a:pt x="5038276" y="2722421"/>
                  </a:cubicBezTo>
                  <a:cubicBezTo>
                    <a:pt x="4942892" y="2786348"/>
                    <a:pt x="4844810" y="2848422"/>
                    <a:pt x="4741701" y="2904937"/>
                  </a:cubicBezTo>
                  <a:cubicBezTo>
                    <a:pt x="4638592" y="2961337"/>
                    <a:pt x="4531929" y="3013683"/>
                    <a:pt x="4420728" y="3058848"/>
                  </a:cubicBezTo>
                  <a:cubicBezTo>
                    <a:pt x="4199063" y="3150338"/>
                    <a:pt x="3959621" y="3211485"/>
                    <a:pt x="3717481" y="3237079"/>
                  </a:cubicBezTo>
                  <a:cubicBezTo>
                    <a:pt x="3656914" y="3243101"/>
                    <a:pt x="3596227" y="3247966"/>
                    <a:pt x="3535661" y="3249934"/>
                  </a:cubicBezTo>
                  <a:lnTo>
                    <a:pt x="3490175" y="3251555"/>
                  </a:lnTo>
                  <a:lnTo>
                    <a:pt x="3444813" y="3251787"/>
                  </a:lnTo>
                  <a:cubicBezTo>
                    <a:pt x="3414162" y="3252250"/>
                    <a:pt x="3385105" y="3251324"/>
                    <a:pt x="3355681" y="3250745"/>
                  </a:cubicBezTo>
                  <a:cubicBezTo>
                    <a:pt x="3296954" y="3250050"/>
                    <a:pt x="3237860" y="3246692"/>
                    <a:pt x="3179011" y="3243795"/>
                  </a:cubicBezTo>
                  <a:cubicBezTo>
                    <a:pt x="3120039" y="3239164"/>
                    <a:pt x="3061067" y="3234878"/>
                    <a:pt x="3002217" y="3227814"/>
                  </a:cubicBezTo>
                  <a:cubicBezTo>
                    <a:pt x="2884397" y="3214496"/>
                    <a:pt x="2766699" y="3196314"/>
                    <a:pt x="2650103" y="3170836"/>
                  </a:cubicBezTo>
                  <a:cubicBezTo>
                    <a:pt x="2533510" y="3145358"/>
                    <a:pt x="2418263" y="3112583"/>
                    <a:pt x="2305836" y="3072514"/>
                  </a:cubicBezTo>
                  <a:cubicBezTo>
                    <a:pt x="2193410" y="3032328"/>
                    <a:pt x="2083926" y="2984383"/>
                    <a:pt x="1978611" y="2929952"/>
                  </a:cubicBezTo>
                  <a:cubicBezTo>
                    <a:pt x="1873663" y="2874711"/>
                    <a:pt x="1772884" y="2812985"/>
                    <a:pt x="1678235" y="2744424"/>
                  </a:cubicBezTo>
                  <a:cubicBezTo>
                    <a:pt x="1488201" y="2608001"/>
                    <a:pt x="1321708" y="2448068"/>
                    <a:pt x="1175688" y="2277018"/>
                  </a:cubicBezTo>
                  <a:cubicBezTo>
                    <a:pt x="1102985" y="2191086"/>
                    <a:pt x="1035309" y="2102377"/>
                    <a:pt x="971310" y="2012044"/>
                  </a:cubicBezTo>
                  <a:cubicBezTo>
                    <a:pt x="907188" y="1921714"/>
                    <a:pt x="847358" y="1829413"/>
                    <a:pt x="790717" y="1735723"/>
                  </a:cubicBezTo>
                  <a:cubicBezTo>
                    <a:pt x="761782" y="1688357"/>
                    <a:pt x="735300" y="1644002"/>
                    <a:pt x="706488" y="1598604"/>
                  </a:cubicBezTo>
                  <a:cubicBezTo>
                    <a:pt x="677922" y="1553555"/>
                    <a:pt x="648866" y="1508505"/>
                    <a:pt x="618951" y="1463802"/>
                  </a:cubicBezTo>
                  <a:lnTo>
                    <a:pt x="436273" y="1195355"/>
                  </a:lnTo>
                  <a:cubicBezTo>
                    <a:pt x="405990" y="1150189"/>
                    <a:pt x="376075" y="1104792"/>
                    <a:pt x="346896" y="1058816"/>
                  </a:cubicBezTo>
                  <a:cubicBezTo>
                    <a:pt x="317716" y="1012838"/>
                    <a:pt x="288782" y="966747"/>
                    <a:pt x="261809" y="919264"/>
                  </a:cubicBezTo>
                  <a:cubicBezTo>
                    <a:pt x="207742" y="824764"/>
                    <a:pt x="158088" y="727485"/>
                    <a:pt x="118487" y="626498"/>
                  </a:cubicBezTo>
                  <a:cubicBezTo>
                    <a:pt x="78151" y="525859"/>
                    <a:pt x="48237" y="421515"/>
                    <a:pt x="28130" y="315781"/>
                  </a:cubicBezTo>
                  <a:cubicBezTo>
                    <a:pt x="18506" y="262914"/>
                    <a:pt x="11425" y="209642"/>
                    <a:pt x="6751" y="156195"/>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Freeform: Shape 26">
              <a:extLst>
                <a:ext uri="{FF2B5EF4-FFF2-40B4-BE49-F238E27FC236}">
                  <a16:creationId xmlns:a16="http://schemas.microsoft.com/office/drawing/2014/main" id="{F7875715-EC2E-457F-851D-F6C817685FE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16467" y="-1"/>
              <a:ext cx="5275533" cy="2980757"/>
            </a:xfrm>
            <a:custGeom>
              <a:avLst/>
              <a:gdLst>
                <a:gd name="connsiteX0" fmla="*/ 0 w 5275533"/>
                <a:gd name="connsiteY0" fmla="*/ 0 h 2980757"/>
                <a:gd name="connsiteX1" fmla="*/ 201166 w 5275533"/>
                <a:gd name="connsiteY1" fmla="*/ 0 h 2980757"/>
                <a:gd name="connsiteX2" fmla="*/ 206734 w 5275533"/>
                <a:gd name="connsiteY2" fmla="*/ 89286 h 2980757"/>
                <a:gd name="connsiteX3" fmla="*/ 232051 w 5275533"/>
                <a:gd name="connsiteY3" fmla="*/ 226897 h 2980757"/>
                <a:gd name="connsiteX4" fmla="*/ 332707 w 5275533"/>
                <a:gd name="connsiteY4" fmla="*/ 487120 h 2980757"/>
                <a:gd name="connsiteX5" fmla="*/ 402959 w 5275533"/>
                <a:gd name="connsiteY5" fmla="*/ 609647 h 2980757"/>
                <a:gd name="connsiteX6" fmla="*/ 483631 w 5275533"/>
                <a:gd name="connsiteY6" fmla="*/ 728236 h 2980757"/>
                <a:gd name="connsiteX7" fmla="*/ 669986 w 5275533"/>
                <a:gd name="connsiteY7" fmla="*/ 957424 h 2980757"/>
                <a:gd name="connsiteX8" fmla="*/ 871667 w 5275533"/>
                <a:gd name="connsiteY8" fmla="*/ 1188348 h 2980757"/>
                <a:gd name="connsiteX9" fmla="*/ 971956 w 5275533"/>
                <a:gd name="connsiteY9" fmla="*/ 1308905 h 2980757"/>
                <a:gd name="connsiteX10" fmla="*/ 1020139 w 5275533"/>
                <a:gd name="connsiteY10" fmla="*/ 1368084 h 2980757"/>
                <a:gd name="connsiteX11" fmla="*/ 1067340 w 5275533"/>
                <a:gd name="connsiteY11" fmla="*/ 1424715 h 2980757"/>
                <a:gd name="connsiteX12" fmla="*/ 1472909 w 5275533"/>
                <a:gd name="connsiteY12" fmla="*/ 1843252 h 2980757"/>
                <a:gd name="connsiteX13" fmla="*/ 1688567 w 5275533"/>
                <a:gd name="connsiteY13" fmla="*/ 2031559 h 2980757"/>
                <a:gd name="connsiteX14" fmla="*/ 1914401 w 5275533"/>
                <a:gd name="connsiteY14" fmla="*/ 2205156 h 2980757"/>
                <a:gd name="connsiteX15" fmla="*/ 2418909 w 5275533"/>
                <a:gd name="connsiteY15" fmla="*/ 2479741 h 2980757"/>
                <a:gd name="connsiteX16" fmla="*/ 2701141 w 5275533"/>
                <a:gd name="connsiteY16" fmla="*/ 2557333 h 2980757"/>
                <a:gd name="connsiteX17" fmla="*/ 2773475 w 5275533"/>
                <a:gd name="connsiteY17" fmla="*/ 2570999 h 2980757"/>
                <a:gd name="connsiteX18" fmla="*/ 2846424 w 5275533"/>
                <a:gd name="connsiteY18" fmla="*/ 2582465 h 2980757"/>
                <a:gd name="connsiteX19" fmla="*/ 2993669 w 5275533"/>
                <a:gd name="connsiteY19" fmla="*/ 2598909 h 2980757"/>
                <a:gd name="connsiteX20" fmla="*/ 3067721 w 5275533"/>
                <a:gd name="connsiteY20" fmla="*/ 2604237 h 2980757"/>
                <a:gd name="connsiteX21" fmla="*/ 3142019 w 5275533"/>
                <a:gd name="connsiteY21" fmla="*/ 2607943 h 2980757"/>
                <a:gd name="connsiteX22" fmla="*/ 3216561 w 5275533"/>
                <a:gd name="connsiteY22" fmla="*/ 2609564 h 2980757"/>
                <a:gd name="connsiteX23" fmla="*/ 3291225 w 5275533"/>
                <a:gd name="connsiteY23" fmla="*/ 2609217 h 2980757"/>
                <a:gd name="connsiteX24" fmla="*/ 3328619 w 5275533"/>
                <a:gd name="connsiteY24" fmla="*/ 2608869 h 2980757"/>
                <a:gd name="connsiteX25" fmla="*/ 3364665 w 5275533"/>
                <a:gd name="connsiteY25" fmla="*/ 2607363 h 2980757"/>
                <a:gd name="connsiteX26" fmla="*/ 3400587 w 5275533"/>
                <a:gd name="connsiteY26" fmla="*/ 2605627 h 2980757"/>
                <a:gd name="connsiteX27" fmla="*/ 3436387 w 5275533"/>
                <a:gd name="connsiteY27" fmla="*/ 2602847 h 2980757"/>
                <a:gd name="connsiteX28" fmla="*/ 3578361 w 5275533"/>
                <a:gd name="connsiteY28" fmla="*/ 2586286 h 2980757"/>
                <a:gd name="connsiteX29" fmla="*/ 4119159 w 5275533"/>
                <a:gd name="connsiteY29" fmla="*/ 2418594 h 2980757"/>
                <a:gd name="connsiteX30" fmla="*/ 4618765 w 5275533"/>
                <a:gd name="connsiteY30" fmla="*/ 2124668 h 2980757"/>
                <a:gd name="connsiteX31" fmla="*/ 4739895 w 5275533"/>
                <a:gd name="connsiteY31" fmla="*/ 2038275 h 2980757"/>
                <a:gd name="connsiteX32" fmla="*/ 4861027 w 5275533"/>
                <a:gd name="connsiteY32" fmla="*/ 1948986 h 2980757"/>
                <a:gd name="connsiteX33" fmla="*/ 5106354 w 5275533"/>
                <a:gd name="connsiteY33" fmla="*/ 1763690 h 2980757"/>
                <a:gd name="connsiteX34" fmla="*/ 5275533 w 5275533"/>
                <a:gd name="connsiteY34" fmla="*/ 1641017 h 2980757"/>
                <a:gd name="connsiteX35" fmla="*/ 5275533 w 5275533"/>
                <a:gd name="connsiteY35" fmla="*/ 2257481 h 2980757"/>
                <a:gd name="connsiteX36" fmla="*/ 5168881 w 5275533"/>
                <a:gd name="connsiteY36" fmla="*/ 2332084 h 2980757"/>
                <a:gd name="connsiteX37" fmla="*/ 5036225 w 5275533"/>
                <a:gd name="connsiteY37" fmla="*/ 2421489 h 2980757"/>
                <a:gd name="connsiteX38" fmla="*/ 4899401 w 5275533"/>
                <a:gd name="connsiteY38" fmla="*/ 2508347 h 2980757"/>
                <a:gd name="connsiteX39" fmla="*/ 4612145 w 5275533"/>
                <a:gd name="connsiteY39" fmla="*/ 2671407 h 2980757"/>
                <a:gd name="connsiteX40" fmla="*/ 4303187 w 5275533"/>
                <a:gd name="connsiteY40" fmla="*/ 2810030 h 2980757"/>
                <a:gd name="connsiteX41" fmla="*/ 3630835 w 5275533"/>
                <a:gd name="connsiteY41" fmla="*/ 2969500 h 2980757"/>
                <a:gd name="connsiteX42" fmla="*/ 3457719 w 5275533"/>
                <a:gd name="connsiteY42" fmla="*/ 2979808 h 2980757"/>
                <a:gd name="connsiteX43" fmla="*/ 3414441 w 5275533"/>
                <a:gd name="connsiteY43" fmla="*/ 2980733 h 2980757"/>
                <a:gd name="connsiteX44" fmla="*/ 3371285 w 5275533"/>
                <a:gd name="connsiteY44" fmla="*/ 2980502 h 2980757"/>
                <a:gd name="connsiteX45" fmla="*/ 3328252 w 5275533"/>
                <a:gd name="connsiteY45" fmla="*/ 2980039 h 2980757"/>
                <a:gd name="connsiteX46" fmla="*/ 3286445 w 5275533"/>
                <a:gd name="connsiteY46" fmla="*/ 2978534 h 2980757"/>
                <a:gd name="connsiteX47" fmla="*/ 2952475 w 5275533"/>
                <a:gd name="connsiteY47" fmla="*/ 2953402 h 2980757"/>
                <a:gd name="connsiteX48" fmla="*/ 2620591 w 5275533"/>
                <a:gd name="connsiteY48" fmla="*/ 2898046 h 2980757"/>
                <a:gd name="connsiteX49" fmla="*/ 2294591 w 5275533"/>
                <a:gd name="connsiteY49" fmla="*/ 2811305 h 2980757"/>
                <a:gd name="connsiteX50" fmla="*/ 1670544 w 5275533"/>
                <a:gd name="connsiteY50" fmla="*/ 2550501 h 2980757"/>
                <a:gd name="connsiteX51" fmla="*/ 1144703 w 5275533"/>
                <a:gd name="connsiteY51" fmla="*/ 2144472 h 2980757"/>
                <a:gd name="connsiteX52" fmla="*/ 931497 w 5275533"/>
                <a:gd name="connsiteY52" fmla="*/ 1900114 h 2980757"/>
                <a:gd name="connsiteX53" fmla="*/ 745265 w 5275533"/>
                <a:gd name="connsiteY53" fmla="*/ 1641395 h 2980757"/>
                <a:gd name="connsiteX54" fmla="*/ 701741 w 5275533"/>
                <a:gd name="connsiteY54" fmla="*/ 1575500 h 2980757"/>
                <a:gd name="connsiteX55" fmla="*/ 660178 w 5275533"/>
                <a:gd name="connsiteY55" fmla="*/ 1511573 h 2980757"/>
                <a:gd name="connsiteX56" fmla="*/ 578158 w 5275533"/>
                <a:gd name="connsiteY56" fmla="*/ 1387656 h 2980757"/>
                <a:gd name="connsiteX57" fmla="*/ 408230 w 5275533"/>
                <a:gd name="connsiteY57" fmla="*/ 1134497 h 2980757"/>
                <a:gd name="connsiteX58" fmla="*/ 242349 w 5275533"/>
                <a:gd name="connsiteY58" fmla="*/ 866860 h 2980757"/>
                <a:gd name="connsiteX59" fmla="*/ 167562 w 5275533"/>
                <a:gd name="connsiteY59" fmla="*/ 724994 h 2980757"/>
                <a:gd name="connsiteX60" fmla="*/ 104054 w 5275533"/>
                <a:gd name="connsiteY60" fmla="*/ 576525 h 2980757"/>
                <a:gd name="connsiteX61" fmla="*/ 55381 w 5275533"/>
                <a:gd name="connsiteY61" fmla="*/ 422499 h 2980757"/>
                <a:gd name="connsiteX62" fmla="*/ 37236 w 5275533"/>
                <a:gd name="connsiteY62" fmla="*/ 343980 h 2980757"/>
                <a:gd name="connsiteX63" fmla="*/ 29267 w 5275533"/>
                <a:gd name="connsiteY63" fmla="*/ 304604 h 2980757"/>
                <a:gd name="connsiteX64" fmla="*/ 22646 w 5275533"/>
                <a:gd name="connsiteY64" fmla="*/ 265113 h 2980757"/>
                <a:gd name="connsiteX65" fmla="*/ 3903 w 5275533"/>
                <a:gd name="connsiteY65" fmla="*/ 106787 h 29807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Lst>
              <a:rect l="l" t="t" r="r" b="b"/>
              <a:pathLst>
                <a:path w="5275533" h="2980757">
                  <a:moveTo>
                    <a:pt x="0" y="0"/>
                  </a:moveTo>
                  <a:lnTo>
                    <a:pt x="201166" y="0"/>
                  </a:lnTo>
                  <a:lnTo>
                    <a:pt x="206734" y="89286"/>
                  </a:lnTo>
                  <a:cubicBezTo>
                    <a:pt x="212220" y="135755"/>
                    <a:pt x="220465" y="181731"/>
                    <a:pt x="232051" y="226897"/>
                  </a:cubicBezTo>
                  <a:cubicBezTo>
                    <a:pt x="254855" y="317344"/>
                    <a:pt x="290287" y="403854"/>
                    <a:pt x="332707" y="487120"/>
                  </a:cubicBezTo>
                  <a:cubicBezTo>
                    <a:pt x="354163" y="528696"/>
                    <a:pt x="377948" y="569461"/>
                    <a:pt x="402959" y="609647"/>
                  </a:cubicBezTo>
                  <a:cubicBezTo>
                    <a:pt x="428337" y="649717"/>
                    <a:pt x="455433" y="689209"/>
                    <a:pt x="483631" y="728236"/>
                  </a:cubicBezTo>
                  <a:cubicBezTo>
                    <a:pt x="540764" y="806061"/>
                    <a:pt x="604271" y="881569"/>
                    <a:pt x="669986" y="957424"/>
                  </a:cubicBezTo>
                  <a:cubicBezTo>
                    <a:pt x="735701" y="1033395"/>
                    <a:pt x="804359" y="1109366"/>
                    <a:pt x="871667" y="1188348"/>
                  </a:cubicBezTo>
                  <a:cubicBezTo>
                    <a:pt x="905383" y="1227723"/>
                    <a:pt x="938731" y="1268025"/>
                    <a:pt x="971956" y="1308905"/>
                  </a:cubicBezTo>
                  <a:lnTo>
                    <a:pt x="1020139" y="1368084"/>
                  </a:lnTo>
                  <a:cubicBezTo>
                    <a:pt x="1035954" y="1386962"/>
                    <a:pt x="1051035" y="1406302"/>
                    <a:pt x="1067340" y="1424715"/>
                  </a:cubicBezTo>
                  <a:cubicBezTo>
                    <a:pt x="1194602" y="1574573"/>
                    <a:pt x="1332652" y="1712503"/>
                    <a:pt x="1472909" y="1843252"/>
                  </a:cubicBezTo>
                  <a:cubicBezTo>
                    <a:pt x="1543406" y="1908337"/>
                    <a:pt x="1615128" y="1971221"/>
                    <a:pt x="1688567" y="2031559"/>
                  </a:cubicBezTo>
                  <a:cubicBezTo>
                    <a:pt x="1762006" y="2091895"/>
                    <a:pt x="1836793" y="2150263"/>
                    <a:pt x="1914401" y="2205156"/>
                  </a:cubicBezTo>
                  <a:cubicBezTo>
                    <a:pt x="2069003" y="2315176"/>
                    <a:pt x="2235742" y="2413498"/>
                    <a:pt x="2418909" y="2479741"/>
                  </a:cubicBezTo>
                  <a:cubicBezTo>
                    <a:pt x="2510249" y="2512863"/>
                    <a:pt x="2604898" y="2538225"/>
                    <a:pt x="2701141" y="2557333"/>
                  </a:cubicBezTo>
                  <a:cubicBezTo>
                    <a:pt x="2725293" y="2561850"/>
                    <a:pt x="2749201" y="2567062"/>
                    <a:pt x="2773475" y="2570999"/>
                  </a:cubicBezTo>
                  <a:lnTo>
                    <a:pt x="2846424" y="2582465"/>
                  </a:lnTo>
                  <a:cubicBezTo>
                    <a:pt x="2895343" y="2588602"/>
                    <a:pt x="2944261" y="2595088"/>
                    <a:pt x="2993669" y="2598909"/>
                  </a:cubicBezTo>
                  <a:cubicBezTo>
                    <a:pt x="3018313" y="2601110"/>
                    <a:pt x="3042956" y="2603195"/>
                    <a:pt x="3067721" y="2604237"/>
                  </a:cubicBezTo>
                  <a:cubicBezTo>
                    <a:pt x="3092487" y="2605394"/>
                    <a:pt x="3117130" y="2607247"/>
                    <a:pt x="3142019" y="2607943"/>
                  </a:cubicBezTo>
                  <a:lnTo>
                    <a:pt x="3216561" y="2609564"/>
                  </a:lnTo>
                  <a:cubicBezTo>
                    <a:pt x="3241326" y="2610142"/>
                    <a:pt x="3266337" y="2609333"/>
                    <a:pt x="3291225" y="2609217"/>
                  </a:cubicBezTo>
                  <a:lnTo>
                    <a:pt x="3328619" y="2608869"/>
                  </a:lnTo>
                  <a:cubicBezTo>
                    <a:pt x="3340757" y="2608522"/>
                    <a:pt x="3352649" y="2607827"/>
                    <a:pt x="3364665" y="2607363"/>
                  </a:cubicBezTo>
                  <a:cubicBezTo>
                    <a:pt x="3376679" y="2606784"/>
                    <a:pt x="3388695" y="2606438"/>
                    <a:pt x="3400587" y="2605627"/>
                  </a:cubicBezTo>
                  <a:lnTo>
                    <a:pt x="3436387" y="2602847"/>
                  </a:lnTo>
                  <a:cubicBezTo>
                    <a:pt x="3484079" y="2599257"/>
                    <a:pt x="3531404" y="2593235"/>
                    <a:pt x="3578361" y="2586286"/>
                  </a:cubicBezTo>
                  <a:cubicBezTo>
                    <a:pt x="3766310" y="2556871"/>
                    <a:pt x="3947025" y="2499314"/>
                    <a:pt x="4119159" y="2418594"/>
                  </a:cubicBezTo>
                  <a:cubicBezTo>
                    <a:pt x="4291907" y="2338801"/>
                    <a:pt x="4456317" y="2236657"/>
                    <a:pt x="4618765" y="2124668"/>
                  </a:cubicBezTo>
                  <a:cubicBezTo>
                    <a:pt x="4659346" y="2096759"/>
                    <a:pt x="4699682" y="2067575"/>
                    <a:pt x="4739895" y="2038275"/>
                  </a:cubicBezTo>
                  <a:cubicBezTo>
                    <a:pt x="4780355" y="2008976"/>
                    <a:pt x="4820691" y="1979212"/>
                    <a:pt x="4861027" y="1948986"/>
                  </a:cubicBezTo>
                  <a:lnTo>
                    <a:pt x="5106354" y="1763690"/>
                  </a:lnTo>
                  <a:lnTo>
                    <a:pt x="5275533" y="1641017"/>
                  </a:lnTo>
                  <a:lnTo>
                    <a:pt x="5275533" y="2257481"/>
                  </a:lnTo>
                  <a:lnTo>
                    <a:pt x="5168881" y="2332084"/>
                  </a:lnTo>
                  <a:cubicBezTo>
                    <a:pt x="5125235" y="2362079"/>
                    <a:pt x="5081099" y="2391958"/>
                    <a:pt x="5036225" y="2421489"/>
                  </a:cubicBezTo>
                  <a:cubicBezTo>
                    <a:pt x="4991231" y="2450790"/>
                    <a:pt x="4945867" y="2479857"/>
                    <a:pt x="4899401" y="2508347"/>
                  </a:cubicBezTo>
                  <a:cubicBezTo>
                    <a:pt x="4806959" y="2565440"/>
                    <a:pt x="4711574" y="2620798"/>
                    <a:pt x="4612145" y="2671407"/>
                  </a:cubicBezTo>
                  <a:cubicBezTo>
                    <a:pt x="4512836" y="2722247"/>
                    <a:pt x="4410095" y="2769496"/>
                    <a:pt x="4303187" y="2810030"/>
                  </a:cubicBezTo>
                  <a:cubicBezTo>
                    <a:pt x="4090349" y="2892256"/>
                    <a:pt x="3861694" y="2947728"/>
                    <a:pt x="3630835" y="2969500"/>
                  </a:cubicBezTo>
                  <a:cubicBezTo>
                    <a:pt x="3573089" y="2974712"/>
                    <a:pt x="3515343" y="2978649"/>
                    <a:pt x="3457719" y="2979808"/>
                  </a:cubicBezTo>
                  <a:lnTo>
                    <a:pt x="3414441" y="2980733"/>
                  </a:lnTo>
                  <a:cubicBezTo>
                    <a:pt x="3400097" y="2980850"/>
                    <a:pt x="3385630" y="2980502"/>
                    <a:pt x="3371285" y="2980502"/>
                  </a:cubicBezTo>
                  <a:lnTo>
                    <a:pt x="3328252" y="2980039"/>
                  </a:lnTo>
                  <a:lnTo>
                    <a:pt x="3286445" y="2978534"/>
                  </a:lnTo>
                  <a:cubicBezTo>
                    <a:pt x="3175121" y="2975174"/>
                    <a:pt x="3063553" y="2966837"/>
                    <a:pt x="2952475" y="2953402"/>
                  </a:cubicBezTo>
                  <a:cubicBezTo>
                    <a:pt x="2841275" y="2940664"/>
                    <a:pt x="2730319" y="2922365"/>
                    <a:pt x="2620591" y="2898046"/>
                  </a:cubicBezTo>
                  <a:cubicBezTo>
                    <a:pt x="2510984" y="2873494"/>
                    <a:pt x="2402235" y="2844426"/>
                    <a:pt x="2294591" y="2811305"/>
                  </a:cubicBezTo>
                  <a:cubicBezTo>
                    <a:pt x="2079669" y="2744483"/>
                    <a:pt x="1867198" y="2661331"/>
                    <a:pt x="1670544" y="2550501"/>
                  </a:cubicBezTo>
                  <a:cubicBezTo>
                    <a:pt x="1473767" y="2439903"/>
                    <a:pt x="1298079" y="2299657"/>
                    <a:pt x="1144703" y="2144472"/>
                  </a:cubicBezTo>
                  <a:cubicBezTo>
                    <a:pt x="1067586" y="2066996"/>
                    <a:pt x="997458" y="1984539"/>
                    <a:pt x="931497" y="1900114"/>
                  </a:cubicBezTo>
                  <a:cubicBezTo>
                    <a:pt x="865906" y="1815342"/>
                    <a:pt x="803500" y="1729295"/>
                    <a:pt x="745265" y="1641395"/>
                  </a:cubicBezTo>
                  <a:cubicBezTo>
                    <a:pt x="730307" y="1619623"/>
                    <a:pt x="716207" y="1597503"/>
                    <a:pt x="701741" y="1575500"/>
                  </a:cubicBezTo>
                  <a:lnTo>
                    <a:pt x="660178" y="1511573"/>
                  </a:lnTo>
                  <a:cubicBezTo>
                    <a:pt x="633574" y="1470229"/>
                    <a:pt x="605989" y="1429232"/>
                    <a:pt x="578158" y="1387656"/>
                  </a:cubicBezTo>
                  <a:lnTo>
                    <a:pt x="408230" y="1134497"/>
                  </a:lnTo>
                  <a:cubicBezTo>
                    <a:pt x="351220" y="1048219"/>
                    <a:pt x="294945" y="959392"/>
                    <a:pt x="242349" y="866860"/>
                  </a:cubicBezTo>
                  <a:cubicBezTo>
                    <a:pt x="216112" y="820536"/>
                    <a:pt x="190734" y="773402"/>
                    <a:pt x="167562" y="724994"/>
                  </a:cubicBezTo>
                  <a:cubicBezTo>
                    <a:pt x="144513" y="676469"/>
                    <a:pt x="123057" y="627019"/>
                    <a:pt x="104054" y="576525"/>
                  </a:cubicBezTo>
                  <a:cubicBezTo>
                    <a:pt x="85418" y="525917"/>
                    <a:pt x="68867" y="474613"/>
                    <a:pt x="55381" y="422499"/>
                  </a:cubicBezTo>
                  <a:cubicBezTo>
                    <a:pt x="49006" y="396442"/>
                    <a:pt x="42508" y="370269"/>
                    <a:pt x="37236" y="343980"/>
                  </a:cubicBezTo>
                  <a:lnTo>
                    <a:pt x="29267" y="304604"/>
                  </a:lnTo>
                  <a:lnTo>
                    <a:pt x="22646" y="265113"/>
                  </a:lnTo>
                  <a:cubicBezTo>
                    <a:pt x="14003" y="212420"/>
                    <a:pt x="7872" y="159582"/>
                    <a:pt x="3903" y="106787"/>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Freeform: Shape 27">
              <a:extLst>
                <a:ext uri="{FF2B5EF4-FFF2-40B4-BE49-F238E27FC236}">
                  <a16:creationId xmlns:a16="http://schemas.microsoft.com/office/drawing/2014/main" id="{F7E41CC6-0C83-40EE-80BB-79394D9E9B2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21214" y="-1"/>
              <a:ext cx="5270786" cy="2927775"/>
            </a:xfrm>
            <a:custGeom>
              <a:avLst/>
              <a:gdLst>
                <a:gd name="connsiteX0" fmla="*/ 0 w 5270786"/>
                <a:gd name="connsiteY0" fmla="*/ 0 h 2927775"/>
                <a:gd name="connsiteX1" fmla="*/ 613805 w 5270786"/>
                <a:gd name="connsiteY1" fmla="*/ 0 h 2927775"/>
                <a:gd name="connsiteX2" fmla="*/ 618487 w 5270786"/>
                <a:gd name="connsiteY2" fmla="*/ 85404 h 2927775"/>
                <a:gd name="connsiteX3" fmla="*/ 1054084 w 5270786"/>
                <a:gd name="connsiteY3" fmla="*/ 895200 h 2927775"/>
                <a:gd name="connsiteX4" fmla="*/ 1276976 w 5270786"/>
                <a:gd name="connsiteY4" fmla="*/ 1191325 h 2927775"/>
                <a:gd name="connsiteX5" fmla="*/ 3368450 w 5270786"/>
                <a:gd name="connsiteY5" fmla="*/ 2348843 h 2927775"/>
                <a:gd name="connsiteX6" fmla="*/ 4956151 w 5270786"/>
                <a:gd name="connsiteY6" fmla="*/ 1636730 h 2927775"/>
                <a:gd name="connsiteX7" fmla="*/ 5149372 w 5270786"/>
                <a:gd name="connsiteY7" fmla="*/ 1495325 h 2927775"/>
                <a:gd name="connsiteX8" fmla="*/ 5270786 w 5270786"/>
                <a:gd name="connsiteY8" fmla="*/ 1406110 h 2927775"/>
                <a:gd name="connsiteX9" fmla="*/ 5270786 w 5270786"/>
                <a:gd name="connsiteY9" fmla="*/ 2138641 h 2927775"/>
                <a:gd name="connsiteX10" fmla="*/ 5112925 w 5270786"/>
                <a:gd name="connsiteY10" fmla="*/ 2253730 h 2927775"/>
                <a:gd name="connsiteX11" fmla="*/ 3368327 w 5270786"/>
                <a:gd name="connsiteY11" fmla="*/ 2927775 h 2927775"/>
                <a:gd name="connsiteX12" fmla="*/ 769646 w 5270786"/>
                <a:gd name="connsiteY12" fmla="*/ 1516288 h 2927775"/>
                <a:gd name="connsiteX13" fmla="*/ 3149 w 5270786"/>
                <a:gd name="connsiteY13" fmla="*/ 85252 h 2927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5270786" h="2927775">
                  <a:moveTo>
                    <a:pt x="0" y="0"/>
                  </a:moveTo>
                  <a:lnTo>
                    <a:pt x="613805" y="0"/>
                  </a:lnTo>
                  <a:lnTo>
                    <a:pt x="618487" y="85404"/>
                  </a:lnTo>
                  <a:cubicBezTo>
                    <a:pt x="650052" y="360109"/>
                    <a:pt x="792650" y="556543"/>
                    <a:pt x="1054084" y="895200"/>
                  </a:cubicBezTo>
                  <a:cubicBezTo>
                    <a:pt x="1126174" y="988542"/>
                    <a:pt x="1200716" y="1085128"/>
                    <a:pt x="1276976" y="1191325"/>
                  </a:cubicBezTo>
                  <a:cubicBezTo>
                    <a:pt x="1859704" y="2002688"/>
                    <a:pt x="2485223" y="2348843"/>
                    <a:pt x="3368450" y="2348843"/>
                  </a:cubicBezTo>
                  <a:cubicBezTo>
                    <a:pt x="3948114" y="2348843"/>
                    <a:pt x="4373422" y="2066846"/>
                    <a:pt x="4956151" y="1636730"/>
                  </a:cubicBezTo>
                  <a:cubicBezTo>
                    <a:pt x="5021253" y="1588668"/>
                    <a:pt x="5086356" y="1541186"/>
                    <a:pt x="5149372" y="1495325"/>
                  </a:cubicBezTo>
                  <a:lnTo>
                    <a:pt x="5270786" y="1406110"/>
                  </a:lnTo>
                  <a:lnTo>
                    <a:pt x="5270786" y="2138641"/>
                  </a:lnTo>
                  <a:lnTo>
                    <a:pt x="5112925" y="2253730"/>
                  </a:lnTo>
                  <a:cubicBezTo>
                    <a:pt x="4598179" y="2621786"/>
                    <a:pt x="4074961" y="2927775"/>
                    <a:pt x="3368327" y="2927775"/>
                  </a:cubicBezTo>
                  <a:cubicBezTo>
                    <a:pt x="2170746" y="2927775"/>
                    <a:pt x="1393203" y="2384512"/>
                    <a:pt x="769646" y="1516288"/>
                  </a:cubicBezTo>
                  <a:cubicBezTo>
                    <a:pt x="418850" y="1027932"/>
                    <a:pt x="48120" y="683401"/>
                    <a:pt x="3149" y="85252"/>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Freeform: Shape 28">
              <a:extLst>
                <a:ext uri="{FF2B5EF4-FFF2-40B4-BE49-F238E27FC236}">
                  <a16:creationId xmlns:a16="http://schemas.microsoft.com/office/drawing/2014/main" id="{00603498-5DFE-4D26-BFB5-C9269C9BDB0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21214" y="-1"/>
              <a:ext cx="5270786" cy="2927775"/>
            </a:xfrm>
            <a:custGeom>
              <a:avLst/>
              <a:gdLst>
                <a:gd name="connsiteX0" fmla="*/ 0 w 5270786"/>
                <a:gd name="connsiteY0" fmla="*/ 0 h 2927775"/>
                <a:gd name="connsiteX1" fmla="*/ 736294 w 5270786"/>
                <a:gd name="connsiteY1" fmla="*/ 0 h 2927775"/>
                <a:gd name="connsiteX2" fmla="*/ 740298 w 5270786"/>
                <a:gd name="connsiteY2" fmla="*/ 72745 h 2927775"/>
                <a:gd name="connsiteX3" fmla="*/ 1153024 w 5270786"/>
                <a:gd name="connsiteY3" fmla="*/ 826989 h 2927775"/>
                <a:gd name="connsiteX4" fmla="*/ 1378368 w 5270786"/>
                <a:gd name="connsiteY4" fmla="*/ 1126356 h 2927775"/>
                <a:gd name="connsiteX5" fmla="*/ 2238056 w 5270786"/>
                <a:gd name="connsiteY5" fmla="*/ 1955322 h 2927775"/>
                <a:gd name="connsiteX6" fmla="*/ 3368327 w 5270786"/>
                <a:gd name="connsiteY6" fmla="*/ 2233033 h 2927775"/>
                <a:gd name="connsiteX7" fmla="*/ 4095360 w 5270786"/>
                <a:gd name="connsiteY7" fmla="*/ 2056192 h 2927775"/>
                <a:gd name="connsiteX8" fmla="*/ 4880506 w 5270786"/>
                <a:gd name="connsiteY8" fmla="*/ 1545587 h 2927775"/>
                <a:gd name="connsiteX9" fmla="*/ 5074340 w 5270786"/>
                <a:gd name="connsiteY9" fmla="*/ 1403721 h 2927775"/>
                <a:gd name="connsiteX10" fmla="*/ 5270786 w 5270786"/>
                <a:gd name="connsiteY10" fmla="*/ 1259367 h 2927775"/>
                <a:gd name="connsiteX11" fmla="*/ 5270786 w 5270786"/>
                <a:gd name="connsiteY11" fmla="*/ 2138641 h 2927775"/>
                <a:gd name="connsiteX12" fmla="*/ 5112925 w 5270786"/>
                <a:gd name="connsiteY12" fmla="*/ 2253730 h 2927775"/>
                <a:gd name="connsiteX13" fmla="*/ 3368327 w 5270786"/>
                <a:gd name="connsiteY13" fmla="*/ 2927775 h 2927775"/>
                <a:gd name="connsiteX14" fmla="*/ 769646 w 5270786"/>
                <a:gd name="connsiteY14" fmla="*/ 1516288 h 2927775"/>
                <a:gd name="connsiteX15" fmla="*/ 3149 w 5270786"/>
                <a:gd name="connsiteY15" fmla="*/ 85252 h 2927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5270786" h="2927775">
                  <a:moveTo>
                    <a:pt x="0" y="0"/>
                  </a:moveTo>
                  <a:lnTo>
                    <a:pt x="736294" y="0"/>
                  </a:lnTo>
                  <a:lnTo>
                    <a:pt x="740298" y="72745"/>
                  </a:lnTo>
                  <a:cubicBezTo>
                    <a:pt x="768839" y="319371"/>
                    <a:pt x="898885" y="497858"/>
                    <a:pt x="1153024" y="826989"/>
                  </a:cubicBezTo>
                  <a:cubicBezTo>
                    <a:pt x="1225727" y="921142"/>
                    <a:pt x="1300882" y="1018537"/>
                    <a:pt x="1378368" y="1126356"/>
                  </a:cubicBezTo>
                  <a:cubicBezTo>
                    <a:pt x="1652384" y="1507833"/>
                    <a:pt x="1933512" y="1779060"/>
                    <a:pt x="2238056" y="1955322"/>
                  </a:cubicBezTo>
                  <a:cubicBezTo>
                    <a:pt x="2560868" y="2142238"/>
                    <a:pt x="2930637" y="2233033"/>
                    <a:pt x="3368327" y="2233033"/>
                  </a:cubicBezTo>
                  <a:cubicBezTo>
                    <a:pt x="3616720" y="2233033"/>
                    <a:pt x="3847703" y="2176866"/>
                    <a:pt x="4095360" y="2056192"/>
                  </a:cubicBezTo>
                  <a:cubicBezTo>
                    <a:pt x="4349636" y="1932276"/>
                    <a:pt x="4601340" y="1751613"/>
                    <a:pt x="4880506" y="1545587"/>
                  </a:cubicBezTo>
                  <a:cubicBezTo>
                    <a:pt x="4945974" y="1497295"/>
                    <a:pt x="5011199" y="1449697"/>
                    <a:pt x="5074340" y="1403721"/>
                  </a:cubicBezTo>
                  <a:lnTo>
                    <a:pt x="5270786" y="1259367"/>
                  </a:lnTo>
                  <a:lnTo>
                    <a:pt x="5270786" y="2138641"/>
                  </a:lnTo>
                  <a:lnTo>
                    <a:pt x="5112925" y="2253730"/>
                  </a:lnTo>
                  <a:cubicBezTo>
                    <a:pt x="4598179" y="2621786"/>
                    <a:pt x="4074961" y="2927775"/>
                    <a:pt x="3368327" y="2927775"/>
                  </a:cubicBezTo>
                  <a:cubicBezTo>
                    <a:pt x="2170746" y="2927775"/>
                    <a:pt x="1393203" y="2384512"/>
                    <a:pt x="769646" y="1516288"/>
                  </a:cubicBezTo>
                  <a:cubicBezTo>
                    <a:pt x="418850" y="1027932"/>
                    <a:pt x="48120" y="683401"/>
                    <a:pt x="3149" y="85252"/>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 name="Otsikko 1">
            <a:extLst>
              <a:ext uri="{FF2B5EF4-FFF2-40B4-BE49-F238E27FC236}">
                <a16:creationId xmlns:a16="http://schemas.microsoft.com/office/drawing/2014/main" id="{FC5EF447-248C-1E6C-7DC5-1844050A6FB6}"/>
              </a:ext>
            </a:extLst>
          </p:cNvPr>
          <p:cNvSpPr>
            <a:spLocks noGrp="1"/>
          </p:cNvSpPr>
          <p:nvPr>
            <p:ph type="title"/>
          </p:nvPr>
        </p:nvSpPr>
        <p:spPr>
          <a:xfrm>
            <a:off x="3027924" y="275303"/>
            <a:ext cx="5754696" cy="1997210"/>
          </a:xfrm>
        </p:spPr>
        <p:txBody>
          <a:bodyPr>
            <a:normAutofit/>
          </a:bodyPr>
          <a:lstStyle/>
          <a:p>
            <a:pPr algn="ctr"/>
            <a:r>
              <a:rPr lang="fi-FI" sz="3600" dirty="0">
                <a:solidFill>
                  <a:schemeClr val="tx2"/>
                </a:solidFill>
              </a:rPr>
              <a:t>Yhteisiä pelisääntöjä Polussa nuorten sanoin</a:t>
            </a:r>
          </a:p>
        </p:txBody>
      </p:sp>
      <p:sp>
        <p:nvSpPr>
          <p:cNvPr id="3" name="Sisällön paikkamerkki 2">
            <a:extLst>
              <a:ext uri="{FF2B5EF4-FFF2-40B4-BE49-F238E27FC236}">
                <a16:creationId xmlns:a16="http://schemas.microsoft.com/office/drawing/2014/main" id="{F651997D-58CB-FD28-96A4-C586AB4A05C4}"/>
              </a:ext>
            </a:extLst>
          </p:cNvPr>
          <p:cNvSpPr>
            <a:spLocks noGrp="1"/>
          </p:cNvSpPr>
          <p:nvPr>
            <p:ph idx="1"/>
          </p:nvPr>
        </p:nvSpPr>
        <p:spPr>
          <a:xfrm>
            <a:off x="3050412" y="2479983"/>
            <a:ext cx="5709721" cy="2930217"/>
          </a:xfrm>
        </p:spPr>
        <p:txBody>
          <a:bodyPr anchor="t">
            <a:normAutofit/>
          </a:bodyPr>
          <a:lstStyle/>
          <a:p>
            <a:pPr fontAlgn="base"/>
            <a:r>
              <a:rPr lang="fi-FI" sz="2000" i="1" dirty="0">
                <a:solidFill>
                  <a:schemeClr val="tx2"/>
                </a:solidFill>
              </a:rPr>
              <a:t>Toisten huoneisiin ei tulla ilman lupaa</a:t>
            </a:r>
            <a:r>
              <a:rPr lang="en-US" sz="2000" i="1" dirty="0">
                <a:solidFill>
                  <a:schemeClr val="tx2"/>
                </a:solidFill>
              </a:rPr>
              <a:t>​</a:t>
            </a:r>
          </a:p>
          <a:p>
            <a:pPr fontAlgn="base"/>
            <a:r>
              <a:rPr lang="fi-FI" sz="2000" i="1" dirty="0">
                <a:solidFill>
                  <a:schemeClr val="tx2"/>
                </a:solidFill>
              </a:rPr>
              <a:t>Annetaan tosille rauha</a:t>
            </a:r>
            <a:r>
              <a:rPr lang="en-US" sz="2000" i="1" dirty="0">
                <a:solidFill>
                  <a:schemeClr val="tx2"/>
                </a:solidFill>
              </a:rPr>
              <a:t>​</a:t>
            </a:r>
          </a:p>
          <a:p>
            <a:pPr fontAlgn="base"/>
            <a:r>
              <a:rPr lang="fi-FI" sz="2000" i="1" dirty="0">
                <a:solidFill>
                  <a:schemeClr val="tx2"/>
                </a:solidFill>
              </a:rPr>
              <a:t>Ei saa koskea toiseen ilman lupaa</a:t>
            </a:r>
            <a:r>
              <a:rPr lang="en-US" sz="2000" i="1" dirty="0">
                <a:solidFill>
                  <a:schemeClr val="tx2"/>
                </a:solidFill>
              </a:rPr>
              <a:t>​</a:t>
            </a:r>
          </a:p>
          <a:p>
            <a:pPr fontAlgn="base"/>
            <a:r>
              <a:rPr lang="fi-FI" sz="2000" i="1" dirty="0">
                <a:solidFill>
                  <a:schemeClr val="tx2"/>
                </a:solidFill>
              </a:rPr>
              <a:t>Ei saa satuttaa tahallaan</a:t>
            </a:r>
            <a:r>
              <a:rPr lang="en-US" sz="2000" i="1" dirty="0">
                <a:solidFill>
                  <a:schemeClr val="tx2"/>
                </a:solidFill>
              </a:rPr>
              <a:t>​</a:t>
            </a:r>
          </a:p>
          <a:p>
            <a:pPr fontAlgn="base"/>
            <a:r>
              <a:rPr lang="fi-FI" sz="2000" i="1" dirty="0">
                <a:solidFill>
                  <a:schemeClr val="tx2"/>
                </a:solidFill>
              </a:rPr>
              <a:t>Ollaan ystävällisiä toisille</a:t>
            </a:r>
          </a:p>
          <a:p>
            <a:pPr fontAlgn="base"/>
            <a:r>
              <a:rPr lang="fi-FI" sz="2000" i="1" dirty="0">
                <a:solidFill>
                  <a:schemeClr val="tx2"/>
                </a:solidFill>
              </a:rPr>
              <a:t>Pitää ilmoittaa aikuiselle jos lähtee jonnekin</a:t>
            </a:r>
          </a:p>
          <a:p>
            <a:pPr fontAlgn="base"/>
            <a:r>
              <a:rPr lang="fi-FI" sz="2000" i="1" dirty="0">
                <a:solidFill>
                  <a:schemeClr val="tx2"/>
                </a:solidFill>
              </a:rPr>
              <a:t>Ei kiroilla tai puhuta rumasti</a:t>
            </a:r>
          </a:p>
        </p:txBody>
      </p:sp>
      <p:grpSp>
        <p:nvGrpSpPr>
          <p:cNvPr id="31" name="Group 30">
            <a:extLst>
              <a:ext uri="{FF2B5EF4-FFF2-40B4-BE49-F238E27FC236}">
                <a16:creationId xmlns:a16="http://schemas.microsoft.com/office/drawing/2014/main" id="{B63ACBA3-DEFD-4C6D-BBA0-64468FA99C2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rot="10800000">
            <a:off x="9058275" y="4146310"/>
            <a:ext cx="3142400" cy="2716805"/>
            <a:chOff x="-305" y="-4155"/>
            <a:chExt cx="2514948" cy="2174333"/>
          </a:xfrm>
          <a:solidFill>
            <a:schemeClr val="bg1">
              <a:alpha val="30000"/>
            </a:schemeClr>
          </a:solidFill>
        </p:grpSpPr>
        <p:sp>
          <p:nvSpPr>
            <p:cNvPr id="32" name="Freeform: Shape 31">
              <a:extLst>
                <a:ext uri="{FF2B5EF4-FFF2-40B4-BE49-F238E27FC236}">
                  <a16:creationId xmlns:a16="http://schemas.microsoft.com/office/drawing/2014/main" id="{62F7819D-2B89-4D80-A1C3-8B318116BAA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0"/>
              <a:ext cx="2514948" cy="2170178"/>
            </a:xfrm>
            <a:custGeom>
              <a:avLst/>
              <a:gdLst>
                <a:gd name="connsiteX0" fmla="*/ 2466091 w 2514948"/>
                <a:gd name="connsiteY0" fmla="*/ 0 h 2170178"/>
                <a:gd name="connsiteX1" fmla="*/ 2514948 w 2514948"/>
                <a:gd name="connsiteY1" fmla="*/ 0 h 2170178"/>
                <a:gd name="connsiteX2" fmla="*/ 2512286 w 2514948"/>
                <a:gd name="connsiteY2" fmla="*/ 12375 h 2170178"/>
                <a:gd name="connsiteX3" fmla="*/ 2394961 w 2514948"/>
                <a:gd name="connsiteY3" fmla="*/ 368660 h 2170178"/>
                <a:gd name="connsiteX4" fmla="*/ 2289734 w 2514948"/>
                <a:gd name="connsiteY4" fmla="*/ 598078 h 2170178"/>
                <a:gd name="connsiteX5" fmla="*/ 2163747 w 2514948"/>
                <a:gd name="connsiteY5" fmla="*/ 819078 h 2170178"/>
                <a:gd name="connsiteX6" fmla="*/ 1852241 w 2514948"/>
                <a:gd name="connsiteY6" fmla="*/ 1228932 h 2170178"/>
                <a:gd name="connsiteX7" fmla="*/ 1668235 w 2514948"/>
                <a:gd name="connsiteY7" fmla="*/ 1413844 h 2170178"/>
                <a:gd name="connsiteX8" fmla="*/ 1619510 w 2514948"/>
                <a:gd name="connsiteY8" fmla="*/ 1457722 h 2170178"/>
                <a:gd name="connsiteX9" fmla="*/ 1569835 w 2514948"/>
                <a:gd name="connsiteY9" fmla="*/ 1500704 h 2170178"/>
                <a:gd name="connsiteX10" fmla="*/ 1467169 w 2514948"/>
                <a:gd name="connsiteY10" fmla="*/ 1583266 h 2170178"/>
                <a:gd name="connsiteX11" fmla="*/ 1018393 w 2514948"/>
                <a:gd name="connsiteY11" fmla="*/ 1867576 h 2170178"/>
                <a:gd name="connsiteX12" fmla="*/ 255857 w 2514948"/>
                <a:gd name="connsiteY12" fmla="*/ 2133049 h 2170178"/>
                <a:gd name="connsiteX13" fmla="*/ 0 w 2514948"/>
                <a:gd name="connsiteY13" fmla="*/ 2170178 h 2170178"/>
                <a:gd name="connsiteX14" fmla="*/ 0 w 2514948"/>
                <a:gd name="connsiteY14" fmla="*/ 1940056 h 2170178"/>
                <a:gd name="connsiteX15" fmla="*/ 201609 w 2514948"/>
                <a:gd name="connsiteY15" fmla="*/ 1902856 h 2170178"/>
                <a:gd name="connsiteX16" fmla="*/ 440974 w 2514948"/>
                <a:gd name="connsiteY16" fmla="*/ 1838472 h 2170178"/>
                <a:gd name="connsiteX17" fmla="*/ 674558 w 2514948"/>
                <a:gd name="connsiteY17" fmla="*/ 1756359 h 2170178"/>
                <a:gd name="connsiteX18" fmla="*/ 901222 w 2514948"/>
                <a:gd name="connsiteY18" fmla="*/ 1657142 h 2170178"/>
                <a:gd name="connsiteX19" fmla="*/ 1330943 w 2514948"/>
                <a:gd name="connsiteY19" fmla="*/ 1413396 h 2170178"/>
                <a:gd name="connsiteX20" fmla="*/ 1432566 w 2514948"/>
                <a:gd name="connsiteY20" fmla="*/ 1343193 h 2170178"/>
                <a:gd name="connsiteX21" fmla="*/ 1482527 w 2514948"/>
                <a:gd name="connsiteY21" fmla="*/ 1306926 h 2170178"/>
                <a:gd name="connsiteX22" fmla="*/ 1531821 w 2514948"/>
                <a:gd name="connsiteY22" fmla="*/ 1269765 h 2170178"/>
                <a:gd name="connsiteX23" fmla="*/ 1721986 w 2514948"/>
                <a:gd name="connsiteY23" fmla="*/ 1112073 h 2170178"/>
                <a:gd name="connsiteX24" fmla="*/ 2061460 w 2514948"/>
                <a:gd name="connsiteY24" fmla="*/ 754336 h 2170178"/>
                <a:gd name="connsiteX25" fmla="*/ 2206218 w 2514948"/>
                <a:gd name="connsiteY25" fmla="*/ 554827 h 2170178"/>
                <a:gd name="connsiteX26" fmla="*/ 2329455 w 2514948"/>
                <a:gd name="connsiteY26" fmla="*/ 341886 h 2170178"/>
                <a:gd name="connsiteX27" fmla="*/ 2356757 w 2514948"/>
                <a:gd name="connsiteY27" fmla="*/ 286815 h 2170178"/>
                <a:gd name="connsiteX28" fmla="*/ 2370030 w 2514948"/>
                <a:gd name="connsiteY28" fmla="*/ 259056 h 2170178"/>
                <a:gd name="connsiteX29" fmla="*/ 2382637 w 2514948"/>
                <a:gd name="connsiteY29" fmla="*/ 231028 h 2170178"/>
                <a:gd name="connsiteX30" fmla="*/ 2406716 w 2514948"/>
                <a:gd name="connsiteY30" fmla="*/ 174525 h 2170178"/>
                <a:gd name="connsiteX31" fmla="*/ 2429278 w 2514948"/>
                <a:gd name="connsiteY31" fmla="*/ 117393 h 21701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Lst>
              <a:rect l="l" t="t" r="r" b="b"/>
              <a:pathLst>
                <a:path w="2514948" h="2170178">
                  <a:moveTo>
                    <a:pt x="2466091" y="0"/>
                  </a:moveTo>
                  <a:lnTo>
                    <a:pt x="2514948" y="0"/>
                  </a:lnTo>
                  <a:lnTo>
                    <a:pt x="2512286" y="12375"/>
                  </a:lnTo>
                  <a:cubicBezTo>
                    <a:pt x="2481760" y="133161"/>
                    <a:pt x="2442526" y="252239"/>
                    <a:pt x="2394961" y="368660"/>
                  </a:cubicBezTo>
                  <a:cubicBezTo>
                    <a:pt x="2363109" y="446208"/>
                    <a:pt x="2328603" y="523039"/>
                    <a:pt x="2289734" y="598078"/>
                  </a:cubicBezTo>
                  <a:cubicBezTo>
                    <a:pt x="2251436" y="673387"/>
                    <a:pt x="2209251" y="747083"/>
                    <a:pt x="2163747" y="819078"/>
                  </a:cubicBezTo>
                  <a:cubicBezTo>
                    <a:pt x="2072646" y="962979"/>
                    <a:pt x="1968652" y="1100611"/>
                    <a:pt x="1852241" y="1228932"/>
                  </a:cubicBezTo>
                  <a:cubicBezTo>
                    <a:pt x="1793748" y="1292868"/>
                    <a:pt x="1732698" y="1354923"/>
                    <a:pt x="1668235" y="1413844"/>
                  </a:cubicBezTo>
                  <a:cubicBezTo>
                    <a:pt x="1652214" y="1428709"/>
                    <a:pt x="1636100" y="1443395"/>
                    <a:pt x="1619510" y="1457722"/>
                  </a:cubicBezTo>
                  <a:cubicBezTo>
                    <a:pt x="1603015" y="1472140"/>
                    <a:pt x="1586805" y="1486825"/>
                    <a:pt x="1569835" y="1500704"/>
                  </a:cubicBezTo>
                  <a:cubicBezTo>
                    <a:pt x="1536276" y="1528911"/>
                    <a:pt x="1501865" y="1556223"/>
                    <a:pt x="1467169" y="1583266"/>
                  </a:cubicBezTo>
                  <a:cubicBezTo>
                    <a:pt x="1327719" y="1690722"/>
                    <a:pt x="1177085" y="1785910"/>
                    <a:pt x="1018393" y="1867576"/>
                  </a:cubicBezTo>
                  <a:cubicBezTo>
                    <a:pt x="780425" y="1990142"/>
                    <a:pt x="522567" y="2080875"/>
                    <a:pt x="255857" y="2133049"/>
                  </a:cubicBezTo>
                  <a:lnTo>
                    <a:pt x="0" y="2170178"/>
                  </a:lnTo>
                  <a:lnTo>
                    <a:pt x="0" y="1940056"/>
                  </a:lnTo>
                  <a:lnTo>
                    <a:pt x="201609" y="1902856"/>
                  </a:lnTo>
                  <a:cubicBezTo>
                    <a:pt x="282186" y="1884231"/>
                    <a:pt x="362102" y="1863008"/>
                    <a:pt x="440974" y="1838472"/>
                  </a:cubicBezTo>
                  <a:cubicBezTo>
                    <a:pt x="519848" y="1814027"/>
                    <a:pt x="597771" y="1786627"/>
                    <a:pt x="674558" y="1756359"/>
                  </a:cubicBezTo>
                  <a:cubicBezTo>
                    <a:pt x="751250" y="1726003"/>
                    <a:pt x="826900" y="1692870"/>
                    <a:pt x="901222" y="1657142"/>
                  </a:cubicBezTo>
                  <a:cubicBezTo>
                    <a:pt x="1049865" y="1585774"/>
                    <a:pt x="1193581" y="1504376"/>
                    <a:pt x="1330943" y="1413396"/>
                  </a:cubicBezTo>
                  <a:cubicBezTo>
                    <a:pt x="1365165" y="1390563"/>
                    <a:pt x="1399293" y="1367370"/>
                    <a:pt x="1432566" y="1343193"/>
                  </a:cubicBezTo>
                  <a:cubicBezTo>
                    <a:pt x="1449441" y="1331373"/>
                    <a:pt x="1465936" y="1319104"/>
                    <a:pt x="1482527" y="1306926"/>
                  </a:cubicBezTo>
                  <a:cubicBezTo>
                    <a:pt x="1499210" y="1294837"/>
                    <a:pt x="1515611" y="1282391"/>
                    <a:pt x="1531821" y="1269765"/>
                  </a:cubicBezTo>
                  <a:cubicBezTo>
                    <a:pt x="1596947" y="1219350"/>
                    <a:pt x="1660652" y="1167055"/>
                    <a:pt x="1721986" y="1112073"/>
                  </a:cubicBezTo>
                  <a:cubicBezTo>
                    <a:pt x="1844940" y="1002469"/>
                    <a:pt x="1958983" y="882926"/>
                    <a:pt x="2061460" y="754336"/>
                  </a:cubicBezTo>
                  <a:cubicBezTo>
                    <a:pt x="2112652" y="690042"/>
                    <a:pt x="2161094" y="623510"/>
                    <a:pt x="2206218" y="554827"/>
                  </a:cubicBezTo>
                  <a:cubicBezTo>
                    <a:pt x="2250583" y="485787"/>
                    <a:pt x="2292484" y="415046"/>
                    <a:pt x="2329455" y="341886"/>
                  </a:cubicBezTo>
                  <a:cubicBezTo>
                    <a:pt x="2339030" y="323709"/>
                    <a:pt x="2347941" y="305261"/>
                    <a:pt x="2356757" y="286815"/>
                  </a:cubicBezTo>
                  <a:lnTo>
                    <a:pt x="2370030" y="259056"/>
                  </a:lnTo>
                  <a:lnTo>
                    <a:pt x="2382637" y="231028"/>
                  </a:lnTo>
                  <a:cubicBezTo>
                    <a:pt x="2390885" y="212312"/>
                    <a:pt x="2399227" y="193598"/>
                    <a:pt x="2406716" y="174525"/>
                  </a:cubicBezTo>
                  <a:cubicBezTo>
                    <a:pt x="2414206" y="155452"/>
                    <a:pt x="2422453" y="136646"/>
                    <a:pt x="2429278" y="117393"/>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Freeform: Shape 32">
              <a:extLst>
                <a:ext uri="{FF2B5EF4-FFF2-40B4-BE49-F238E27FC236}">
                  <a16:creationId xmlns:a16="http://schemas.microsoft.com/office/drawing/2014/main" id="{B7065990-2350-41B3-858B-20EF8744F26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4155"/>
              <a:ext cx="2493062" cy="1947896"/>
            </a:xfrm>
            <a:custGeom>
              <a:avLst/>
              <a:gdLst>
                <a:gd name="connsiteX0" fmla="*/ 1896911 w 2493062"/>
                <a:gd name="connsiteY0" fmla="*/ 0 h 1947896"/>
                <a:gd name="connsiteX1" fmla="*/ 2493062 w 2493062"/>
                <a:gd name="connsiteY1" fmla="*/ 0 h 1947896"/>
                <a:gd name="connsiteX2" fmla="*/ 2435315 w 2493062"/>
                <a:gd name="connsiteY2" fmla="*/ 178165 h 1947896"/>
                <a:gd name="connsiteX3" fmla="*/ 93066 w 2493062"/>
                <a:gd name="connsiteY3" fmla="*/ 1935859 h 1947896"/>
                <a:gd name="connsiteX4" fmla="*/ 0 w 2493062"/>
                <a:gd name="connsiteY4" fmla="*/ 1947896 h 1947896"/>
                <a:gd name="connsiteX5" fmla="*/ 0 w 2493062"/>
                <a:gd name="connsiteY5" fmla="*/ 1404756 h 1947896"/>
                <a:gd name="connsiteX6" fmla="*/ 17392 w 2493062"/>
                <a:gd name="connsiteY6" fmla="*/ 1402364 h 1947896"/>
                <a:gd name="connsiteX7" fmla="*/ 464249 w 2493062"/>
                <a:gd name="connsiteY7" fmla="*/ 1281208 h 1947896"/>
                <a:gd name="connsiteX8" fmla="*/ 1260556 w 2493062"/>
                <a:gd name="connsiteY8" fmla="*/ 833835 h 1947896"/>
                <a:gd name="connsiteX9" fmla="*/ 1807924 w 2493062"/>
                <a:gd name="connsiteY9" fmla="*/ 193222 h 1947896"/>
                <a:gd name="connsiteX10" fmla="*/ 1874357 w 2493062"/>
                <a:gd name="connsiteY10" fmla="*/ 58333 h 19478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493062" h="1947896">
                  <a:moveTo>
                    <a:pt x="1896911" y="0"/>
                  </a:moveTo>
                  <a:lnTo>
                    <a:pt x="2493062" y="0"/>
                  </a:lnTo>
                  <a:lnTo>
                    <a:pt x="2435315" y="178165"/>
                  </a:lnTo>
                  <a:cubicBezTo>
                    <a:pt x="2088122" y="1071812"/>
                    <a:pt x="1129732" y="1758033"/>
                    <a:pt x="93066" y="1935859"/>
                  </a:cubicBezTo>
                  <a:lnTo>
                    <a:pt x="0" y="1947896"/>
                  </a:lnTo>
                  <a:lnTo>
                    <a:pt x="0" y="1404756"/>
                  </a:lnTo>
                  <a:lnTo>
                    <a:pt x="17392" y="1402364"/>
                  </a:lnTo>
                  <a:cubicBezTo>
                    <a:pt x="167719" y="1375030"/>
                    <a:pt x="318070" y="1334398"/>
                    <a:pt x="464249" y="1281208"/>
                  </a:cubicBezTo>
                  <a:cubicBezTo>
                    <a:pt x="753480" y="1176081"/>
                    <a:pt x="1028869" y="1021346"/>
                    <a:pt x="1260556" y="833835"/>
                  </a:cubicBezTo>
                  <a:cubicBezTo>
                    <a:pt x="1491960" y="646594"/>
                    <a:pt x="1681177" y="425056"/>
                    <a:pt x="1807924" y="193222"/>
                  </a:cubicBezTo>
                  <a:cubicBezTo>
                    <a:pt x="1832328" y="148578"/>
                    <a:pt x="1854477" y="103599"/>
                    <a:pt x="1874357" y="58333"/>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Freeform: Shape 33">
              <a:extLst>
                <a:ext uri="{FF2B5EF4-FFF2-40B4-BE49-F238E27FC236}">
                  <a16:creationId xmlns:a16="http://schemas.microsoft.com/office/drawing/2014/main" id="{58DA7EC7-CAA0-4665-AA29-BFBA806ECAB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0"/>
              <a:ext cx="2501089" cy="1972702"/>
            </a:xfrm>
            <a:custGeom>
              <a:avLst/>
              <a:gdLst>
                <a:gd name="connsiteX0" fmla="*/ 2318728 w 2501089"/>
                <a:gd name="connsiteY0" fmla="*/ 0 h 1972702"/>
                <a:gd name="connsiteX1" fmla="*/ 2501089 w 2501089"/>
                <a:gd name="connsiteY1" fmla="*/ 0 h 1972702"/>
                <a:gd name="connsiteX2" fmla="*/ 2453909 w 2501089"/>
                <a:gd name="connsiteY2" fmla="*/ 167837 h 1972702"/>
                <a:gd name="connsiteX3" fmla="*/ 2361125 w 2501089"/>
                <a:gd name="connsiteY3" fmla="*/ 392084 h 1972702"/>
                <a:gd name="connsiteX4" fmla="*/ 1768255 w 2501089"/>
                <a:gd name="connsiteY4" fmla="*/ 1167644 h 1972702"/>
                <a:gd name="connsiteX5" fmla="*/ 1375125 w 2501089"/>
                <a:gd name="connsiteY5" fmla="*/ 1471474 h 1972702"/>
                <a:gd name="connsiteX6" fmla="*/ 935735 w 2501089"/>
                <a:gd name="connsiteY6" fmla="*/ 1712713 h 1972702"/>
                <a:gd name="connsiteX7" fmla="*/ 212353 w 2501089"/>
                <a:gd name="connsiteY7" fmla="*/ 1940294 h 1972702"/>
                <a:gd name="connsiteX8" fmla="*/ 0 w 2501089"/>
                <a:gd name="connsiteY8" fmla="*/ 1972702 h 1972702"/>
                <a:gd name="connsiteX9" fmla="*/ 0 w 2501089"/>
                <a:gd name="connsiteY9" fmla="*/ 1732181 h 1972702"/>
                <a:gd name="connsiteX10" fmla="*/ 161195 w 2501089"/>
                <a:gd name="connsiteY10" fmla="*/ 1706590 h 1972702"/>
                <a:gd name="connsiteX11" fmla="*/ 388463 w 2501089"/>
                <a:gd name="connsiteY11" fmla="*/ 1652268 h 1972702"/>
                <a:gd name="connsiteX12" fmla="*/ 826716 w 2501089"/>
                <a:gd name="connsiteY12" fmla="*/ 1493950 h 1972702"/>
                <a:gd name="connsiteX13" fmla="*/ 1609847 w 2501089"/>
                <a:gd name="connsiteY13" fmla="*/ 1007535 h 1972702"/>
                <a:gd name="connsiteX14" fmla="*/ 1929982 w 2501089"/>
                <a:gd name="connsiteY14" fmla="*/ 682930 h 1972702"/>
                <a:gd name="connsiteX15" fmla="*/ 2183093 w 2501089"/>
                <a:gd name="connsiteY15" fmla="*/ 310149 h 1972702"/>
                <a:gd name="connsiteX16" fmla="*/ 2280286 w 2501089"/>
                <a:gd name="connsiteY16" fmla="*/ 108435 h 19727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2501089" h="1972702">
                  <a:moveTo>
                    <a:pt x="2318728" y="0"/>
                  </a:moveTo>
                  <a:lnTo>
                    <a:pt x="2501089" y="0"/>
                  </a:lnTo>
                  <a:lnTo>
                    <a:pt x="2453909" y="167837"/>
                  </a:lnTo>
                  <a:cubicBezTo>
                    <a:pt x="2427555" y="244153"/>
                    <a:pt x="2396627" y="319103"/>
                    <a:pt x="2361125" y="392084"/>
                  </a:cubicBezTo>
                  <a:cubicBezTo>
                    <a:pt x="2218453" y="684005"/>
                    <a:pt x="2011698" y="945211"/>
                    <a:pt x="1768255" y="1167644"/>
                  </a:cubicBezTo>
                  <a:cubicBezTo>
                    <a:pt x="1646250" y="1278860"/>
                    <a:pt x="1514385" y="1380316"/>
                    <a:pt x="1375125" y="1471474"/>
                  </a:cubicBezTo>
                  <a:cubicBezTo>
                    <a:pt x="1235677" y="1562542"/>
                    <a:pt x="1088928" y="1643672"/>
                    <a:pt x="935735" y="1712713"/>
                  </a:cubicBezTo>
                  <a:cubicBezTo>
                    <a:pt x="705659" y="1815533"/>
                    <a:pt x="462359" y="1892212"/>
                    <a:pt x="212353" y="1940294"/>
                  </a:cubicBezTo>
                  <a:lnTo>
                    <a:pt x="0" y="1972702"/>
                  </a:lnTo>
                  <a:lnTo>
                    <a:pt x="0" y="1732181"/>
                  </a:lnTo>
                  <a:lnTo>
                    <a:pt x="161195" y="1706590"/>
                  </a:lnTo>
                  <a:cubicBezTo>
                    <a:pt x="237638" y="1691378"/>
                    <a:pt x="313477" y="1673222"/>
                    <a:pt x="388463" y="1652268"/>
                  </a:cubicBezTo>
                  <a:cubicBezTo>
                    <a:pt x="538529" y="1610539"/>
                    <a:pt x="684898" y="1556543"/>
                    <a:pt x="826716" y="1493950"/>
                  </a:cubicBezTo>
                  <a:cubicBezTo>
                    <a:pt x="1111207" y="1370107"/>
                    <a:pt x="1376832" y="1205881"/>
                    <a:pt x="1609847" y="1007535"/>
                  </a:cubicBezTo>
                  <a:cubicBezTo>
                    <a:pt x="1725975" y="908049"/>
                    <a:pt x="1833571" y="799519"/>
                    <a:pt x="1929982" y="682930"/>
                  </a:cubicBezTo>
                  <a:cubicBezTo>
                    <a:pt x="2026581" y="566520"/>
                    <a:pt x="2111806" y="441692"/>
                    <a:pt x="2183093" y="310149"/>
                  </a:cubicBezTo>
                  <a:cubicBezTo>
                    <a:pt x="2218738" y="244422"/>
                    <a:pt x="2251396" y="177150"/>
                    <a:pt x="2280286" y="108435"/>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sz="800"/>
            </a:p>
          </p:txBody>
        </p:sp>
        <p:sp>
          <p:nvSpPr>
            <p:cNvPr id="35" name="Freeform: Shape 34">
              <a:extLst>
                <a:ext uri="{FF2B5EF4-FFF2-40B4-BE49-F238E27FC236}">
                  <a16:creationId xmlns:a16="http://schemas.microsoft.com/office/drawing/2014/main" id="{B1132A14-489F-4CED-B626-2A1711C987C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2491105" cy="1943661"/>
            </a:xfrm>
            <a:custGeom>
              <a:avLst/>
              <a:gdLst>
                <a:gd name="connsiteX0" fmla="*/ 1995408 w 2491105"/>
                <a:gd name="connsiteY0" fmla="*/ 0 h 1943661"/>
                <a:gd name="connsiteX1" fmla="*/ 2491105 w 2491105"/>
                <a:gd name="connsiteY1" fmla="*/ 0 h 1943661"/>
                <a:gd name="connsiteX2" fmla="*/ 2434705 w 2491105"/>
                <a:gd name="connsiteY2" fmla="*/ 174009 h 1943661"/>
                <a:gd name="connsiteX3" fmla="*/ 92457 w 2491105"/>
                <a:gd name="connsiteY3" fmla="*/ 1931703 h 1943661"/>
                <a:gd name="connsiteX4" fmla="*/ 0 w 2491105"/>
                <a:gd name="connsiteY4" fmla="*/ 1943661 h 1943661"/>
                <a:gd name="connsiteX5" fmla="*/ 0 w 2491105"/>
                <a:gd name="connsiteY5" fmla="*/ 1491489 h 1943661"/>
                <a:gd name="connsiteX6" fmla="*/ 34107 w 2491105"/>
                <a:gd name="connsiteY6" fmla="*/ 1486836 h 1943661"/>
                <a:gd name="connsiteX7" fmla="*/ 497577 w 2491105"/>
                <a:gd name="connsiteY7" fmla="*/ 1360598 h 1943661"/>
                <a:gd name="connsiteX8" fmla="*/ 1321566 w 2491105"/>
                <a:gd name="connsiteY8" fmla="*/ 897645 h 1943661"/>
                <a:gd name="connsiteX9" fmla="*/ 1891495 w 2491105"/>
                <a:gd name="connsiteY9" fmla="*/ 230078 h 1943661"/>
                <a:gd name="connsiteX10" fmla="*/ 1961469 w 2491105"/>
                <a:gd name="connsiteY10" fmla="*/ 87885 h 19436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491105" h="1943661">
                  <a:moveTo>
                    <a:pt x="1995408" y="0"/>
                  </a:moveTo>
                  <a:lnTo>
                    <a:pt x="2491105" y="0"/>
                  </a:lnTo>
                  <a:lnTo>
                    <a:pt x="2434705" y="174009"/>
                  </a:lnTo>
                  <a:cubicBezTo>
                    <a:pt x="2087512" y="1067655"/>
                    <a:pt x="1129122" y="1753877"/>
                    <a:pt x="92457" y="1931703"/>
                  </a:cubicBezTo>
                  <a:lnTo>
                    <a:pt x="0" y="1943661"/>
                  </a:lnTo>
                  <a:lnTo>
                    <a:pt x="0" y="1491489"/>
                  </a:lnTo>
                  <a:lnTo>
                    <a:pt x="34107" y="1486836"/>
                  </a:lnTo>
                  <a:cubicBezTo>
                    <a:pt x="189055" y="1458696"/>
                    <a:pt x="343908" y="1416565"/>
                    <a:pt x="497577" y="1360598"/>
                  </a:cubicBezTo>
                  <a:cubicBezTo>
                    <a:pt x="796856" y="1251889"/>
                    <a:pt x="1081725" y="1091781"/>
                    <a:pt x="1321566" y="897645"/>
                  </a:cubicBezTo>
                  <a:cubicBezTo>
                    <a:pt x="1565577" y="700195"/>
                    <a:pt x="1757355" y="475523"/>
                    <a:pt x="1891495" y="230078"/>
                  </a:cubicBezTo>
                  <a:cubicBezTo>
                    <a:pt x="1917197" y="183033"/>
                    <a:pt x="1940526" y="135619"/>
                    <a:pt x="1961469" y="87885"/>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Tree>
    <p:extLst>
      <p:ext uri="{BB962C8B-B14F-4D97-AF65-F5344CB8AC3E}">
        <p14:creationId xmlns:p14="http://schemas.microsoft.com/office/powerpoint/2010/main" val="343859637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1" name="Rectangle 20">
            <a:extLst>
              <a:ext uri="{FF2B5EF4-FFF2-40B4-BE49-F238E27FC236}">
                <a16:creationId xmlns:a16="http://schemas.microsoft.com/office/drawing/2014/main" id="{18873D23-2DCF-4B31-A009-95721C06E8E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C13EF075-D4EF-4929-ADBC-91B27DA1995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p>
        </p:txBody>
      </p:sp>
      <p:grpSp>
        <p:nvGrpSpPr>
          <p:cNvPr id="25" name="Group 24">
            <a:extLst>
              <a:ext uri="{FF2B5EF4-FFF2-40B4-BE49-F238E27FC236}">
                <a16:creationId xmlns:a16="http://schemas.microsoft.com/office/drawing/2014/main" id="{DAA26DFA-AAB2-4973-9C17-16D587C7B198}"/>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1863" y="508838"/>
            <a:ext cx="5217958" cy="6239661"/>
            <a:chOff x="-19221" y="251144"/>
            <a:chExt cx="5217958" cy="6239661"/>
          </a:xfrm>
        </p:grpSpPr>
        <p:sp>
          <p:nvSpPr>
            <p:cNvPr id="26" name="Freeform: Shape 25">
              <a:extLst>
                <a:ext uri="{FF2B5EF4-FFF2-40B4-BE49-F238E27FC236}">
                  <a16:creationId xmlns:a16="http://schemas.microsoft.com/office/drawing/2014/main" id="{3F407F11-7321-4BF6-8536-CCE8E342454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251144"/>
              <a:ext cx="5187198" cy="6239661"/>
            </a:xfrm>
            <a:custGeom>
              <a:avLst/>
              <a:gdLst>
                <a:gd name="connsiteX0" fmla="*/ 2011811 w 5187198"/>
                <a:gd name="connsiteY0" fmla="*/ 4 h 6239661"/>
                <a:gd name="connsiteX1" fmla="*/ 2617011 w 5187198"/>
                <a:gd name="connsiteY1" fmla="*/ 70590 h 6239661"/>
                <a:gd name="connsiteX2" fmla="*/ 2690321 w 5187198"/>
                <a:gd name="connsiteY2" fmla="*/ 88146 h 6239661"/>
                <a:gd name="connsiteX3" fmla="*/ 2726863 w 5187198"/>
                <a:gd name="connsiteY3" fmla="*/ 97127 h 6239661"/>
                <a:gd name="connsiteX4" fmla="*/ 2762951 w 5187198"/>
                <a:gd name="connsiteY4" fmla="*/ 107375 h 6239661"/>
                <a:gd name="connsiteX5" fmla="*/ 2834843 w 5187198"/>
                <a:gd name="connsiteY5" fmla="*/ 128493 h 6239661"/>
                <a:gd name="connsiteX6" fmla="*/ 2906574 w 5187198"/>
                <a:gd name="connsiteY6" fmla="*/ 151076 h 6239661"/>
                <a:gd name="connsiteX7" fmla="*/ 3049504 w 5187198"/>
                <a:gd name="connsiteY7" fmla="*/ 202124 h 6239661"/>
                <a:gd name="connsiteX8" fmla="*/ 3189518 w 5187198"/>
                <a:gd name="connsiteY8" fmla="*/ 260159 h 6239661"/>
                <a:gd name="connsiteX9" fmla="*/ 3326048 w 5187198"/>
                <a:gd name="connsiteY9" fmla="*/ 325143 h 6239661"/>
                <a:gd name="connsiteX10" fmla="*/ 3459166 w 5187198"/>
                <a:gd name="connsiteY10" fmla="*/ 395936 h 6239661"/>
                <a:gd name="connsiteX11" fmla="*/ 3588578 w 5187198"/>
                <a:gd name="connsiteY11" fmla="*/ 472343 h 6239661"/>
                <a:gd name="connsiteX12" fmla="*/ 3651864 w 5187198"/>
                <a:gd name="connsiteY12" fmla="*/ 512600 h 6239661"/>
                <a:gd name="connsiteX13" fmla="*/ 3714514 w 5187198"/>
                <a:gd name="connsiteY13" fmla="*/ 553499 h 6239661"/>
                <a:gd name="connsiteX14" fmla="*/ 4181221 w 5187198"/>
                <a:gd name="connsiteY14" fmla="*/ 922912 h 6239661"/>
                <a:gd name="connsiteX15" fmla="*/ 4582963 w 5187198"/>
                <a:gd name="connsiteY15" fmla="*/ 1358264 h 6239661"/>
                <a:gd name="connsiteX16" fmla="*/ 4670721 w 5187198"/>
                <a:gd name="connsiteY16" fmla="*/ 1477644 h 6239661"/>
                <a:gd name="connsiteX17" fmla="*/ 4752378 w 5187198"/>
                <a:gd name="connsiteY17" fmla="*/ 1601187 h 6239661"/>
                <a:gd name="connsiteX18" fmla="*/ 4772168 w 5187198"/>
                <a:gd name="connsiteY18" fmla="*/ 1632456 h 6239661"/>
                <a:gd name="connsiteX19" fmla="*/ 4782117 w 5187198"/>
                <a:gd name="connsiteY19" fmla="*/ 1648104 h 6239661"/>
                <a:gd name="connsiteX20" fmla="*/ 4791381 w 5187198"/>
                <a:gd name="connsiteY20" fmla="*/ 1664150 h 6239661"/>
                <a:gd name="connsiteX21" fmla="*/ 4828190 w 5187198"/>
                <a:gd name="connsiteY21" fmla="*/ 1728379 h 6239661"/>
                <a:gd name="connsiteX22" fmla="*/ 4864832 w 5187198"/>
                <a:gd name="connsiteY22" fmla="*/ 1792796 h 6239661"/>
                <a:gd name="connsiteX23" fmla="*/ 4899201 w 5187198"/>
                <a:gd name="connsiteY23" fmla="*/ 1858342 h 6239661"/>
                <a:gd name="connsiteX24" fmla="*/ 4933266 w 5187198"/>
                <a:gd name="connsiteY24" fmla="*/ 1924155 h 6239661"/>
                <a:gd name="connsiteX25" fmla="*/ 4964403 w 5187198"/>
                <a:gd name="connsiteY25" fmla="*/ 1991384 h 6239661"/>
                <a:gd name="connsiteX26" fmla="*/ 4995019 w 5187198"/>
                <a:gd name="connsiteY26" fmla="*/ 2058823 h 6239661"/>
                <a:gd name="connsiteX27" fmla="*/ 5021999 w 5187198"/>
                <a:gd name="connsiteY27" fmla="*/ 2127723 h 6239661"/>
                <a:gd name="connsiteX28" fmla="*/ 5048321 w 5187198"/>
                <a:gd name="connsiteY28" fmla="*/ 2196908 h 6239661"/>
                <a:gd name="connsiteX29" fmla="*/ 5070546 w 5187198"/>
                <a:gd name="connsiteY29" fmla="*/ 2267547 h 6239661"/>
                <a:gd name="connsiteX30" fmla="*/ 5092171 w 5187198"/>
                <a:gd name="connsiteY30" fmla="*/ 2338256 h 6239661"/>
                <a:gd name="connsiteX31" fmla="*/ 5110305 w 5187198"/>
                <a:gd name="connsiteY31" fmla="*/ 2409886 h 6239661"/>
                <a:gd name="connsiteX32" fmla="*/ 5186393 w 5187198"/>
                <a:gd name="connsiteY32" fmla="*/ 2992022 h 6239661"/>
                <a:gd name="connsiteX33" fmla="*/ 5149045 w 5187198"/>
                <a:gd name="connsiteY33" fmla="*/ 3571816 h 6239661"/>
                <a:gd name="connsiteX34" fmla="*/ 5126572 w 5187198"/>
                <a:gd name="connsiteY34" fmla="*/ 3714520 h 6239661"/>
                <a:gd name="connsiteX35" fmla="*/ 5099067 w 5187198"/>
                <a:gd name="connsiteY35" fmla="*/ 3856108 h 6239661"/>
                <a:gd name="connsiteX36" fmla="*/ 5095699 w 5187198"/>
                <a:gd name="connsiteY36" fmla="*/ 3873868 h 6239661"/>
                <a:gd name="connsiteX37" fmla="*/ 5091573 w 5187198"/>
                <a:gd name="connsiteY37" fmla="*/ 3891426 h 6239661"/>
                <a:gd name="connsiteX38" fmla="*/ 5083324 w 5187198"/>
                <a:gd name="connsiteY38" fmla="*/ 3926541 h 6239661"/>
                <a:gd name="connsiteX39" fmla="*/ 5067256 w 5187198"/>
                <a:gd name="connsiteY39" fmla="*/ 3996889 h 6239661"/>
                <a:gd name="connsiteX40" fmla="*/ 5059194 w 5187198"/>
                <a:gd name="connsiteY40" fmla="*/ 4032171 h 6239661"/>
                <a:gd name="connsiteX41" fmla="*/ 5049522 w 5187198"/>
                <a:gd name="connsiteY41" fmla="*/ 4067833 h 6239661"/>
                <a:gd name="connsiteX42" fmla="*/ 5040067 w 5187198"/>
                <a:gd name="connsiteY42" fmla="*/ 4103553 h 6239661"/>
                <a:gd name="connsiteX43" fmla="*/ 5028960 w 5187198"/>
                <a:gd name="connsiteY43" fmla="*/ 4138946 h 6239661"/>
                <a:gd name="connsiteX44" fmla="*/ 4917351 w 5187198"/>
                <a:gd name="connsiteY44" fmla="*/ 4417041 h 6239661"/>
                <a:gd name="connsiteX45" fmla="*/ 4756163 w 5187198"/>
                <a:gd name="connsiteY45" fmla="*/ 4676402 h 6239661"/>
                <a:gd name="connsiteX46" fmla="*/ 4322493 w 5187198"/>
                <a:gd name="connsiteY46" fmla="*/ 5105604 h 6239661"/>
                <a:gd name="connsiteX47" fmla="*/ 3840510 w 5187198"/>
                <a:gd name="connsiteY47" fmla="*/ 5429590 h 6239661"/>
                <a:gd name="connsiteX48" fmla="*/ 3606447 w 5187198"/>
                <a:gd name="connsiteY48" fmla="*/ 5572862 h 6239661"/>
                <a:gd name="connsiteX49" fmla="*/ 3488814 w 5187198"/>
                <a:gd name="connsiteY49" fmla="*/ 5647178 h 6239661"/>
                <a:gd name="connsiteX50" fmla="*/ 3365864 w 5187198"/>
                <a:gd name="connsiteY50" fmla="*/ 5722735 h 6239661"/>
                <a:gd name="connsiteX51" fmla="*/ 2839486 w 5187198"/>
                <a:gd name="connsiteY51" fmla="*/ 5999120 h 6239661"/>
                <a:gd name="connsiteX52" fmla="*/ 2242423 w 5187198"/>
                <a:gd name="connsiteY52" fmla="*/ 6192346 h 6239661"/>
                <a:gd name="connsiteX53" fmla="*/ 1589380 w 5187198"/>
                <a:gd name="connsiteY53" fmla="*/ 6230657 h 6239661"/>
                <a:gd name="connsiteX54" fmla="*/ 1548244 w 5187198"/>
                <a:gd name="connsiteY54" fmla="*/ 6226706 h 6239661"/>
                <a:gd name="connsiteX55" fmla="*/ 1507348 w 5187198"/>
                <a:gd name="connsiteY55" fmla="*/ 6221428 h 6239661"/>
                <a:gd name="connsiteX56" fmla="*/ 1466401 w 5187198"/>
                <a:gd name="connsiteY56" fmla="*/ 6215904 h 6239661"/>
                <a:gd name="connsiteX57" fmla="*/ 1425773 w 5187198"/>
                <a:gd name="connsiteY57" fmla="*/ 6209191 h 6239661"/>
                <a:gd name="connsiteX58" fmla="*/ 1344960 w 5187198"/>
                <a:gd name="connsiteY58" fmla="*/ 6193681 h 6239661"/>
                <a:gd name="connsiteX59" fmla="*/ 1265007 w 5187198"/>
                <a:gd name="connsiteY59" fmla="*/ 6175388 h 6239661"/>
                <a:gd name="connsiteX60" fmla="*/ 1225415 w 5187198"/>
                <a:gd name="connsiteY60" fmla="*/ 6165243 h 6239661"/>
                <a:gd name="connsiteX61" fmla="*/ 1186567 w 5187198"/>
                <a:gd name="connsiteY61" fmla="*/ 6154486 h 6239661"/>
                <a:gd name="connsiteX62" fmla="*/ 1111158 w 5187198"/>
                <a:gd name="connsiteY62" fmla="*/ 6130918 h 6239661"/>
                <a:gd name="connsiteX63" fmla="*/ 1035915 w 5187198"/>
                <a:gd name="connsiteY63" fmla="*/ 6107163 h 6239661"/>
                <a:gd name="connsiteX64" fmla="*/ 961579 w 5187198"/>
                <a:gd name="connsiteY64" fmla="*/ 6079594 h 6239661"/>
                <a:gd name="connsiteX65" fmla="*/ 395297 w 5187198"/>
                <a:gd name="connsiteY65" fmla="*/ 5792812 h 6239661"/>
                <a:gd name="connsiteX66" fmla="*/ 265239 w 5187198"/>
                <a:gd name="connsiteY66" fmla="*/ 5701511 h 6239661"/>
                <a:gd name="connsiteX67" fmla="*/ 233756 w 5187198"/>
                <a:gd name="connsiteY67" fmla="*/ 5677542 h 6239661"/>
                <a:gd name="connsiteX68" fmla="*/ 202800 w 5187198"/>
                <a:gd name="connsiteY68" fmla="*/ 5652902 h 6239661"/>
                <a:gd name="connsiteX69" fmla="*/ 140918 w 5187198"/>
                <a:gd name="connsiteY69" fmla="*/ 5603515 h 6239661"/>
                <a:gd name="connsiteX70" fmla="*/ 110625 w 5187198"/>
                <a:gd name="connsiteY70" fmla="*/ 5578127 h 6239661"/>
                <a:gd name="connsiteX71" fmla="*/ 95631 w 5187198"/>
                <a:gd name="connsiteY71" fmla="*/ 5565299 h 6239661"/>
                <a:gd name="connsiteX72" fmla="*/ 81966 w 5187198"/>
                <a:gd name="connsiteY72" fmla="*/ 5550973 h 6239661"/>
                <a:gd name="connsiteX73" fmla="*/ 27991 w 5187198"/>
                <a:gd name="connsiteY73" fmla="*/ 5493272 h 6239661"/>
                <a:gd name="connsiteX74" fmla="*/ 1454 w 5187198"/>
                <a:gd name="connsiteY74" fmla="*/ 5464252 h 6239661"/>
                <a:gd name="connsiteX75" fmla="*/ 0 w 5187198"/>
                <a:gd name="connsiteY75" fmla="*/ 5462518 h 6239661"/>
                <a:gd name="connsiteX76" fmla="*/ 0 w 5187198"/>
                <a:gd name="connsiteY76" fmla="*/ 4720187 h 6239661"/>
                <a:gd name="connsiteX77" fmla="*/ 109684 w 5187198"/>
                <a:gd name="connsiteY77" fmla="*/ 4836724 h 6239661"/>
                <a:gd name="connsiteX78" fmla="*/ 306959 w 5187198"/>
                <a:gd name="connsiteY78" fmla="*/ 5007200 h 6239661"/>
                <a:gd name="connsiteX79" fmla="*/ 358101 w 5187198"/>
                <a:gd name="connsiteY79" fmla="*/ 5046057 h 6239661"/>
                <a:gd name="connsiteX80" fmla="*/ 383328 w 5187198"/>
                <a:gd name="connsiteY80" fmla="*/ 5065684 h 6239661"/>
                <a:gd name="connsiteX81" fmla="*/ 409503 w 5187198"/>
                <a:gd name="connsiteY81" fmla="*/ 5083942 h 6239661"/>
                <a:gd name="connsiteX82" fmla="*/ 461889 w 5187198"/>
                <a:gd name="connsiteY82" fmla="*/ 5119888 h 6239661"/>
                <a:gd name="connsiteX83" fmla="*/ 474883 w 5187198"/>
                <a:gd name="connsiteY83" fmla="*/ 5128933 h 6239661"/>
                <a:gd name="connsiteX84" fmla="*/ 486410 w 5187198"/>
                <a:gd name="connsiteY84" fmla="*/ 5139557 h 6239661"/>
                <a:gd name="connsiteX85" fmla="*/ 510852 w 5187198"/>
                <a:gd name="connsiteY85" fmla="*/ 5159089 h 6239661"/>
                <a:gd name="connsiteX86" fmla="*/ 560653 w 5187198"/>
                <a:gd name="connsiteY86" fmla="*/ 5196893 h 6239661"/>
                <a:gd name="connsiteX87" fmla="*/ 585485 w 5187198"/>
                <a:gd name="connsiteY87" fmla="*/ 5215834 h 6239661"/>
                <a:gd name="connsiteX88" fmla="*/ 610707 w 5187198"/>
                <a:gd name="connsiteY88" fmla="*/ 5234185 h 6239661"/>
                <a:gd name="connsiteX89" fmla="*/ 714768 w 5187198"/>
                <a:gd name="connsiteY89" fmla="*/ 5303103 h 6239661"/>
                <a:gd name="connsiteX90" fmla="*/ 1166634 w 5187198"/>
                <a:gd name="connsiteY90" fmla="*/ 5513322 h 6239661"/>
                <a:gd name="connsiteX91" fmla="*/ 1225991 w 5187198"/>
                <a:gd name="connsiteY91" fmla="*/ 5533632 h 6239661"/>
                <a:gd name="connsiteX92" fmla="*/ 1286680 w 5187198"/>
                <a:gd name="connsiteY92" fmla="*/ 5550705 h 6239661"/>
                <a:gd name="connsiteX93" fmla="*/ 1347310 w 5187198"/>
                <a:gd name="connsiteY93" fmla="*/ 5567995 h 6239661"/>
                <a:gd name="connsiteX94" fmla="*/ 1377002 w 5187198"/>
                <a:gd name="connsiteY94" fmla="*/ 5575719 h 6239661"/>
                <a:gd name="connsiteX95" fmla="*/ 1406328 w 5187198"/>
                <a:gd name="connsiteY95" fmla="*/ 5582649 h 6239661"/>
                <a:gd name="connsiteX96" fmla="*/ 1465060 w 5187198"/>
                <a:gd name="connsiteY96" fmla="*/ 5594909 h 6239661"/>
                <a:gd name="connsiteX97" fmla="*/ 1523881 w 5187198"/>
                <a:gd name="connsiteY97" fmla="*/ 5605105 h 6239661"/>
                <a:gd name="connsiteX98" fmla="*/ 1553325 w 5187198"/>
                <a:gd name="connsiteY98" fmla="*/ 5609865 h 6239661"/>
                <a:gd name="connsiteX99" fmla="*/ 1582813 w 5187198"/>
                <a:gd name="connsiteY99" fmla="*/ 5613593 h 6239661"/>
                <a:gd name="connsiteX100" fmla="*/ 1612301 w 5187198"/>
                <a:gd name="connsiteY100" fmla="*/ 5617321 h 6239661"/>
                <a:gd name="connsiteX101" fmla="*/ 1641863 w 5187198"/>
                <a:gd name="connsiteY101" fmla="*/ 5619910 h 6239661"/>
                <a:gd name="connsiteX102" fmla="*/ 2117508 w 5187198"/>
                <a:gd name="connsiteY102" fmla="*/ 5595156 h 6239661"/>
                <a:gd name="connsiteX103" fmla="*/ 2597368 w 5187198"/>
                <a:gd name="connsiteY103" fmla="*/ 5447381 h 6239661"/>
                <a:gd name="connsiteX104" fmla="*/ 3082968 w 5187198"/>
                <a:gd name="connsiteY104" fmla="*/ 5223245 h 6239661"/>
                <a:gd name="connsiteX105" fmla="*/ 3334855 w 5187198"/>
                <a:gd name="connsiteY105" fmla="*/ 5097383 h 6239661"/>
                <a:gd name="connsiteX106" fmla="*/ 3599509 w 5187198"/>
                <a:gd name="connsiteY106" fmla="*/ 4976217 h 6239661"/>
                <a:gd name="connsiteX107" fmla="*/ 4112002 w 5187198"/>
                <a:gd name="connsiteY107" fmla="*/ 4766359 h 6239661"/>
                <a:gd name="connsiteX108" fmla="*/ 4348983 w 5187198"/>
                <a:gd name="connsiteY108" fmla="*/ 4649833 h 6239661"/>
                <a:gd name="connsiteX109" fmla="*/ 4560505 w 5187198"/>
                <a:gd name="connsiteY109" fmla="*/ 4501564 h 6239661"/>
                <a:gd name="connsiteX110" fmla="*/ 4731963 w 5187198"/>
                <a:gd name="connsiteY110" fmla="*/ 4309870 h 6239661"/>
                <a:gd name="connsiteX111" fmla="*/ 4852344 w 5187198"/>
                <a:gd name="connsiteY111" fmla="*/ 4078640 h 6239661"/>
                <a:gd name="connsiteX112" fmla="*/ 4863972 w 5187198"/>
                <a:gd name="connsiteY112" fmla="*/ 4047790 h 6239661"/>
                <a:gd name="connsiteX113" fmla="*/ 4874144 w 5187198"/>
                <a:gd name="connsiteY113" fmla="*/ 4016320 h 6239661"/>
                <a:gd name="connsiteX114" fmla="*/ 4884127 w 5187198"/>
                <a:gd name="connsiteY114" fmla="*/ 3984682 h 6239661"/>
                <a:gd name="connsiteX115" fmla="*/ 4892800 w 5187198"/>
                <a:gd name="connsiteY115" fmla="*/ 3951883 h 6239661"/>
                <a:gd name="connsiteX116" fmla="*/ 4909526 w 5187198"/>
                <a:gd name="connsiteY116" fmla="*/ 3886001 h 6239661"/>
                <a:gd name="connsiteX117" fmla="*/ 4917687 w 5187198"/>
                <a:gd name="connsiteY117" fmla="*/ 3852948 h 6239661"/>
                <a:gd name="connsiteX118" fmla="*/ 4921768 w 5187198"/>
                <a:gd name="connsiteY118" fmla="*/ 3836422 h 6239661"/>
                <a:gd name="connsiteX119" fmla="*/ 4924845 w 5187198"/>
                <a:gd name="connsiteY119" fmla="*/ 3819742 h 6239661"/>
                <a:gd name="connsiteX120" fmla="*/ 4948230 w 5187198"/>
                <a:gd name="connsiteY120" fmla="*/ 3685744 h 6239661"/>
                <a:gd name="connsiteX121" fmla="*/ 4962782 w 5187198"/>
                <a:gd name="connsiteY121" fmla="*/ 3550540 h 6239661"/>
                <a:gd name="connsiteX122" fmla="*/ 4939468 w 5187198"/>
                <a:gd name="connsiteY122" fmla="*/ 3010249 h 6239661"/>
                <a:gd name="connsiteX123" fmla="*/ 4816901 w 5187198"/>
                <a:gd name="connsiteY123" fmla="*/ 2488224 h 6239661"/>
                <a:gd name="connsiteX124" fmla="*/ 4797005 w 5187198"/>
                <a:gd name="connsiteY124" fmla="*/ 2424470 h 6239661"/>
                <a:gd name="connsiteX125" fmla="*/ 4774433 w 5187198"/>
                <a:gd name="connsiteY125" fmla="*/ 2361620 h 6239661"/>
                <a:gd name="connsiteX126" fmla="*/ 4752459 w 5187198"/>
                <a:gd name="connsiteY126" fmla="*/ 2298700 h 6239661"/>
                <a:gd name="connsiteX127" fmla="*/ 4728083 w 5187198"/>
                <a:gd name="connsiteY127" fmla="*/ 2236526 h 6239661"/>
                <a:gd name="connsiteX128" fmla="*/ 4704471 w 5187198"/>
                <a:gd name="connsiteY128" fmla="*/ 2174095 h 6239661"/>
                <a:gd name="connsiteX129" fmla="*/ 4678399 w 5187198"/>
                <a:gd name="connsiteY129" fmla="*/ 2112626 h 6239661"/>
                <a:gd name="connsiteX130" fmla="*/ 4652601 w 5187198"/>
                <a:gd name="connsiteY130" fmla="*/ 2050999 h 6239661"/>
                <a:gd name="connsiteX131" fmla="*/ 4624205 w 5187198"/>
                <a:gd name="connsiteY131" fmla="*/ 1990415 h 6239661"/>
                <a:gd name="connsiteX132" fmla="*/ 4595398 w 5187198"/>
                <a:gd name="connsiteY132" fmla="*/ 1930069 h 6239661"/>
                <a:gd name="connsiteX133" fmla="*/ 4563827 w 5187198"/>
                <a:gd name="connsiteY133" fmla="*/ 1870952 h 6239661"/>
                <a:gd name="connsiteX134" fmla="*/ 4531433 w 5187198"/>
                <a:gd name="connsiteY134" fmla="*/ 1812311 h 6239661"/>
                <a:gd name="connsiteX135" fmla="*/ 4523315 w 5187198"/>
                <a:gd name="connsiteY135" fmla="*/ 1797616 h 6239661"/>
                <a:gd name="connsiteX136" fmla="*/ 4514482 w 5187198"/>
                <a:gd name="connsiteY136" fmla="*/ 1783425 h 6239661"/>
                <a:gd name="connsiteX137" fmla="*/ 4496845 w 5187198"/>
                <a:gd name="connsiteY137" fmla="*/ 1754936 h 6239661"/>
                <a:gd name="connsiteX138" fmla="*/ 4461463 w 5187198"/>
                <a:gd name="connsiteY138" fmla="*/ 1697929 h 6239661"/>
                <a:gd name="connsiteX139" fmla="*/ 4452660 w 5187198"/>
                <a:gd name="connsiteY139" fmla="*/ 1683629 h 6239661"/>
                <a:gd name="connsiteX140" fmla="*/ 4443141 w 5187198"/>
                <a:gd name="connsiteY140" fmla="*/ 1669834 h 6239661"/>
                <a:gd name="connsiteX141" fmla="*/ 4424241 w 5187198"/>
                <a:gd name="connsiteY141" fmla="*/ 1642166 h 6239661"/>
                <a:gd name="connsiteX142" fmla="*/ 4346886 w 5187198"/>
                <a:gd name="connsiteY142" fmla="*/ 1532412 h 6239661"/>
                <a:gd name="connsiteX143" fmla="*/ 3985497 w 5187198"/>
                <a:gd name="connsiteY143" fmla="*/ 1134649 h 6239661"/>
                <a:gd name="connsiteX144" fmla="*/ 3545665 w 5187198"/>
                <a:gd name="connsiteY144" fmla="*/ 825877 h 6239661"/>
                <a:gd name="connsiteX145" fmla="*/ 3486190 w 5187198"/>
                <a:gd name="connsiteY145" fmla="*/ 794756 h 6239661"/>
                <a:gd name="connsiteX146" fmla="*/ 3426182 w 5187198"/>
                <a:gd name="connsiteY146" fmla="*/ 764765 h 6239661"/>
                <a:gd name="connsiteX147" fmla="*/ 3365044 w 5187198"/>
                <a:gd name="connsiteY147" fmla="*/ 737255 h 6239661"/>
                <a:gd name="connsiteX148" fmla="*/ 3334529 w 5187198"/>
                <a:gd name="connsiteY148" fmla="*/ 723514 h 6239661"/>
                <a:gd name="connsiteX149" fmla="*/ 3303733 w 5187198"/>
                <a:gd name="connsiteY149" fmla="*/ 710395 h 6239661"/>
                <a:gd name="connsiteX150" fmla="*/ 3179033 w 5187198"/>
                <a:gd name="connsiteY150" fmla="*/ 662259 h 6239661"/>
                <a:gd name="connsiteX151" fmla="*/ 3052408 w 5187198"/>
                <a:gd name="connsiteY151" fmla="*/ 620447 h 6239661"/>
                <a:gd name="connsiteX152" fmla="*/ 2924325 w 5187198"/>
                <a:gd name="connsiteY152" fmla="*/ 584505 h 6239661"/>
                <a:gd name="connsiteX153" fmla="*/ 2859667 w 5187198"/>
                <a:gd name="connsiteY153" fmla="*/ 569266 h 6239661"/>
                <a:gd name="connsiteX154" fmla="*/ 2795226 w 5187198"/>
                <a:gd name="connsiteY154" fmla="*/ 554085 h 6239661"/>
                <a:gd name="connsiteX155" fmla="*/ 2729702 w 5187198"/>
                <a:gd name="connsiteY155" fmla="*/ 540354 h 6239661"/>
                <a:gd name="connsiteX156" fmla="*/ 2663758 w 5187198"/>
                <a:gd name="connsiteY156" fmla="*/ 527322 h 6239661"/>
                <a:gd name="connsiteX157" fmla="*/ 2630927 w 5187198"/>
                <a:gd name="connsiteY157" fmla="*/ 520495 h 6239661"/>
                <a:gd name="connsiteX158" fmla="*/ 2597965 w 5187198"/>
                <a:gd name="connsiteY158" fmla="*/ 515024 h 6239661"/>
                <a:gd name="connsiteX159" fmla="*/ 2532205 w 5187198"/>
                <a:gd name="connsiteY159" fmla="*/ 503895 h 6239661"/>
                <a:gd name="connsiteX160" fmla="*/ 2010064 w 5187198"/>
                <a:gd name="connsiteY160" fmla="*/ 452552 h 6239661"/>
                <a:gd name="connsiteX161" fmla="*/ 1494552 w 5187198"/>
                <a:gd name="connsiteY161" fmla="*/ 485055 h 6239661"/>
                <a:gd name="connsiteX162" fmla="*/ 1366896 w 5187198"/>
                <a:gd name="connsiteY162" fmla="*/ 509389 h 6239661"/>
                <a:gd name="connsiteX163" fmla="*/ 1240175 w 5187198"/>
                <a:gd name="connsiteY163" fmla="*/ 541045 h 6239661"/>
                <a:gd name="connsiteX164" fmla="*/ 1177438 w 5187198"/>
                <a:gd name="connsiteY164" fmla="*/ 560170 h 6239661"/>
                <a:gd name="connsiteX165" fmla="*/ 1145987 w 5187198"/>
                <a:gd name="connsiteY165" fmla="*/ 569826 h 6239661"/>
                <a:gd name="connsiteX166" fmla="*/ 1130315 w 5187198"/>
                <a:gd name="connsiteY166" fmla="*/ 574669 h 6239661"/>
                <a:gd name="connsiteX167" fmla="*/ 1114873 w 5187198"/>
                <a:gd name="connsiteY167" fmla="*/ 580384 h 6239661"/>
                <a:gd name="connsiteX168" fmla="*/ 1052839 w 5187198"/>
                <a:gd name="connsiteY168" fmla="*/ 602943 h 6239661"/>
                <a:gd name="connsiteX169" fmla="*/ 991135 w 5187198"/>
                <a:gd name="connsiteY169" fmla="*/ 626866 h 6239661"/>
                <a:gd name="connsiteX170" fmla="*/ 930179 w 5187198"/>
                <a:gd name="connsiteY170" fmla="*/ 653191 h 6239661"/>
                <a:gd name="connsiteX171" fmla="*/ 869768 w 5187198"/>
                <a:gd name="connsiteY171" fmla="*/ 680937 h 6239661"/>
                <a:gd name="connsiteX172" fmla="*/ 810085 w 5187198"/>
                <a:gd name="connsiteY172" fmla="*/ 710734 h 6239661"/>
                <a:gd name="connsiteX173" fmla="*/ 751220 w 5187198"/>
                <a:gd name="connsiteY173" fmla="*/ 741794 h 6239661"/>
                <a:gd name="connsiteX174" fmla="*/ 532669 w 5187198"/>
                <a:gd name="connsiteY174" fmla="*/ 881688 h 6239661"/>
                <a:gd name="connsiteX175" fmla="*/ 354185 w 5187198"/>
                <a:gd name="connsiteY175" fmla="*/ 1050286 h 6239661"/>
                <a:gd name="connsiteX176" fmla="*/ 315980 w 5187198"/>
                <a:gd name="connsiteY176" fmla="*/ 1098125 h 6239661"/>
                <a:gd name="connsiteX177" fmla="*/ 280345 w 5187198"/>
                <a:gd name="connsiteY177" fmla="*/ 1149782 h 6239661"/>
                <a:gd name="connsiteX178" fmla="*/ 245890 w 5187198"/>
                <a:gd name="connsiteY178" fmla="*/ 1203959 h 6239661"/>
                <a:gd name="connsiteX179" fmla="*/ 212162 w 5187198"/>
                <a:gd name="connsiteY179" fmla="*/ 1260184 h 6239661"/>
                <a:gd name="connsiteX180" fmla="*/ 80716 w 5187198"/>
                <a:gd name="connsiteY180" fmla="*/ 1502476 h 6239661"/>
                <a:gd name="connsiteX181" fmla="*/ 0 w 5187198"/>
                <a:gd name="connsiteY181" fmla="*/ 1648841 h 6239661"/>
                <a:gd name="connsiteX182" fmla="*/ 0 w 5187198"/>
                <a:gd name="connsiteY182" fmla="*/ 954863 h 6239661"/>
                <a:gd name="connsiteX183" fmla="*/ 43491 w 5187198"/>
                <a:gd name="connsiteY183" fmla="*/ 895513 h 6239661"/>
                <a:gd name="connsiteX184" fmla="*/ 93923 w 5187198"/>
                <a:gd name="connsiteY184" fmla="*/ 834489 h 6239661"/>
                <a:gd name="connsiteX185" fmla="*/ 323465 w 5187198"/>
                <a:gd name="connsiteY185" fmla="*/ 617671 h 6239661"/>
                <a:gd name="connsiteX186" fmla="*/ 574777 w 5187198"/>
                <a:gd name="connsiteY186" fmla="*/ 446794 h 6239661"/>
                <a:gd name="connsiteX187" fmla="*/ 638943 w 5187198"/>
                <a:gd name="connsiteY187" fmla="*/ 408925 h 6239661"/>
                <a:gd name="connsiteX188" fmla="*/ 703505 w 5187198"/>
                <a:gd name="connsiteY188" fmla="*/ 371742 h 6239661"/>
                <a:gd name="connsiteX189" fmla="*/ 769262 w 5187198"/>
                <a:gd name="connsiteY189" fmla="*/ 336154 h 6239661"/>
                <a:gd name="connsiteX190" fmla="*/ 835552 w 5187198"/>
                <a:gd name="connsiteY190" fmla="*/ 301173 h 6239661"/>
                <a:gd name="connsiteX191" fmla="*/ 902979 w 5187198"/>
                <a:gd name="connsiteY191" fmla="*/ 268004 h 6239661"/>
                <a:gd name="connsiteX192" fmla="*/ 971127 w 5187198"/>
                <a:gd name="connsiteY192" fmla="*/ 235607 h 6239661"/>
                <a:gd name="connsiteX193" fmla="*/ 988238 w 5187198"/>
                <a:gd name="connsiteY193" fmla="*/ 227556 h 6239661"/>
                <a:gd name="connsiteX194" fmla="*/ 1005744 w 5187198"/>
                <a:gd name="connsiteY194" fmla="*/ 220191 h 6239661"/>
                <a:gd name="connsiteX195" fmla="*/ 1040729 w 5187198"/>
                <a:gd name="connsiteY195" fmla="*/ 205569 h 6239661"/>
                <a:gd name="connsiteX196" fmla="*/ 1110835 w 5187198"/>
                <a:gd name="connsiteY196" fmla="*/ 176248 h 6239661"/>
                <a:gd name="connsiteX197" fmla="*/ 1254256 w 5187198"/>
                <a:gd name="connsiteY197" fmla="*/ 123796 h 6239661"/>
                <a:gd name="connsiteX198" fmla="*/ 1401310 w 5187198"/>
                <a:gd name="connsiteY198" fmla="*/ 79852 h 6239661"/>
                <a:gd name="connsiteX199" fmla="*/ 2011811 w 5187198"/>
                <a:gd name="connsiteY199" fmla="*/ 4 h 62396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Lst>
              <a:rect l="l" t="t" r="r" b="b"/>
              <a:pathLst>
                <a:path w="5187198" h="6239661">
                  <a:moveTo>
                    <a:pt x="2011811" y="4"/>
                  </a:moveTo>
                  <a:cubicBezTo>
                    <a:pt x="2217306" y="120"/>
                    <a:pt x="2420903" y="25925"/>
                    <a:pt x="2617011" y="70590"/>
                  </a:cubicBezTo>
                  <a:lnTo>
                    <a:pt x="2690321" y="88146"/>
                  </a:lnTo>
                  <a:lnTo>
                    <a:pt x="2726863" y="97127"/>
                  </a:lnTo>
                  <a:lnTo>
                    <a:pt x="2762951" y="107375"/>
                  </a:lnTo>
                  <a:lnTo>
                    <a:pt x="2834843" y="128493"/>
                  </a:lnTo>
                  <a:cubicBezTo>
                    <a:pt x="2858788" y="135605"/>
                    <a:pt x="2882632" y="142226"/>
                    <a:pt x="2906574" y="151076"/>
                  </a:cubicBezTo>
                  <a:cubicBezTo>
                    <a:pt x="2954475" y="167852"/>
                    <a:pt x="3002363" y="183813"/>
                    <a:pt x="3049504" y="202124"/>
                  </a:cubicBezTo>
                  <a:lnTo>
                    <a:pt x="3189518" y="260159"/>
                  </a:lnTo>
                  <a:lnTo>
                    <a:pt x="3326048" y="325143"/>
                  </a:lnTo>
                  <a:cubicBezTo>
                    <a:pt x="3370687" y="348464"/>
                    <a:pt x="3414908" y="372485"/>
                    <a:pt x="3459166" y="395936"/>
                  </a:cubicBezTo>
                  <a:cubicBezTo>
                    <a:pt x="3502947" y="420302"/>
                    <a:pt x="3545491" y="447118"/>
                    <a:pt x="3588578" y="472343"/>
                  </a:cubicBezTo>
                  <a:cubicBezTo>
                    <a:pt x="3610346" y="484551"/>
                    <a:pt x="3630797" y="499072"/>
                    <a:pt x="3651864" y="512600"/>
                  </a:cubicBezTo>
                  <a:lnTo>
                    <a:pt x="3714514" y="553499"/>
                  </a:lnTo>
                  <a:cubicBezTo>
                    <a:pt x="3880005" y="664844"/>
                    <a:pt x="4036083" y="788388"/>
                    <a:pt x="4181221" y="922912"/>
                  </a:cubicBezTo>
                  <a:cubicBezTo>
                    <a:pt x="4326221" y="1057515"/>
                    <a:pt x="4461955" y="1202038"/>
                    <a:pt x="4582963" y="1358264"/>
                  </a:cubicBezTo>
                  <a:cubicBezTo>
                    <a:pt x="4614206" y="1396543"/>
                    <a:pt x="4642091" y="1437400"/>
                    <a:pt x="4670721" y="1477644"/>
                  </a:cubicBezTo>
                  <a:cubicBezTo>
                    <a:pt x="4700172" y="1517414"/>
                    <a:pt x="4725864" y="1559538"/>
                    <a:pt x="4752378" y="1601187"/>
                  </a:cubicBezTo>
                  <a:lnTo>
                    <a:pt x="4772168" y="1632456"/>
                  </a:lnTo>
                  <a:lnTo>
                    <a:pt x="4782117" y="1648104"/>
                  </a:lnTo>
                  <a:lnTo>
                    <a:pt x="4791381" y="1664150"/>
                  </a:lnTo>
                  <a:lnTo>
                    <a:pt x="4828190" y="1728379"/>
                  </a:lnTo>
                  <a:cubicBezTo>
                    <a:pt x="4840266" y="1749930"/>
                    <a:pt x="4853470" y="1770740"/>
                    <a:pt x="4864832" y="1792796"/>
                  </a:cubicBezTo>
                  <a:lnTo>
                    <a:pt x="4899201" y="1858342"/>
                  </a:lnTo>
                  <a:cubicBezTo>
                    <a:pt x="4910484" y="1880260"/>
                    <a:pt x="4922532" y="1901920"/>
                    <a:pt x="4933266" y="1924155"/>
                  </a:cubicBezTo>
                  <a:lnTo>
                    <a:pt x="4964403" y="1991384"/>
                  </a:lnTo>
                  <a:cubicBezTo>
                    <a:pt x="4974618" y="2013829"/>
                    <a:pt x="4985323" y="2036171"/>
                    <a:pt x="4995019" y="2058823"/>
                  </a:cubicBezTo>
                  <a:lnTo>
                    <a:pt x="5021999" y="2127723"/>
                  </a:lnTo>
                  <a:lnTo>
                    <a:pt x="5048321" y="2196908"/>
                  </a:lnTo>
                  <a:lnTo>
                    <a:pt x="5070546" y="2267547"/>
                  </a:lnTo>
                  <a:cubicBezTo>
                    <a:pt x="5078054" y="2291004"/>
                    <a:pt x="5085044" y="2314670"/>
                    <a:pt x="5092171" y="2338256"/>
                  </a:cubicBezTo>
                  <a:cubicBezTo>
                    <a:pt x="5098670" y="2362023"/>
                    <a:pt x="5104296" y="2386019"/>
                    <a:pt x="5110305" y="2409886"/>
                  </a:cubicBezTo>
                  <a:cubicBezTo>
                    <a:pt x="5158097" y="2600976"/>
                    <a:pt x="5182068" y="2797044"/>
                    <a:pt x="5186393" y="2992022"/>
                  </a:cubicBezTo>
                  <a:cubicBezTo>
                    <a:pt x="5191013" y="3187195"/>
                    <a:pt x="5175397" y="3380886"/>
                    <a:pt x="5149045" y="3571816"/>
                  </a:cubicBezTo>
                  <a:cubicBezTo>
                    <a:pt x="5141154" y="3619431"/>
                    <a:pt x="5133539" y="3666889"/>
                    <a:pt x="5126572" y="3714520"/>
                  </a:cubicBezTo>
                  <a:cubicBezTo>
                    <a:pt x="5117276" y="3761759"/>
                    <a:pt x="5107793" y="3808831"/>
                    <a:pt x="5099067" y="3856108"/>
                  </a:cubicBezTo>
                  <a:lnTo>
                    <a:pt x="5095699" y="3873868"/>
                  </a:lnTo>
                  <a:lnTo>
                    <a:pt x="5091573" y="3891426"/>
                  </a:lnTo>
                  <a:lnTo>
                    <a:pt x="5083324" y="3926541"/>
                  </a:lnTo>
                  <a:lnTo>
                    <a:pt x="5067256" y="3996889"/>
                  </a:lnTo>
                  <a:cubicBezTo>
                    <a:pt x="5064451" y="4008657"/>
                    <a:pt x="5062244" y="4020353"/>
                    <a:pt x="5059194" y="4032171"/>
                  </a:cubicBezTo>
                  <a:lnTo>
                    <a:pt x="5049522" y="4067833"/>
                  </a:lnTo>
                  <a:lnTo>
                    <a:pt x="5040067" y="4103553"/>
                  </a:lnTo>
                  <a:cubicBezTo>
                    <a:pt x="5036554" y="4115363"/>
                    <a:pt x="5032689" y="4127194"/>
                    <a:pt x="5028960" y="4138946"/>
                  </a:cubicBezTo>
                  <a:cubicBezTo>
                    <a:pt x="4999693" y="4233462"/>
                    <a:pt x="4962869" y="4326764"/>
                    <a:pt x="4917351" y="4417041"/>
                  </a:cubicBezTo>
                  <a:cubicBezTo>
                    <a:pt x="4871860" y="4507209"/>
                    <a:pt x="4817597" y="4594215"/>
                    <a:pt x="4756163" y="4676402"/>
                  </a:cubicBezTo>
                  <a:cubicBezTo>
                    <a:pt x="4632803" y="4840875"/>
                    <a:pt x="4480597" y="4982783"/>
                    <a:pt x="4322493" y="5105604"/>
                  </a:cubicBezTo>
                  <a:cubicBezTo>
                    <a:pt x="4163928" y="5228420"/>
                    <a:pt x="3999564" y="5332640"/>
                    <a:pt x="3840510" y="5429590"/>
                  </a:cubicBezTo>
                  <a:cubicBezTo>
                    <a:pt x="3760954" y="5478172"/>
                    <a:pt x="3682353" y="5524924"/>
                    <a:pt x="3606447" y="5572862"/>
                  </a:cubicBezTo>
                  <a:lnTo>
                    <a:pt x="3488814" y="5647178"/>
                  </a:lnTo>
                  <a:cubicBezTo>
                    <a:pt x="3448270" y="5672597"/>
                    <a:pt x="3407323" y="5697792"/>
                    <a:pt x="3365864" y="5722735"/>
                  </a:cubicBezTo>
                  <a:cubicBezTo>
                    <a:pt x="3200163" y="5822424"/>
                    <a:pt x="3026125" y="5917328"/>
                    <a:pt x="2839486" y="5999120"/>
                  </a:cubicBezTo>
                  <a:cubicBezTo>
                    <a:pt x="2653201" y="6080891"/>
                    <a:pt x="2453560" y="6149344"/>
                    <a:pt x="2242423" y="6192346"/>
                  </a:cubicBezTo>
                  <a:cubicBezTo>
                    <a:pt x="2031719" y="6235463"/>
                    <a:pt x="1808952" y="6251353"/>
                    <a:pt x="1589380" y="6230657"/>
                  </a:cubicBezTo>
                  <a:lnTo>
                    <a:pt x="1548244" y="6226706"/>
                  </a:lnTo>
                  <a:cubicBezTo>
                    <a:pt x="1534528" y="6225117"/>
                    <a:pt x="1520898" y="6223203"/>
                    <a:pt x="1507348" y="6221428"/>
                  </a:cubicBezTo>
                  <a:lnTo>
                    <a:pt x="1466401" y="6215904"/>
                  </a:lnTo>
                  <a:cubicBezTo>
                    <a:pt x="1452772" y="6213991"/>
                    <a:pt x="1439316" y="6211428"/>
                    <a:pt x="1425773" y="6209191"/>
                  </a:cubicBezTo>
                  <a:cubicBezTo>
                    <a:pt x="1398775" y="6204391"/>
                    <a:pt x="1371610" y="6199779"/>
                    <a:pt x="1344960" y="6193681"/>
                  </a:cubicBezTo>
                  <a:cubicBezTo>
                    <a:pt x="1318251" y="6187799"/>
                    <a:pt x="1291260" y="6182538"/>
                    <a:pt x="1265007" y="6175388"/>
                  </a:cubicBezTo>
                  <a:lnTo>
                    <a:pt x="1225415" y="6165243"/>
                  </a:lnTo>
                  <a:cubicBezTo>
                    <a:pt x="1212163" y="6161924"/>
                    <a:pt x="1198939" y="6158496"/>
                    <a:pt x="1186567" y="6154486"/>
                  </a:cubicBezTo>
                  <a:lnTo>
                    <a:pt x="1111158" y="6130918"/>
                  </a:lnTo>
                  <a:lnTo>
                    <a:pt x="1035915" y="6107163"/>
                  </a:lnTo>
                  <a:cubicBezTo>
                    <a:pt x="1010846" y="6099055"/>
                    <a:pt x="986357" y="6088784"/>
                    <a:pt x="961579" y="6079594"/>
                  </a:cubicBezTo>
                  <a:cubicBezTo>
                    <a:pt x="763709" y="6005594"/>
                    <a:pt x="572401" y="5909703"/>
                    <a:pt x="395297" y="5792812"/>
                  </a:cubicBezTo>
                  <a:lnTo>
                    <a:pt x="265239" y="5701511"/>
                  </a:lnTo>
                  <a:cubicBezTo>
                    <a:pt x="254227" y="5694155"/>
                    <a:pt x="244103" y="5685646"/>
                    <a:pt x="233756" y="5677542"/>
                  </a:cubicBezTo>
                  <a:lnTo>
                    <a:pt x="202800" y="5652902"/>
                  </a:lnTo>
                  <a:lnTo>
                    <a:pt x="140918" y="5603515"/>
                  </a:lnTo>
                  <a:cubicBezTo>
                    <a:pt x="130598" y="5595302"/>
                    <a:pt x="120280" y="5587089"/>
                    <a:pt x="110625" y="5578127"/>
                  </a:cubicBezTo>
                  <a:cubicBezTo>
                    <a:pt x="105647" y="5573779"/>
                    <a:pt x="100444" y="5569834"/>
                    <a:pt x="95631" y="5565299"/>
                  </a:cubicBezTo>
                  <a:cubicBezTo>
                    <a:pt x="90955" y="5560684"/>
                    <a:pt x="86505" y="5555666"/>
                    <a:pt x="81966" y="5550973"/>
                  </a:cubicBezTo>
                  <a:lnTo>
                    <a:pt x="27991" y="5493272"/>
                  </a:lnTo>
                  <a:cubicBezTo>
                    <a:pt x="19109" y="5483589"/>
                    <a:pt x="9758" y="5474359"/>
                    <a:pt x="1454" y="5464252"/>
                  </a:cubicBezTo>
                  <a:lnTo>
                    <a:pt x="0" y="5462518"/>
                  </a:lnTo>
                  <a:lnTo>
                    <a:pt x="0" y="4720187"/>
                  </a:lnTo>
                  <a:lnTo>
                    <a:pt x="109684" y="4836724"/>
                  </a:lnTo>
                  <a:cubicBezTo>
                    <a:pt x="173316" y="4897375"/>
                    <a:pt x="239447" y="4954160"/>
                    <a:pt x="306959" y="5007200"/>
                  </a:cubicBezTo>
                  <a:lnTo>
                    <a:pt x="358101" y="5046057"/>
                  </a:lnTo>
                  <a:lnTo>
                    <a:pt x="383328" y="5065684"/>
                  </a:lnTo>
                  <a:cubicBezTo>
                    <a:pt x="391637" y="5072316"/>
                    <a:pt x="400805" y="5077902"/>
                    <a:pt x="409503" y="5083942"/>
                  </a:cubicBezTo>
                  <a:lnTo>
                    <a:pt x="461889" y="5119888"/>
                  </a:lnTo>
                  <a:cubicBezTo>
                    <a:pt x="466184" y="5122893"/>
                    <a:pt x="470616" y="5125820"/>
                    <a:pt x="474883" y="5128933"/>
                  </a:cubicBezTo>
                  <a:cubicBezTo>
                    <a:pt x="478982" y="5132235"/>
                    <a:pt x="482476" y="5136069"/>
                    <a:pt x="486410" y="5139557"/>
                  </a:cubicBezTo>
                  <a:cubicBezTo>
                    <a:pt x="494140" y="5146613"/>
                    <a:pt x="502565" y="5152812"/>
                    <a:pt x="510852" y="5159089"/>
                  </a:cubicBezTo>
                  <a:lnTo>
                    <a:pt x="560653" y="5196893"/>
                  </a:lnTo>
                  <a:lnTo>
                    <a:pt x="585485" y="5215834"/>
                  </a:lnTo>
                  <a:cubicBezTo>
                    <a:pt x="593773" y="5222111"/>
                    <a:pt x="601864" y="5228685"/>
                    <a:pt x="610707" y="5234185"/>
                  </a:cubicBezTo>
                  <a:lnTo>
                    <a:pt x="714768" y="5303103"/>
                  </a:lnTo>
                  <a:cubicBezTo>
                    <a:pt x="856162" y="5390603"/>
                    <a:pt x="1008099" y="5459947"/>
                    <a:pt x="1166634" y="5513322"/>
                  </a:cubicBezTo>
                  <a:cubicBezTo>
                    <a:pt x="1186540" y="5519932"/>
                    <a:pt x="1205774" y="5527751"/>
                    <a:pt x="1225991" y="5533632"/>
                  </a:cubicBezTo>
                  <a:lnTo>
                    <a:pt x="1286680" y="5550705"/>
                  </a:lnTo>
                  <a:lnTo>
                    <a:pt x="1347310" y="5567995"/>
                  </a:lnTo>
                  <a:cubicBezTo>
                    <a:pt x="1357469" y="5571180"/>
                    <a:pt x="1367261" y="5573572"/>
                    <a:pt x="1377002" y="5575719"/>
                  </a:cubicBezTo>
                  <a:lnTo>
                    <a:pt x="1406328" y="5582649"/>
                  </a:lnTo>
                  <a:cubicBezTo>
                    <a:pt x="1425825" y="5587757"/>
                    <a:pt x="1445490" y="5590939"/>
                    <a:pt x="1465060" y="5594909"/>
                  </a:cubicBezTo>
                  <a:cubicBezTo>
                    <a:pt x="1484652" y="5599231"/>
                    <a:pt x="1504324" y="5601952"/>
                    <a:pt x="1523881" y="5605105"/>
                  </a:cubicBezTo>
                  <a:cubicBezTo>
                    <a:pt x="1533660" y="5606682"/>
                    <a:pt x="1543460" y="5608613"/>
                    <a:pt x="1553325" y="5609865"/>
                  </a:cubicBezTo>
                  <a:lnTo>
                    <a:pt x="1582813" y="5613593"/>
                  </a:lnTo>
                  <a:lnTo>
                    <a:pt x="1612301" y="5617321"/>
                  </a:lnTo>
                  <a:lnTo>
                    <a:pt x="1641863" y="5619910"/>
                  </a:lnTo>
                  <a:cubicBezTo>
                    <a:pt x="1799348" y="5633940"/>
                    <a:pt x="1957913" y="5625770"/>
                    <a:pt x="2117508" y="5595156"/>
                  </a:cubicBezTo>
                  <a:cubicBezTo>
                    <a:pt x="2277124" y="5564895"/>
                    <a:pt x="2437004" y="5512449"/>
                    <a:pt x="2597368" y="5447381"/>
                  </a:cubicBezTo>
                  <a:cubicBezTo>
                    <a:pt x="2757791" y="5382096"/>
                    <a:pt x="2918855" y="5304464"/>
                    <a:pt x="3082968" y="5223245"/>
                  </a:cubicBezTo>
                  <a:lnTo>
                    <a:pt x="3334855" y="5097383"/>
                  </a:lnTo>
                  <a:cubicBezTo>
                    <a:pt x="3423528" y="5054142"/>
                    <a:pt x="3511773" y="5013798"/>
                    <a:pt x="3599509" y="4976217"/>
                  </a:cubicBezTo>
                  <a:cubicBezTo>
                    <a:pt x="3774960" y="4900701"/>
                    <a:pt x="3948276" y="4837481"/>
                    <a:pt x="4112002" y="4766359"/>
                  </a:cubicBezTo>
                  <a:cubicBezTo>
                    <a:pt x="4193972" y="4730827"/>
                    <a:pt x="4273429" y="4692997"/>
                    <a:pt x="4348983" y="4649833"/>
                  </a:cubicBezTo>
                  <a:cubicBezTo>
                    <a:pt x="4424508" y="4606778"/>
                    <a:pt x="4496050" y="4558250"/>
                    <a:pt x="4560505" y="4501564"/>
                  </a:cubicBezTo>
                  <a:cubicBezTo>
                    <a:pt x="4625198" y="4445289"/>
                    <a:pt x="4682991" y="4381021"/>
                    <a:pt x="4731963" y="4309870"/>
                  </a:cubicBezTo>
                  <a:cubicBezTo>
                    <a:pt x="4781043" y="4238747"/>
                    <a:pt x="4821275" y="4160848"/>
                    <a:pt x="4852344" y="4078640"/>
                  </a:cubicBezTo>
                  <a:lnTo>
                    <a:pt x="4863972" y="4047790"/>
                  </a:lnTo>
                  <a:lnTo>
                    <a:pt x="4874144" y="4016320"/>
                  </a:lnTo>
                  <a:lnTo>
                    <a:pt x="4884127" y="3984682"/>
                  </a:lnTo>
                  <a:cubicBezTo>
                    <a:pt x="4887242" y="3973925"/>
                    <a:pt x="4889981" y="3962835"/>
                    <a:pt x="4892800" y="3951883"/>
                  </a:cubicBezTo>
                  <a:lnTo>
                    <a:pt x="4909526" y="3886001"/>
                  </a:lnTo>
                  <a:lnTo>
                    <a:pt x="4917687" y="3852948"/>
                  </a:lnTo>
                  <a:lnTo>
                    <a:pt x="4921768" y="3836422"/>
                  </a:lnTo>
                  <a:lnTo>
                    <a:pt x="4924845" y="3819742"/>
                  </a:lnTo>
                  <a:cubicBezTo>
                    <a:pt x="4933092" y="3775120"/>
                    <a:pt x="4941231" y="3730469"/>
                    <a:pt x="4948230" y="3685744"/>
                  </a:cubicBezTo>
                  <a:cubicBezTo>
                    <a:pt x="4953579" y="3640694"/>
                    <a:pt x="4958249" y="3595577"/>
                    <a:pt x="4962782" y="3550540"/>
                  </a:cubicBezTo>
                  <a:cubicBezTo>
                    <a:pt x="4976580" y="3369692"/>
                    <a:pt x="4965812" y="3187942"/>
                    <a:pt x="4939468" y="3010249"/>
                  </a:cubicBezTo>
                  <a:cubicBezTo>
                    <a:pt x="4912965" y="2832281"/>
                    <a:pt x="4870237" y="2658196"/>
                    <a:pt x="4816901" y="2488224"/>
                  </a:cubicBezTo>
                  <a:cubicBezTo>
                    <a:pt x="4810197" y="2466954"/>
                    <a:pt x="4803984" y="2445582"/>
                    <a:pt x="4797005" y="2424470"/>
                  </a:cubicBezTo>
                  <a:cubicBezTo>
                    <a:pt x="4789399" y="2403537"/>
                    <a:pt x="4781686" y="2382574"/>
                    <a:pt x="4774433" y="2361620"/>
                  </a:cubicBezTo>
                  <a:lnTo>
                    <a:pt x="4752459" y="2298700"/>
                  </a:lnTo>
                  <a:lnTo>
                    <a:pt x="4728083" y="2236526"/>
                  </a:lnTo>
                  <a:cubicBezTo>
                    <a:pt x="4719957" y="2215802"/>
                    <a:pt x="4712352" y="2194869"/>
                    <a:pt x="4704471" y="2174095"/>
                  </a:cubicBezTo>
                  <a:lnTo>
                    <a:pt x="4678399" y="2112626"/>
                  </a:lnTo>
                  <a:lnTo>
                    <a:pt x="4652601" y="2050999"/>
                  </a:lnTo>
                  <a:cubicBezTo>
                    <a:pt x="4643711" y="2030533"/>
                    <a:pt x="4633616" y="2010672"/>
                    <a:pt x="4624205" y="1990415"/>
                  </a:cubicBezTo>
                  <a:lnTo>
                    <a:pt x="4595398" y="1930069"/>
                  </a:lnTo>
                  <a:cubicBezTo>
                    <a:pt x="4585714" y="1909969"/>
                    <a:pt x="4574413" y="1890713"/>
                    <a:pt x="4563827" y="1870952"/>
                  </a:cubicBezTo>
                  <a:lnTo>
                    <a:pt x="4531433" y="1812311"/>
                  </a:lnTo>
                  <a:lnTo>
                    <a:pt x="4523315" y="1797616"/>
                  </a:lnTo>
                  <a:lnTo>
                    <a:pt x="4514482" y="1783425"/>
                  </a:lnTo>
                  <a:lnTo>
                    <a:pt x="4496845" y="1754936"/>
                  </a:lnTo>
                  <a:lnTo>
                    <a:pt x="4461463" y="1697929"/>
                  </a:lnTo>
                  <a:lnTo>
                    <a:pt x="4452660" y="1683629"/>
                  </a:lnTo>
                  <a:lnTo>
                    <a:pt x="4443141" y="1669834"/>
                  </a:lnTo>
                  <a:lnTo>
                    <a:pt x="4424241" y="1642166"/>
                  </a:lnTo>
                  <a:cubicBezTo>
                    <a:pt x="4399005" y="1605265"/>
                    <a:pt x="4374512" y="1567751"/>
                    <a:pt x="4346886" y="1532412"/>
                  </a:cubicBezTo>
                  <a:cubicBezTo>
                    <a:pt x="4240477" y="1388328"/>
                    <a:pt x="4120362" y="1253437"/>
                    <a:pt x="3985497" y="1134649"/>
                  </a:cubicBezTo>
                  <a:cubicBezTo>
                    <a:pt x="3850799" y="1015675"/>
                    <a:pt x="3702920" y="911715"/>
                    <a:pt x="3545665" y="825877"/>
                  </a:cubicBezTo>
                  <a:lnTo>
                    <a:pt x="3486190" y="794756"/>
                  </a:lnTo>
                  <a:cubicBezTo>
                    <a:pt x="3466181" y="784640"/>
                    <a:pt x="3446893" y="773560"/>
                    <a:pt x="3426182" y="764765"/>
                  </a:cubicBezTo>
                  <a:lnTo>
                    <a:pt x="3365044" y="737255"/>
                  </a:lnTo>
                  <a:lnTo>
                    <a:pt x="3334529" y="723514"/>
                  </a:lnTo>
                  <a:cubicBezTo>
                    <a:pt x="3324394" y="718943"/>
                    <a:pt x="3314287" y="714265"/>
                    <a:pt x="3303733" y="710395"/>
                  </a:cubicBezTo>
                  <a:cubicBezTo>
                    <a:pt x="3262013" y="694346"/>
                    <a:pt x="3220711" y="677599"/>
                    <a:pt x="3179033" y="662259"/>
                  </a:cubicBezTo>
                  <a:lnTo>
                    <a:pt x="3052408" y="620447"/>
                  </a:lnTo>
                  <a:lnTo>
                    <a:pt x="2924325" y="584505"/>
                  </a:lnTo>
                  <a:cubicBezTo>
                    <a:pt x="2903106" y="578471"/>
                    <a:pt x="2881119" y="574434"/>
                    <a:pt x="2859667" y="569266"/>
                  </a:cubicBezTo>
                  <a:lnTo>
                    <a:pt x="2795226" y="554085"/>
                  </a:lnTo>
                  <a:cubicBezTo>
                    <a:pt x="2774078" y="548652"/>
                    <a:pt x="2751709" y="544744"/>
                    <a:pt x="2729702" y="540354"/>
                  </a:cubicBezTo>
                  <a:lnTo>
                    <a:pt x="2663758" y="527322"/>
                  </a:lnTo>
                  <a:lnTo>
                    <a:pt x="2630927" y="520495"/>
                  </a:lnTo>
                  <a:lnTo>
                    <a:pt x="2597965" y="515024"/>
                  </a:lnTo>
                  <a:cubicBezTo>
                    <a:pt x="2575970" y="511449"/>
                    <a:pt x="2554112" y="507795"/>
                    <a:pt x="2532205" y="503895"/>
                  </a:cubicBezTo>
                  <a:cubicBezTo>
                    <a:pt x="2357016" y="475037"/>
                    <a:pt x="2182954" y="456682"/>
                    <a:pt x="2010064" y="452552"/>
                  </a:cubicBezTo>
                  <a:cubicBezTo>
                    <a:pt x="1837255" y="448558"/>
                    <a:pt x="1665388" y="457916"/>
                    <a:pt x="1494552" y="485055"/>
                  </a:cubicBezTo>
                  <a:cubicBezTo>
                    <a:pt x="1452133" y="492816"/>
                    <a:pt x="1409569" y="501117"/>
                    <a:pt x="1366896" y="509389"/>
                  </a:cubicBezTo>
                  <a:cubicBezTo>
                    <a:pt x="1324862" y="520035"/>
                    <a:pt x="1282333" y="529505"/>
                    <a:pt x="1240175" y="541045"/>
                  </a:cubicBezTo>
                  <a:lnTo>
                    <a:pt x="1177438" y="560170"/>
                  </a:lnTo>
                  <a:lnTo>
                    <a:pt x="1145987" y="569826"/>
                  </a:lnTo>
                  <a:lnTo>
                    <a:pt x="1130315" y="574669"/>
                  </a:lnTo>
                  <a:lnTo>
                    <a:pt x="1114873" y="580384"/>
                  </a:lnTo>
                  <a:lnTo>
                    <a:pt x="1052839" y="602943"/>
                  </a:lnTo>
                  <a:cubicBezTo>
                    <a:pt x="1032151" y="610499"/>
                    <a:pt x="1011255" y="617535"/>
                    <a:pt x="991135" y="626866"/>
                  </a:cubicBezTo>
                  <a:lnTo>
                    <a:pt x="930179" y="653191"/>
                  </a:lnTo>
                  <a:cubicBezTo>
                    <a:pt x="909850" y="662002"/>
                    <a:pt x="889443" y="670676"/>
                    <a:pt x="869768" y="680937"/>
                  </a:cubicBezTo>
                  <a:lnTo>
                    <a:pt x="810085" y="710734"/>
                  </a:lnTo>
                  <a:cubicBezTo>
                    <a:pt x="790331" y="720859"/>
                    <a:pt x="770124" y="730514"/>
                    <a:pt x="751220" y="741794"/>
                  </a:cubicBezTo>
                  <a:cubicBezTo>
                    <a:pt x="673929" y="784955"/>
                    <a:pt x="598827" y="830326"/>
                    <a:pt x="532669" y="881688"/>
                  </a:cubicBezTo>
                  <a:cubicBezTo>
                    <a:pt x="464226" y="931625"/>
                    <a:pt x="406969" y="988270"/>
                    <a:pt x="354185" y="1050286"/>
                  </a:cubicBezTo>
                  <a:lnTo>
                    <a:pt x="315980" y="1098125"/>
                  </a:lnTo>
                  <a:lnTo>
                    <a:pt x="280345" y="1149782"/>
                  </a:lnTo>
                  <a:cubicBezTo>
                    <a:pt x="268144" y="1166335"/>
                    <a:pt x="257438" y="1185955"/>
                    <a:pt x="245890" y="1203959"/>
                  </a:cubicBezTo>
                  <a:cubicBezTo>
                    <a:pt x="234552" y="1222481"/>
                    <a:pt x="223171" y="1240298"/>
                    <a:pt x="212162" y="1260184"/>
                  </a:cubicBezTo>
                  <a:cubicBezTo>
                    <a:pt x="168299" y="1337574"/>
                    <a:pt x="125055" y="1419360"/>
                    <a:pt x="80716" y="1502476"/>
                  </a:cubicBezTo>
                  <a:lnTo>
                    <a:pt x="0" y="1648841"/>
                  </a:lnTo>
                  <a:lnTo>
                    <a:pt x="0" y="954863"/>
                  </a:lnTo>
                  <a:lnTo>
                    <a:pt x="43491" y="895513"/>
                  </a:lnTo>
                  <a:cubicBezTo>
                    <a:pt x="59888" y="874984"/>
                    <a:pt x="77014" y="854766"/>
                    <a:pt x="93923" y="834489"/>
                  </a:cubicBezTo>
                  <a:cubicBezTo>
                    <a:pt x="163245" y="754880"/>
                    <a:pt x="240806" y="679565"/>
                    <a:pt x="323465" y="617671"/>
                  </a:cubicBezTo>
                  <a:cubicBezTo>
                    <a:pt x="405002" y="553042"/>
                    <a:pt x="490132" y="499230"/>
                    <a:pt x="574777" y="446794"/>
                  </a:cubicBezTo>
                  <a:cubicBezTo>
                    <a:pt x="595733" y="433050"/>
                    <a:pt x="617442" y="421248"/>
                    <a:pt x="638943" y="408925"/>
                  </a:cubicBezTo>
                  <a:lnTo>
                    <a:pt x="703505" y="371742"/>
                  </a:lnTo>
                  <a:cubicBezTo>
                    <a:pt x="724798" y="358900"/>
                    <a:pt x="747120" y="347842"/>
                    <a:pt x="769262" y="336154"/>
                  </a:cubicBezTo>
                  <a:lnTo>
                    <a:pt x="835552" y="301173"/>
                  </a:lnTo>
                  <a:cubicBezTo>
                    <a:pt x="857427" y="289183"/>
                    <a:pt x="880470" y="278896"/>
                    <a:pt x="902979" y="268004"/>
                  </a:cubicBezTo>
                  <a:lnTo>
                    <a:pt x="971127" y="235607"/>
                  </a:lnTo>
                  <a:lnTo>
                    <a:pt x="988238" y="227556"/>
                  </a:lnTo>
                  <a:lnTo>
                    <a:pt x="1005744" y="220191"/>
                  </a:lnTo>
                  <a:lnTo>
                    <a:pt x="1040729" y="205569"/>
                  </a:lnTo>
                  <a:lnTo>
                    <a:pt x="1110835" y="176248"/>
                  </a:lnTo>
                  <a:cubicBezTo>
                    <a:pt x="1157999" y="157703"/>
                    <a:pt x="1206322" y="141323"/>
                    <a:pt x="1254256" y="123796"/>
                  </a:cubicBezTo>
                  <a:cubicBezTo>
                    <a:pt x="1302938" y="108671"/>
                    <a:pt x="1352074" y="94017"/>
                    <a:pt x="1401310" y="79852"/>
                  </a:cubicBezTo>
                  <a:cubicBezTo>
                    <a:pt x="1599497" y="26774"/>
                    <a:pt x="1806373" y="-329"/>
                    <a:pt x="2011811" y="4"/>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7" name="Freeform: Shape 26">
              <a:extLst>
                <a:ext uri="{FF2B5EF4-FFF2-40B4-BE49-F238E27FC236}">
                  <a16:creationId xmlns:a16="http://schemas.microsoft.com/office/drawing/2014/main" id="{06AC5DCC-C3CC-4FD5-AD4E-13A1BE5F7F6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0" y="297400"/>
              <a:ext cx="5215811" cy="6107388"/>
            </a:xfrm>
            <a:custGeom>
              <a:avLst/>
              <a:gdLst>
                <a:gd name="connsiteX0" fmla="*/ 1869139 w 5215811"/>
                <a:gd name="connsiteY0" fmla="*/ 9 h 6107388"/>
                <a:gd name="connsiteX1" fmla="*/ 2791149 w 5215811"/>
                <a:gd name="connsiteY1" fmla="*/ 130229 h 6107388"/>
                <a:gd name="connsiteX2" fmla="*/ 4760307 w 5215811"/>
                <a:gd name="connsiteY2" fmla="*/ 1608408 h 6107388"/>
                <a:gd name="connsiteX3" fmla="*/ 5108574 w 5215811"/>
                <a:gd name="connsiteY3" fmla="*/ 4050383 h 6107388"/>
                <a:gd name="connsiteX4" fmla="*/ 3434916 w 5215811"/>
                <a:gd name="connsiteY4" fmla="*/ 5503134 h 6107388"/>
                <a:gd name="connsiteX5" fmla="*/ 1137841 w 5215811"/>
                <a:gd name="connsiteY5" fmla="*/ 6033968 h 6107388"/>
                <a:gd name="connsiteX6" fmla="*/ 217555 w 5215811"/>
                <a:gd name="connsiteY6" fmla="*/ 5598945 h 6107388"/>
                <a:gd name="connsiteX7" fmla="*/ 0 w 5215811"/>
                <a:gd name="connsiteY7" fmla="*/ 5419622 h 6107388"/>
                <a:gd name="connsiteX8" fmla="*/ 0 w 5215811"/>
                <a:gd name="connsiteY8" fmla="*/ 4571683 h 6107388"/>
                <a:gd name="connsiteX9" fmla="*/ 18056 w 5215811"/>
                <a:gd name="connsiteY9" fmla="*/ 4599282 h 6107388"/>
                <a:gd name="connsiteX10" fmla="*/ 358324 w 5215811"/>
                <a:gd name="connsiteY10" fmla="*/ 4988154 h 6107388"/>
                <a:gd name="connsiteX11" fmla="*/ 1282741 w 5215811"/>
                <a:gd name="connsiteY11" fmla="*/ 5493193 h 6107388"/>
                <a:gd name="connsiteX12" fmla="*/ 2172794 w 5215811"/>
                <a:gd name="connsiteY12" fmla="*/ 5470630 h 6107388"/>
                <a:gd name="connsiteX13" fmla="*/ 3146893 w 5215811"/>
                <a:gd name="connsiteY13" fmla="*/ 5016296 h 6107388"/>
                <a:gd name="connsiteX14" fmla="*/ 3574114 w 5215811"/>
                <a:gd name="connsiteY14" fmla="*/ 4791124 h 6107388"/>
                <a:gd name="connsiteX15" fmla="*/ 4244948 w 5215811"/>
                <a:gd name="connsiteY15" fmla="*/ 4392664 h 6107388"/>
                <a:gd name="connsiteX16" fmla="*/ 4556385 w 5215811"/>
                <a:gd name="connsiteY16" fmla="*/ 3902656 h 6107388"/>
                <a:gd name="connsiteX17" fmla="*/ 4616354 w 5215811"/>
                <a:gd name="connsiteY17" fmla="*/ 2851680 h 6107388"/>
                <a:gd name="connsiteX18" fmla="*/ 4269266 w 5215811"/>
                <a:gd name="connsiteY18" fmla="*/ 1889625 h 6107388"/>
                <a:gd name="connsiteX19" fmla="*/ 2645976 w 5215811"/>
                <a:gd name="connsiteY19" fmla="*/ 671162 h 6107388"/>
                <a:gd name="connsiteX20" fmla="*/ 1648930 w 5215811"/>
                <a:gd name="connsiteY20" fmla="*/ 573017 h 6107388"/>
                <a:gd name="connsiteX21" fmla="*/ 771768 w 5215811"/>
                <a:gd name="connsiteY21" fmla="*/ 865882 h 6107388"/>
                <a:gd name="connsiteX22" fmla="*/ 433617 w 5215811"/>
                <a:gd name="connsiteY22" fmla="*/ 1119441 h 6107388"/>
                <a:gd name="connsiteX23" fmla="*/ 200571 w 5215811"/>
                <a:gd name="connsiteY23" fmla="*/ 1486480 h 6107388"/>
                <a:gd name="connsiteX24" fmla="*/ 47077 w 5215811"/>
                <a:gd name="connsiteY24" fmla="*/ 1753604 h 6107388"/>
                <a:gd name="connsiteX25" fmla="*/ 0 w 5215811"/>
                <a:gd name="connsiteY25" fmla="*/ 1831655 h 6107388"/>
                <a:gd name="connsiteX26" fmla="*/ 0 w 5215811"/>
                <a:gd name="connsiteY26" fmla="*/ 751112 h 6107388"/>
                <a:gd name="connsiteX27" fmla="*/ 6994 w 5215811"/>
                <a:gd name="connsiteY27" fmla="*/ 742614 h 6107388"/>
                <a:gd name="connsiteX28" fmla="*/ 484047 w 5215811"/>
                <a:gd name="connsiteY28" fmla="*/ 378777 h 6107388"/>
                <a:gd name="connsiteX29" fmla="*/ 1869139 w 5215811"/>
                <a:gd name="connsiteY29" fmla="*/ 9 h 61073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215811" h="6107388">
                  <a:moveTo>
                    <a:pt x="1869139" y="9"/>
                  </a:moveTo>
                  <a:cubicBezTo>
                    <a:pt x="2160924" y="-706"/>
                    <a:pt x="2465752" y="43039"/>
                    <a:pt x="2791149" y="130229"/>
                  </a:cubicBezTo>
                  <a:cubicBezTo>
                    <a:pt x="3651198" y="360678"/>
                    <a:pt x="4339884" y="907924"/>
                    <a:pt x="4760307" y="1608408"/>
                  </a:cubicBezTo>
                  <a:cubicBezTo>
                    <a:pt x="5188180" y="2321320"/>
                    <a:pt x="5338357" y="3192822"/>
                    <a:pt x="5108574" y="4050383"/>
                  </a:cubicBezTo>
                  <a:cubicBezTo>
                    <a:pt x="4880820" y="4900373"/>
                    <a:pt x="4152841" y="5098512"/>
                    <a:pt x="3434916" y="5503134"/>
                  </a:cubicBezTo>
                  <a:cubicBezTo>
                    <a:pt x="2717099" y="5907783"/>
                    <a:pt x="2005568" y="6266474"/>
                    <a:pt x="1137841" y="6033968"/>
                  </a:cubicBezTo>
                  <a:cubicBezTo>
                    <a:pt x="783079" y="5938910"/>
                    <a:pt x="479573" y="5790114"/>
                    <a:pt x="217555" y="5598945"/>
                  </a:cubicBezTo>
                  <a:lnTo>
                    <a:pt x="0" y="5419622"/>
                  </a:lnTo>
                  <a:lnTo>
                    <a:pt x="0" y="4571683"/>
                  </a:lnTo>
                  <a:lnTo>
                    <a:pt x="18056" y="4599282"/>
                  </a:lnTo>
                  <a:cubicBezTo>
                    <a:pt x="124071" y="4746782"/>
                    <a:pt x="237002" y="4875718"/>
                    <a:pt x="358324" y="4988154"/>
                  </a:cubicBezTo>
                  <a:cubicBezTo>
                    <a:pt x="621323" y="5231809"/>
                    <a:pt x="923667" y="5396979"/>
                    <a:pt x="1282741" y="5493193"/>
                  </a:cubicBezTo>
                  <a:cubicBezTo>
                    <a:pt x="1573894" y="5571207"/>
                    <a:pt x="1856732" y="5563878"/>
                    <a:pt x="2172794" y="5470630"/>
                  </a:cubicBezTo>
                  <a:cubicBezTo>
                    <a:pt x="2498985" y="5374183"/>
                    <a:pt x="2832844" y="5193315"/>
                    <a:pt x="3146893" y="5016296"/>
                  </a:cubicBezTo>
                  <a:cubicBezTo>
                    <a:pt x="3293538" y="4933641"/>
                    <a:pt x="3436182" y="4861160"/>
                    <a:pt x="3574114" y="4791124"/>
                  </a:cubicBezTo>
                  <a:cubicBezTo>
                    <a:pt x="3841238" y="4655550"/>
                    <a:pt x="4071901" y="4538375"/>
                    <a:pt x="4244948" y="4392664"/>
                  </a:cubicBezTo>
                  <a:cubicBezTo>
                    <a:pt x="4405844" y="4257259"/>
                    <a:pt x="4501845" y="4106204"/>
                    <a:pt x="4556385" y="3902656"/>
                  </a:cubicBezTo>
                  <a:cubicBezTo>
                    <a:pt x="4649063" y="3556776"/>
                    <a:pt x="4669271" y="3203187"/>
                    <a:pt x="4616354" y="2851680"/>
                  </a:cubicBezTo>
                  <a:cubicBezTo>
                    <a:pt x="4565198" y="2511774"/>
                    <a:pt x="4448474" y="2188147"/>
                    <a:pt x="4269266" y="1889625"/>
                  </a:cubicBezTo>
                  <a:cubicBezTo>
                    <a:pt x="3907781" y="1287586"/>
                    <a:pt x="3331245" y="854780"/>
                    <a:pt x="2645976" y="671162"/>
                  </a:cubicBezTo>
                  <a:cubicBezTo>
                    <a:pt x="2278249" y="572630"/>
                    <a:pt x="1952074" y="540526"/>
                    <a:pt x="1648930" y="573017"/>
                  </a:cubicBezTo>
                  <a:cubicBezTo>
                    <a:pt x="1351746" y="604901"/>
                    <a:pt x="1064785" y="700731"/>
                    <a:pt x="771768" y="865882"/>
                  </a:cubicBezTo>
                  <a:cubicBezTo>
                    <a:pt x="568061" y="980657"/>
                    <a:pt x="486465" y="1058486"/>
                    <a:pt x="433617" y="1119441"/>
                  </a:cubicBezTo>
                  <a:cubicBezTo>
                    <a:pt x="358307" y="1206256"/>
                    <a:pt x="292149" y="1323808"/>
                    <a:pt x="200571" y="1486480"/>
                  </a:cubicBezTo>
                  <a:cubicBezTo>
                    <a:pt x="156644" y="1564432"/>
                    <a:pt x="106654" y="1653214"/>
                    <a:pt x="47077" y="1753604"/>
                  </a:cubicBezTo>
                  <a:lnTo>
                    <a:pt x="0" y="1831655"/>
                  </a:lnTo>
                  <a:lnTo>
                    <a:pt x="0" y="751112"/>
                  </a:lnTo>
                  <a:lnTo>
                    <a:pt x="6994" y="742614"/>
                  </a:lnTo>
                  <a:cubicBezTo>
                    <a:pt x="117721" y="617683"/>
                    <a:pt x="259696" y="505222"/>
                    <a:pt x="484047" y="378777"/>
                  </a:cubicBezTo>
                  <a:cubicBezTo>
                    <a:pt x="932751" y="125890"/>
                    <a:pt x="1382831" y="1200"/>
                    <a:pt x="1869139" y="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8" name="Freeform: Shape 27">
              <a:extLst>
                <a:ext uri="{FF2B5EF4-FFF2-40B4-BE49-F238E27FC236}">
                  <a16:creationId xmlns:a16="http://schemas.microsoft.com/office/drawing/2014/main" id="{4BBCC2F4-EFA7-4AF4-B538-AC4022D90F4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319367"/>
              <a:ext cx="5217956" cy="6100079"/>
            </a:xfrm>
            <a:custGeom>
              <a:avLst/>
              <a:gdLst>
                <a:gd name="connsiteX0" fmla="*/ 1951393 w 5217956"/>
                <a:gd name="connsiteY0" fmla="*/ 82 h 6100079"/>
                <a:gd name="connsiteX1" fmla="*/ 2855177 w 5217956"/>
                <a:gd name="connsiteY1" fmla="*/ 125419 h 6100079"/>
                <a:gd name="connsiteX2" fmla="*/ 4779341 w 5217956"/>
                <a:gd name="connsiteY2" fmla="*/ 1591542 h 6100079"/>
                <a:gd name="connsiteX3" fmla="*/ 5108573 w 5217956"/>
                <a:gd name="connsiteY3" fmla="*/ 4028416 h 6100079"/>
                <a:gd name="connsiteX4" fmla="*/ 3459358 w 5217956"/>
                <a:gd name="connsiteY4" fmla="*/ 5487716 h 6100079"/>
                <a:gd name="connsiteX5" fmla="*/ 1203274 w 5217956"/>
                <a:gd name="connsiteY5" fmla="*/ 6029534 h 6100079"/>
                <a:gd name="connsiteX6" fmla="*/ 59920 w 5217956"/>
                <a:gd name="connsiteY6" fmla="*/ 5396467 h 6100079"/>
                <a:gd name="connsiteX7" fmla="*/ 0 w 5217956"/>
                <a:gd name="connsiteY7" fmla="*/ 5333382 h 6100079"/>
                <a:gd name="connsiteX8" fmla="*/ 0 w 5217956"/>
                <a:gd name="connsiteY8" fmla="*/ 4205833 h 6100079"/>
                <a:gd name="connsiteX9" fmla="*/ 58036 w 5217956"/>
                <a:gd name="connsiteY9" fmla="*/ 4310048 h 6100079"/>
                <a:gd name="connsiteX10" fmla="*/ 520779 w 5217956"/>
                <a:gd name="connsiteY10" fmla="*/ 4907591 h 6100079"/>
                <a:gd name="connsiteX11" fmla="*/ 1377154 w 5217956"/>
                <a:gd name="connsiteY11" fmla="*/ 5380604 h 6100079"/>
                <a:gd name="connsiteX12" fmla="*/ 3123340 w 5217956"/>
                <a:gd name="connsiteY12" fmla="*/ 4905715 h 6100079"/>
                <a:gd name="connsiteX13" fmla="*/ 3547863 w 5217956"/>
                <a:gd name="connsiteY13" fmla="*/ 4676342 h 6100079"/>
                <a:gd name="connsiteX14" fmla="*/ 4186753 w 5217956"/>
                <a:gd name="connsiteY14" fmla="*/ 4289376 h 6100079"/>
                <a:gd name="connsiteX15" fmla="*/ 4459565 w 5217956"/>
                <a:gd name="connsiteY15" fmla="*/ 3854399 h 6100079"/>
                <a:gd name="connsiteX16" fmla="*/ 4521015 w 5217956"/>
                <a:gd name="connsiteY16" fmla="*/ 2849377 h 6100079"/>
                <a:gd name="connsiteX17" fmla="*/ 4199723 w 5217956"/>
                <a:gd name="connsiteY17" fmla="*/ 1931213 h 6100079"/>
                <a:gd name="connsiteX18" fmla="*/ 2681217 w 5217956"/>
                <a:gd name="connsiteY18" fmla="*/ 774211 h 6100079"/>
                <a:gd name="connsiteX19" fmla="*/ 926547 w 5217956"/>
                <a:gd name="connsiteY19" fmla="*/ 967112 h 6100079"/>
                <a:gd name="connsiteX20" fmla="*/ 622677 w 5217956"/>
                <a:gd name="connsiteY20" fmla="*/ 1197863 h 6100079"/>
                <a:gd name="connsiteX21" fmla="*/ 404892 w 5217956"/>
                <a:gd name="connsiteY21" fmla="*/ 1547314 h 6100079"/>
                <a:gd name="connsiteX22" fmla="*/ 40135 w 5217956"/>
                <a:gd name="connsiteY22" fmla="*/ 2159090 h 6100079"/>
                <a:gd name="connsiteX23" fmla="*/ 0 w 5217956"/>
                <a:gd name="connsiteY23" fmla="*/ 2219367 h 6100079"/>
                <a:gd name="connsiteX24" fmla="*/ 0 w 5217956"/>
                <a:gd name="connsiteY24" fmla="*/ 915659 h 6100079"/>
                <a:gd name="connsiteX25" fmla="*/ 58609 w 5217956"/>
                <a:gd name="connsiteY25" fmla="*/ 828051 h 6100079"/>
                <a:gd name="connsiteX26" fmla="*/ 590688 w 5217956"/>
                <a:gd name="connsiteY26" fmla="*/ 385385 h 6100079"/>
                <a:gd name="connsiteX27" fmla="*/ 1951393 w 5217956"/>
                <a:gd name="connsiteY27" fmla="*/ 82 h 61000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5217956" h="6100079">
                  <a:moveTo>
                    <a:pt x="1951393" y="82"/>
                  </a:moveTo>
                  <a:cubicBezTo>
                    <a:pt x="2237631" y="-2119"/>
                    <a:pt x="2536431" y="40011"/>
                    <a:pt x="2855177" y="125419"/>
                  </a:cubicBezTo>
                  <a:cubicBezTo>
                    <a:pt x="3697704" y="351173"/>
                    <a:pt x="4370490" y="894159"/>
                    <a:pt x="4779341" y="1591542"/>
                  </a:cubicBezTo>
                  <a:cubicBezTo>
                    <a:pt x="5195534" y="2301324"/>
                    <a:pt x="5338356" y="3170855"/>
                    <a:pt x="5108573" y="4028416"/>
                  </a:cubicBezTo>
                  <a:cubicBezTo>
                    <a:pt x="4880819" y="4878406"/>
                    <a:pt x="4165603" y="5079965"/>
                    <a:pt x="3459358" y="5487716"/>
                  </a:cubicBezTo>
                  <a:cubicBezTo>
                    <a:pt x="2753114" y="5895466"/>
                    <a:pt x="2053264" y="6257288"/>
                    <a:pt x="1203274" y="6029534"/>
                  </a:cubicBezTo>
                  <a:cubicBezTo>
                    <a:pt x="739884" y="5905369"/>
                    <a:pt x="366399" y="5685345"/>
                    <a:pt x="59920" y="5396467"/>
                  </a:cubicBezTo>
                  <a:lnTo>
                    <a:pt x="0" y="5333382"/>
                  </a:lnTo>
                  <a:lnTo>
                    <a:pt x="0" y="4205833"/>
                  </a:lnTo>
                  <a:lnTo>
                    <a:pt x="58036" y="4310048"/>
                  </a:lnTo>
                  <a:cubicBezTo>
                    <a:pt x="197935" y="4550245"/>
                    <a:pt x="350594" y="4747142"/>
                    <a:pt x="520779" y="4907591"/>
                  </a:cubicBezTo>
                  <a:cubicBezTo>
                    <a:pt x="763600" y="5136565"/>
                    <a:pt x="1043821" y="5291288"/>
                    <a:pt x="1377154" y="5380604"/>
                  </a:cubicBezTo>
                  <a:cubicBezTo>
                    <a:pt x="1963029" y="5537589"/>
                    <a:pt x="2470519" y="5282804"/>
                    <a:pt x="3123340" y="4905715"/>
                  </a:cubicBezTo>
                  <a:cubicBezTo>
                    <a:pt x="3269800" y="4821157"/>
                    <a:pt x="3411134" y="4747512"/>
                    <a:pt x="3547863" y="4676342"/>
                  </a:cubicBezTo>
                  <a:cubicBezTo>
                    <a:pt x="3804497" y="4542710"/>
                    <a:pt x="4026085" y="4427393"/>
                    <a:pt x="4186753" y="4289376"/>
                  </a:cubicBezTo>
                  <a:cubicBezTo>
                    <a:pt x="4329009" y="4167293"/>
                    <a:pt x="4410589" y="4037181"/>
                    <a:pt x="4459565" y="3854399"/>
                  </a:cubicBezTo>
                  <a:cubicBezTo>
                    <a:pt x="4548302" y="3523229"/>
                    <a:pt x="4568981" y="3185183"/>
                    <a:pt x="4521015" y="2849377"/>
                  </a:cubicBezTo>
                  <a:cubicBezTo>
                    <a:pt x="4474709" y="2524680"/>
                    <a:pt x="4366564" y="2215756"/>
                    <a:pt x="4199723" y="1931213"/>
                  </a:cubicBezTo>
                  <a:cubicBezTo>
                    <a:pt x="3863270" y="1357325"/>
                    <a:pt x="3323982" y="946439"/>
                    <a:pt x="2681217" y="774211"/>
                  </a:cubicBezTo>
                  <a:cubicBezTo>
                    <a:pt x="2001139" y="591984"/>
                    <a:pt x="1476322" y="649699"/>
                    <a:pt x="926547" y="967112"/>
                  </a:cubicBezTo>
                  <a:cubicBezTo>
                    <a:pt x="740730" y="1074393"/>
                    <a:pt x="668642" y="1143989"/>
                    <a:pt x="622677" y="1197863"/>
                  </a:cubicBezTo>
                  <a:cubicBezTo>
                    <a:pt x="555599" y="1276450"/>
                    <a:pt x="492360" y="1390031"/>
                    <a:pt x="404892" y="1547314"/>
                  </a:cubicBezTo>
                  <a:cubicBezTo>
                    <a:pt x="317047" y="1705133"/>
                    <a:pt x="204816" y="1906756"/>
                    <a:pt x="40135" y="2159090"/>
                  </a:cubicBezTo>
                  <a:lnTo>
                    <a:pt x="0" y="2219367"/>
                  </a:lnTo>
                  <a:lnTo>
                    <a:pt x="0" y="915659"/>
                  </a:lnTo>
                  <a:lnTo>
                    <a:pt x="58609" y="828051"/>
                  </a:lnTo>
                  <a:cubicBezTo>
                    <a:pt x="177453" y="670481"/>
                    <a:pt x="325846" y="538291"/>
                    <a:pt x="590688" y="385385"/>
                  </a:cubicBezTo>
                  <a:cubicBezTo>
                    <a:pt x="1032158" y="130559"/>
                    <a:pt x="1474329" y="3750"/>
                    <a:pt x="1951393" y="8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9" name="Freeform: Shape 28">
              <a:extLst>
                <a:ext uri="{FF2B5EF4-FFF2-40B4-BE49-F238E27FC236}">
                  <a16:creationId xmlns:a16="http://schemas.microsoft.com/office/drawing/2014/main" id="{2A9D1364-B6A3-44CB-9FBA-C528F0CE909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0" y="319367"/>
              <a:ext cx="5217957" cy="6100079"/>
            </a:xfrm>
            <a:custGeom>
              <a:avLst/>
              <a:gdLst>
                <a:gd name="connsiteX0" fmla="*/ 1951394 w 5217957"/>
                <a:gd name="connsiteY0" fmla="*/ 82 h 6100079"/>
                <a:gd name="connsiteX1" fmla="*/ 2855178 w 5217957"/>
                <a:gd name="connsiteY1" fmla="*/ 125419 h 6100079"/>
                <a:gd name="connsiteX2" fmla="*/ 4779341 w 5217957"/>
                <a:gd name="connsiteY2" fmla="*/ 1591542 h 6100079"/>
                <a:gd name="connsiteX3" fmla="*/ 5108574 w 5217957"/>
                <a:gd name="connsiteY3" fmla="*/ 4028416 h 6100079"/>
                <a:gd name="connsiteX4" fmla="*/ 3459359 w 5217957"/>
                <a:gd name="connsiteY4" fmla="*/ 5487716 h 6100079"/>
                <a:gd name="connsiteX5" fmla="*/ 1203275 w 5217957"/>
                <a:gd name="connsiteY5" fmla="*/ 6029534 h 6100079"/>
                <a:gd name="connsiteX6" fmla="*/ 59921 w 5217957"/>
                <a:gd name="connsiteY6" fmla="*/ 5396467 h 6100079"/>
                <a:gd name="connsiteX7" fmla="*/ 0 w 5217957"/>
                <a:gd name="connsiteY7" fmla="*/ 5333381 h 6100079"/>
                <a:gd name="connsiteX8" fmla="*/ 0 w 5217957"/>
                <a:gd name="connsiteY8" fmla="*/ 4427327 h 6100079"/>
                <a:gd name="connsiteX9" fmla="*/ 112056 w 5217957"/>
                <a:gd name="connsiteY9" fmla="*/ 4602502 h 6100079"/>
                <a:gd name="connsiteX10" fmla="*/ 443875 w 5217957"/>
                <a:gd name="connsiteY10" fmla="*/ 4989110 h 6100079"/>
                <a:gd name="connsiteX11" fmla="*/ 1348175 w 5217957"/>
                <a:gd name="connsiteY11" fmla="*/ 5488759 h 6100079"/>
                <a:gd name="connsiteX12" fmla="*/ 2221463 w 5217957"/>
                <a:gd name="connsiteY12" fmla="*/ 5461704 h 6100079"/>
                <a:gd name="connsiteX13" fmla="*/ 3179339 w 5217957"/>
                <a:gd name="connsiteY13" fmla="*/ 5003023 h 6100079"/>
                <a:gd name="connsiteX14" fmla="*/ 3599638 w 5217957"/>
                <a:gd name="connsiteY14" fmla="*/ 4775996 h 6100079"/>
                <a:gd name="connsiteX15" fmla="*/ 4259765 w 5217957"/>
                <a:gd name="connsiteY15" fmla="*/ 4374667 h 6100079"/>
                <a:gd name="connsiteX16" fmla="*/ 4567742 w 5217957"/>
                <a:gd name="connsiteY16" fmla="*/ 3883732 h 6100079"/>
                <a:gd name="connsiteX17" fmla="*/ 4631929 w 5217957"/>
                <a:gd name="connsiteY17" fmla="*/ 2833886 h 6100079"/>
                <a:gd name="connsiteX18" fmla="*/ 4296412 w 5217957"/>
                <a:gd name="connsiteY18" fmla="*/ 1874932 h 6100079"/>
                <a:gd name="connsiteX19" fmla="*/ 2710219 w 5217957"/>
                <a:gd name="connsiteY19" fmla="*/ 666410 h 6100079"/>
                <a:gd name="connsiteX20" fmla="*/ 1732642 w 5217957"/>
                <a:gd name="connsiteY20" fmla="*/ 573480 h 6100079"/>
                <a:gd name="connsiteX21" fmla="*/ 870621 w 5217957"/>
                <a:gd name="connsiteY21" fmla="*/ 870402 h 6100079"/>
                <a:gd name="connsiteX22" fmla="*/ 537555 w 5217957"/>
                <a:gd name="connsiteY22" fmla="*/ 1125324 h 6100079"/>
                <a:gd name="connsiteX23" fmla="*/ 306995 w 5217957"/>
                <a:gd name="connsiteY23" fmla="*/ 1493030 h 6100079"/>
                <a:gd name="connsiteX24" fmla="*/ 23579 w 5217957"/>
                <a:gd name="connsiteY24" fmla="*/ 1977465 h 6100079"/>
                <a:gd name="connsiteX25" fmla="*/ 0 w 5217957"/>
                <a:gd name="connsiteY25" fmla="*/ 2014291 h 6100079"/>
                <a:gd name="connsiteX26" fmla="*/ 0 w 5217957"/>
                <a:gd name="connsiteY26" fmla="*/ 915660 h 6100079"/>
                <a:gd name="connsiteX27" fmla="*/ 58609 w 5217957"/>
                <a:gd name="connsiteY27" fmla="*/ 828051 h 6100079"/>
                <a:gd name="connsiteX28" fmla="*/ 590689 w 5217957"/>
                <a:gd name="connsiteY28" fmla="*/ 385385 h 6100079"/>
                <a:gd name="connsiteX29" fmla="*/ 1951394 w 5217957"/>
                <a:gd name="connsiteY29" fmla="*/ 82 h 61000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217957" h="6100079">
                  <a:moveTo>
                    <a:pt x="1951394" y="82"/>
                  </a:moveTo>
                  <a:cubicBezTo>
                    <a:pt x="2237632" y="-2119"/>
                    <a:pt x="2536431" y="40011"/>
                    <a:pt x="2855178" y="125419"/>
                  </a:cubicBezTo>
                  <a:cubicBezTo>
                    <a:pt x="3697704" y="351173"/>
                    <a:pt x="4370491" y="894159"/>
                    <a:pt x="4779341" y="1591542"/>
                  </a:cubicBezTo>
                  <a:cubicBezTo>
                    <a:pt x="5195535" y="2301324"/>
                    <a:pt x="5338357" y="3170855"/>
                    <a:pt x="5108574" y="4028416"/>
                  </a:cubicBezTo>
                  <a:cubicBezTo>
                    <a:pt x="4880820" y="4878406"/>
                    <a:pt x="4165604" y="5079965"/>
                    <a:pt x="3459359" y="5487716"/>
                  </a:cubicBezTo>
                  <a:cubicBezTo>
                    <a:pt x="2753115" y="5895466"/>
                    <a:pt x="2053265" y="6257288"/>
                    <a:pt x="1203275" y="6029534"/>
                  </a:cubicBezTo>
                  <a:cubicBezTo>
                    <a:pt x="739885" y="5905369"/>
                    <a:pt x="366400" y="5685345"/>
                    <a:pt x="59921" y="5396467"/>
                  </a:cubicBezTo>
                  <a:lnTo>
                    <a:pt x="0" y="5333381"/>
                  </a:lnTo>
                  <a:lnTo>
                    <a:pt x="0" y="4427327"/>
                  </a:lnTo>
                  <a:lnTo>
                    <a:pt x="112056" y="4602502"/>
                  </a:lnTo>
                  <a:cubicBezTo>
                    <a:pt x="215300" y="4749260"/>
                    <a:pt x="325419" y="4877443"/>
                    <a:pt x="443875" y="4989110"/>
                  </a:cubicBezTo>
                  <a:cubicBezTo>
                    <a:pt x="700709" y="5231113"/>
                    <a:pt x="996455" y="5394516"/>
                    <a:pt x="1348175" y="5488759"/>
                  </a:cubicBezTo>
                  <a:cubicBezTo>
                    <a:pt x="1633379" y="5565179"/>
                    <a:pt x="1910917" y="5556430"/>
                    <a:pt x="2221463" y="5461704"/>
                  </a:cubicBezTo>
                  <a:cubicBezTo>
                    <a:pt x="2541923" y="5363721"/>
                    <a:pt x="2870374" y="5181404"/>
                    <a:pt x="3179339" y="5003023"/>
                  </a:cubicBezTo>
                  <a:cubicBezTo>
                    <a:pt x="3323713" y="4919760"/>
                    <a:pt x="3463978" y="4846641"/>
                    <a:pt x="3599638" y="4775996"/>
                  </a:cubicBezTo>
                  <a:cubicBezTo>
                    <a:pt x="3862436" y="4639263"/>
                    <a:pt x="4089314" y="4521074"/>
                    <a:pt x="4259765" y="4374667"/>
                  </a:cubicBezTo>
                  <a:cubicBezTo>
                    <a:pt x="4418282" y="4238625"/>
                    <a:pt x="4513201" y="4087280"/>
                    <a:pt x="4567742" y="3883732"/>
                  </a:cubicBezTo>
                  <a:cubicBezTo>
                    <a:pt x="4660420" y="3537853"/>
                    <a:pt x="4682033" y="3184640"/>
                    <a:pt x="4631929" y="2833886"/>
                  </a:cubicBezTo>
                  <a:cubicBezTo>
                    <a:pt x="4583584" y="2494734"/>
                    <a:pt x="4470646" y="2172121"/>
                    <a:pt x="4296412" y="1874932"/>
                  </a:cubicBezTo>
                  <a:cubicBezTo>
                    <a:pt x="3944879" y="1275559"/>
                    <a:pt x="3381537" y="846289"/>
                    <a:pt x="2710219" y="666410"/>
                  </a:cubicBezTo>
                  <a:cubicBezTo>
                    <a:pt x="2349955" y="569877"/>
                    <a:pt x="2030161" y="539483"/>
                    <a:pt x="1732642" y="573480"/>
                  </a:cubicBezTo>
                  <a:cubicBezTo>
                    <a:pt x="1440866" y="606814"/>
                    <a:pt x="1158880" y="703976"/>
                    <a:pt x="870621" y="870402"/>
                  </a:cubicBezTo>
                  <a:cubicBezTo>
                    <a:pt x="670160" y="986048"/>
                    <a:pt x="589753" y="1064195"/>
                    <a:pt x="537555" y="1125324"/>
                  </a:cubicBezTo>
                  <a:cubicBezTo>
                    <a:pt x="463218" y="1212400"/>
                    <a:pt x="397708" y="1330125"/>
                    <a:pt x="306995" y="1493030"/>
                  </a:cubicBezTo>
                  <a:cubicBezTo>
                    <a:pt x="234596" y="1623167"/>
                    <a:pt x="145436" y="1783409"/>
                    <a:pt x="23579" y="1977465"/>
                  </a:cubicBezTo>
                  <a:lnTo>
                    <a:pt x="0" y="2014291"/>
                  </a:lnTo>
                  <a:lnTo>
                    <a:pt x="0" y="915660"/>
                  </a:lnTo>
                  <a:lnTo>
                    <a:pt x="58609" y="828051"/>
                  </a:lnTo>
                  <a:cubicBezTo>
                    <a:pt x="177453" y="670481"/>
                    <a:pt x="325847" y="538291"/>
                    <a:pt x="590689" y="385385"/>
                  </a:cubicBezTo>
                  <a:cubicBezTo>
                    <a:pt x="1032159" y="130559"/>
                    <a:pt x="1474330" y="3750"/>
                    <a:pt x="1951394" y="8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sp>
        <p:nvSpPr>
          <p:cNvPr id="2" name="Otsikko 1">
            <a:extLst>
              <a:ext uri="{FF2B5EF4-FFF2-40B4-BE49-F238E27FC236}">
                <a16:creationId xmlns:a16="http://schemas.microsoft.com/office/drawing/2014/main" id="{2589355F-FE23-A4C0-A0AC-375A4F616B32}"/>
              </a:ext>
            </a:extLst>
          </p:cNvPr>
          <p:cNvSpPr>
            <a:spLocks noGrp="1"/>
          </p:cNvSpPr>
          <p:nvPr>
            <p:ph type="title"/>
          </p:nvPr>
        </p:nvSpPr>
        <p:spPr>
          <a:xfrm>
            <a:off x="640080" y="1243013"/>
            <a:ext cx="3855720" cy="4371974"/>
          </a:xfrm>
        </p:spPr>
        <p:txBody>
          <a:bodyPr>
            <a:normAutofit/>
          </a:bodyPr>
          <a:lstStyle/>
          <a:p>
            <a:r>
              <a:rPr lang="fi-FI" sz="3600">
                <a:solidFill>
                  <a:schemeClr val="tx2"/>
                </a:solidFill>
              </a:rPr>
              <a:t>Yhteisesti sovittuja pelisääntöjä</a:t>
            </a:r>
          </a:p>
        </p:txBody>
      </p:sp>
      <p:sp>
        <p:nvSpPr>
          <p:cNvPr id="3" name="Sisällön paikkamerkki 2">
            <a:extLst>
              <a:ext uri="{FF2B5EF4-FFF2-40B4-BE49-F238E27FC236}">
                <a16:creationId xmlns:a16="http://schemas.microsoft.com/office/drawing/2014/main" id="{F453567C-BAD3-2B0D-2F2B-28A5198E3126}"/>
              </a:ext>
            </a:extLst>
          </p:cNvPr>
          <p:cNvSpPr>
            <a:spLocks noGrp="1"/>
          </p:cNvSpPr>
          <p:nvPr>
            <p:ph idx="1"/>
          </p:nvPr>
        </p:nvSpPr>
        <p:spPr>
          <a:xfrm>
            <a:off x="6191864" y="2271252"/>
            <a:ext cx="5221224" cy="3763787"/>
          </a:xfrm>
        </p:spPr>
        <p:txBody>
          <a:bodyPr anchor="ctr">
            <a:normAutofit fontScale="92500" lnSpcReduction="20000"/>
          </a:bodyPr>
          <a:lstStyle/>
          <a:p>
            <a:r>
              <a:rPr lang="fi-FI" sz="1800" dirty="0">
                <a:solidFill>
                  <a:schemeClr val="tx2"/>
                </a:solidFill>
              </a:rPr>
              <a:t>Polussa ei käytetä väkivaltaa missään muodossa, ei fyysistä, ei henkistä eikä sosiaalista</a:t>
            </a:r>
          </a:p>
          <a:p>
            <a:r>
              <a:rPr lang="fi-FI" sz="1800" dirty="0">
                <a:solidFill>
                  <a:schemeClr val="tx2"/>
                </a:solidFill>
              </a:rPr>
              <a:t>Loiste on kokonaan päihteetön yksikkö, täällä emme käytä päihteitä</a:t>
            </a:r>
          </a:p>
          <a:p>
            <a:r>
              <a:rPr lang="fi-FI" sz="1800" dirty="0">
                <a:solidFill>
                  <a:schemeClr val="tx2"/>
                </a:solidFill>
              </a:rPr>
              <a:t>Kunnioitetaan toisiamme ja pidetään toisiamme tasavertaisina</a:t>
            </a:r>
          </a:p>
          <a:p>
            <a:r>
              <a:rPr lang="fi-FI" sz="1800" dirty="0">
                <a:solidFill>
                  <a:schemeClr val="tx2"/>
                </a:solidFill>
              </a:rPr>
              <a:t>Kunnioitetaan toisten tilaa ja tavaroita sekä yksityisyyttä</a:t>
            </a:r>
          </a:p>
          <a:p>
            <a:r>
              <a:rPr lang="fi-FI" sz="1800" dirty="0">
                <a:solidFill>
                  <a:schemeClr val="tx2"/>
                </a:solidFill>
              </a:rPr>
              <a:t>Noudatetaan yhteistä päiväohjelmaa ja sovitaan yhdessä aikuisen kanssa menemisistä ja aikatauluista</a:t>
            </a:r>
          </a:p>
          <a:p>
            <a:r>
              <a:rPr lang="fi-FI" sz="1800" dirty="0">
                <a:solidFill>
                  <a:schemeClr val="tx2"/>
                </a:solidFill>
              </a:rPr>
              <a:t>Annetaan muille rauha, ei huudateta musiikkia, pelejä, televisiota, puheluita tai muita laitteita turhan kovalla</a:t>
            </a:r>
          </a:p>
          <a:p>
            <a:r>
              <a:rPr lang="fi-FI" sz="1800" dirty="0">
                <a:solidFill>
                  <a:schemeClr val="tx2"/>
                </a:solidFill>
              </a:rPr>
              <a:t>Pyritään kunnioittavaan ja asialliseen kielenkäyttöön</a:t>
            </a:r>
          </a:p>
          <a:p>
            <a:endParaRPr lang="fi-FI" sz="1800" dirty="0">
              <a:solidFill>
                <a:schemeClr val="tx2"/>
              </a:solidFill>
            </a:endParaRPr>
          </a:p>
          <a:p>
            <a:endParaRPr lang="fi-FI" sz="1800" dirty="0">
              <a:solidFill>
                <a:schemeClr val="tx2"/>
              </a:solidFill>
            </a:endParaRPr>
          </a:p>
          <a:p>
            <a:endParaRPr lang="fi-FI" sz="1800" dirty="0">
              <a:solidFill>
                <a:schemeClr val="tx2"/>
              </a:solidFill>
            </a:endParaRPr>
          </a:p>
          <a:p>
            <a:endParaRPr lang="fi-FI" sz="1800" dirty="0">
              <a:solidFill>
                <a:schemeClr val="tx2"/>
              </a:solidFill>
            </a:endParaRPr>
          </a:p>
        </p:txBody>
      </p:sp>
    </p:spTree>
    <p:extLst>
      <p:ext uri="{BB962C8B-B14F-4D97-AF65-F5344CB8AC3E}">
        <p14:creationId xmlns:p14="http://schemas.microsoft.com/office/powerpoint/2010/main" val="51000846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1" name="Rectangle 20">
            <a:extLst>
              <a:ext uri="{FF2B5EF4-FFF2-40B4-BE49-F238E27FC236}">
                <a16:creationId xmlns:a16="http://schemas.microsoft.com/office/drawing/2014/main" id="{18873D23-2DCF-4B31-A009-95721C06E8E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C13EF075-D4EF-4929-ADBC-91B27DA1995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p>
        </p:txBody>
      </p:sp>
      <p:grpSp>
        <p:nvGrpSpPr>
          <p:cNvPr id="25" name="Group 24">
            <a:extLst>
              <a:ext uri="{FF2B5EF4-FFF2-40B4-BE49-F238E27FC236}">
                <a16:creationId xmlns:a16="http://schemas.microsoft.com/office/drawing/2014/main" id="{DAA26DFA-AAB2-4973-9C17-16D587C7B198}"/>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1863" y="508838"/>
            <a:ext cx="5217958" cy="6239661"/>
            <a:chOff x="-19221" y="251144"/>
            <a:chExt cx="5217958" cy="6239661"/>
          </a:xfrm>
        </p:grpSpPr>
        <p:sp>
          <p:nvSpPr>
            <p:cNvPr id="26" name="Freeform: Shape 25">
              <a:extLst>
                <a:ext uri="{FF2B5EF4-FFF2-40B4-BE49-F238E27FC236}">
                  <a16:creationId xmlns:a16="http://schemas.microsoft.com/office/drawing/2014/main" id="{3F407F11-7321-4BF6-8536-CCE8E342454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251144"/>
              <a:ext cx="5187198" cy="6239661"/>
            </a:xfrm>
            <a:custGeom>
              <a:avLst/>
              <a:gdLst>
                <a:gd name="connsiteX0" fmla="*/ 2011811 w 5187198"/>
                <a:gd name="connsiteY0" fmla="*/ 4 h 6239661"/>
                <a:gd name="connsiteX1" fmla="*/ 2617011 w 5187198"/>
                <a:gd name="connsiteY1" fmla="*/ 70590 h 6239661"/>
                <a:gd name="connsiteX2" fmla="*/ 2690321 w 5187198"/>
                <a:gd name="connsiteY2" fmla="*/ 88146 h 6239661"/>
                <a:gd name="connsiteX3" fmla="*/ 2726863 w 5187198"/>
                <a:gd name="connsiteY3" fmla="*/ 97127 h 6239661"/>
                <a:gd name="connsiteX4" fmla="*/ 2762951 w 5187198"/>
                <a:gd name="connsiteY4" fmla="*/ 107375 h 6239661"/>
                <a:gd name="connsiteX5" fmla="*/ 2834843 w 5187198"/>
                <a:gd name="connsiteY5" fmla="*/ 128493 h 6239661"/>
                <a:gd name="connsiteX6" fmla="*/ 2906574 w 5187198"/>
                <a:gd name="connsiteY6" fmla="*/ 151076 h 6239661"/>
                <a:gd name="connsiteX7" fmla="*/ 3049504 w 5187198"/>
                <a:gd name="connsiteY7" fmla="*/ 202124 h 6239661"/>
                <a:gd name="connsiteX8" fmla="*/ 3189518 w 5187198"/>
                <a:gd name="connsiteY8" fmla="*/ 260159 h 6239661"/>
                <a:gd name="connsiteX9" fmla="*/ 3326048 w 5187198"/>
                <a:gd name="connsiteY9" fmla="*/ 325143 h 6239661"/>
                <a:gd name="connsiteX10" fmla="*/ 3459166 w 5187198"/>
                <a:gd name="connsiteY10" fmla="*/ 395936 h 6239661"/>
                <a:gd name="connsiteX11" fmla="*/ 3588578 w 5187198"/>
                <a:gd name="connsiteY11" fmla="*/ 472343 h 6239661"/>
                <a:gd name="connsiteX12" fmla="*/ 3651864 w 5187198"/>
                <a:gd name="connsiteY12" fmla="*/ 512600 h 6239661"/>
                <a:gd name="connsiteX13" fmla="*/ 3714514 w 5187198"/>
                <a:gd name="connsiteY13" fmla="*/ 553499 h 6239661"/>
                <a:gd name="connsiteX14" fmla="*/ 4181221 w 5187198"/>
                <a:gd name="connsiteY14" fmla="*/ 922912 h 6239661"/>
                <a:gd name="connsiteX15" fmla="*/ 4582963 w 5187198"/>
                <a:gd name="connsiteY15" fmla="*/ 1358264 h 6239661"/>
                <a:gd name="connsiteX16" fmla="*/ 4670721 w 5187198"/>
                <a:gd name="connsiteY16" fmla="*/ 1477644 h 6239661"/>
                <a:gd name="connsiteX17" fmla="*/ 4752378 w 5187198"/>
                <a:gd name="connsiteY17" fmla="*/ 1601187 h 6239661"/>
                <a:gd name="connsiteX18" fmla="*/ 4772168 w 5187198"/>
                <a:gd name="connsiteY18" fmla="*/ 1632456 h 6239661"/>
                <a:gd name="connsiteX19" fmla="*/ 4782117 w 5187198"/>
                <a:gd name="connsiteY19" fmla="*/ 1648104 h 6239661"/>
                <a:gd name="connsiteX20" fmla="*/ 4791381 w 5187198"/>
                <a:gd name="connsiteY20" fmla="*/ 1664150 h 6239661"/>
                <a:gd name="connsiteX21" fmla="*/ 4828190 w 5187198"/>
                <a:gd name="connsiteY21" fmla="*/ 1728379 h 6239661"/>
                <a:gd name="connsiteX22" fmla="*/ 4864832 w 5187198"/>
                <a:gd name="connsiteY22" fmla="*/ 1792796 h 6239661"/>
                <a:gd name="connsiteX23" fmla="*/ 4899201 w 5187198"/>
                <a:gd name="connsiteY23" fmla="*/ 1858342 h 6239661"/>
                <a:gd name="connsiteX24" fmla="*/ 4933266 w 5187198"/>
                <a:gd name="connsiteY24" fmla="*/ 1924155 h 6239661"/>
                <a:gd name="connsiteX25" fmla="*/ 4964403 w 5187198"/>
                <a:gd name="connsiteY25" fmla="*/ 1991384 h 6239661"/>
                <a:gd name="connsiteX26" fmla="*/ 4995019 w 5187198"/>
                <a:gd name="connsiteY26" fmla="*/ 2058823 h 6239661"/>
                <a:gd name="connsiteX27" fmla="*/ 5021999 w 5187198"/>
                <a:gd name="connsiteY27" fmla="*/ 2127723 h 6239661"/>
                <a:gd name="connsiteX28" fmla="*/ 5048321 w 5187198"/>
                <a:gd name="connsiteY28" fmla="*/ 2196908 h 6239661"/>
                <a:gd name="connsiteX29" fmla="*/ 5070546 w 5187198"/>
                <a:gd name="connsiteY29" fmla="*/ 2267547 h 6239661"/>
                <a:gd name="connsiteX30" fmla="*/ 5092171 w 5187198"/>
                <a:gd name="connsiteY30" fmla="*/ 2338256 h 6239661"/>
                <a:gd name="connsiteX31" fmla="*/ 5110305 w 5187198"/>
                <a:gd name="connsiteY31" fmla="*/ 2409886 h 6239661"/>
                <a:gd name="connsiteX32" fmla="*/ 5186393 w 5187198"/>
                <a:gd name="connsiteY32" fmla="*/ 2992022 h 6239661"/>
                <a:gd name="connsiteX33" fmla="*/ 5149045 w 5187198"/>
                <a:gd name="connsiteY33" fmla="*/ 3571816 h 6239661"/>
                <a:gd name="connsiteX34" fmla="*/ 5126572 w 5187198"/>
                <a:gd name="connsiteY34" fmla="*/ 3714520 h 6239661"/>
                <a:gd name="connsiteX35" fmla="*/ 5099067 w 5187198"/>
                <a:gd name="connsiteY35" fmla="*/ 3856108 h 6239661"/>
                <a:gd name="connsiteX36" fmla="*/ 5095699 w 5187198"/>
                <a:gd name="connsiteY36" fmla="*/ 3873868 h 6239661"/>
                <a:gd name="connsiteX37" fmla="*/ 5091573 w 5187198"/>
                <a:gd name="connsiteY37" fmla="*/ 3891426 h 6239661"/>
                <a:gd name="connsiteX38" fmla="*/ 5083324 w 5187198"/>
                <a:gd name="connsiteY38" fmla="*/ 3926541 h 6239661"/>
                <a:gd name="connsiteX39" fmla="*/ 5067256 w 5187198"/>
                <a:gd name="connsiteY39" fmla="*/ 3996889 h 6239661"/>
                <a:gd name="connsiteX40" fmla="*/ 5059194 w 5187198"/>
                <a:gd name="connsiteY40" fmla="*/ 4032171 h 6239661"/>
                <a:gd name="connsiteX41" fmla="*/ 5049522 w 5187198"/>
                <a:gd name="connsiteY41" fmla="*/ 4067833 h 6239661"/>
                <a:gd name="connsiteX42" fmla="*/ 5040067 w 5187198"/>
                <a:gd name="connsiteY42" fmla="*/ 4103553 h 6239661"/>
                <a:gd name="connsiteX43" fmla="*/ 5028960 w 5187198"/>
                <a:gd name="connsiteY43" fmla="*/ 4138946 h 6239661"/>
                <a:gd name="connsiteX44" fmla="*/ 4917351 w 5187198"/>
                <a:gd name="connsiteY44" fmla="*/ 4417041 h 6239661"/>
                <a:gd name="connsiteX45" fmla="*/ 4756163 w 5187198"/>
                <a:gd name="connsiteY45" fmla="*/ 4676402 h 6239661"/>
                <a:gd name="connsiteX46" fmla="*/ 4322493 w 5187198"/>
                <a:gd name="connsiteY46" fmla="*/ 5105604 h 6239661"/>
                <a:gd name="connsiteX47" fmla="*/ 3840510 w 5187198"/>
                <a:gd name="connsiteY47" fmla="*/ 5429590 h 6239661"/>
                <a:gd name="connsiteX48" fmla="*/ 3606447 w 5187198"/>
                <a:gd name="connsiteY48" fmla="*/ 5572862 h 6239661"/>
                <a:gd name="connsiteX49" fmla="*/ 3488814 w 5187198"/>
                <a:gd name="connsiteY49" fmla="*/ 5647178 h 6239661"/>
                <a:gd name="connsiteX50" fmla="*/ 3365864 w 5187198"/>
                <a:gd name="connsiteY50" fmla="*/ 5722735 h 6239661"/>
                <a:gd name="connsiteX51" fmla="*/ 2839486 w 5187198"/>
                <a:gd name="connsiteY51" fmla="*/ 5999120 h 6239661"/>
                <a:gd name="connsiteX52" fmla="*/ 2242423 w 5187198"/>
                <a:gd name="connsiteY52" fmla="*/ 6192346 h 6239661"/>
                <a:gd name="connsiteX53" fmla="*/ 1589380 w 5187198"/>
                <a:gd name="connsiteY53" fmla="*/ 6230657 h 6239661"/>
                <a:gd name="connsiteX54" fmla="*/ 1548244 w 5187198"/>
                <a:gd name="connsiteY54" fmla="*/ 6226706 h 6239661"/>
                <a:gd name="connsiteX55" fmla="*/ 1507348 w 5187198"/>
                <a:gd name="connsiteY55" fmla="*/ 6221428 h 6239661"/>
                <a:gd name="connsiteX56" fmla="*/ 1466401 w 5187198"/>
                <a:gd name="connsiteY56" fmla="*/ 6215904 h 6239661"/>
                <a:gd name="connsiteX57" fmla="*/ 1425773 w 5187198"/>
                <a:gd name="connsiteY57" fmla="*/ 6209191 h 6239661"/>
                <a:gd name="connsiteX58" fmla="*/ 1344960 w 5187198"/>
                <a:gd name="connsiteY58" fmla="*/ 6193681 h 6239661"/>
                <a:gd name="connsiteX59" fmla="*/ 1265007 w 5187198"/>
                <a:gd name="connsiteY59" fmla="*/ 6175388 h 6239661"/>
                <a:gd name="connsiteX60" fmla="*/ 1225415 w 5187198"/>
                <a:gd name="connsiteY60" fmla="*/ 6165243 h 6239661"/>
                <a:gd name="connsiteX61" fmla="*/ 1186567 w 5187198"/>
                <a:gd name="connsiteY61" fmla="*/ 6154486 h 6239661"/>
                <a:gd name="connsiteX62" fmla="*/ 1111158 w 5187198"/>
                <a:gd name="connsiteY62" fmla="*/ 6130918 h 6239661"/>
                <a:gd name="connsiteX63" fmla="*/ 1035915 w 5187198"/>
                <a:gd name="connsiteY63" fmla="*/ 6107163 h 6239661"/>
                <a:gd name="connsiteX64" fmla="*/ 961579 w 5187198"/>
                <a:gd name="connsiteY64" fmla="*/ 6079594 h 6239661"/>
                <a:gd name="connsiteX65" fmla="*/ 395297 w 5187198"/>
                <a:gd name="connsiteY65" fmla="*/ 5792812 h 6239661"/>
                <a:gd name="connsiteX66" fmla="*/ 265239 w 5187198"/>
                <a:gd name="connsiteY66" fmla="*/ 5701511 h 6239661"/>
                <a:gd name="connsiteX67" fmla="*/ 233756 w 5187198"/>
                <a:gd name="connsiteY67" fmla="*/ 5677542 h 6239661"/>
                <a:gd name="connsiteX68" fmla="*/ 202800 w 5187198"/>
                <a:gd name="connsiteY68" fmla="*/ 5652902 h 6239661"/>
                <a:gd name="connsiteX69" fmla="*/ 140918 w 5187198"/>
                <a:gd name="connsiteY69" fmla="*/ 5603515 h 6239661"/>
                <a:gd name="connsiteX70" fmla="*/ 110625 w 5187198"/>
                <a:gd name="connsiteY70" fmla="*/ 5578127 h 6239661"/>
                <a:gd name="connsiteX71" fmla="*/ 95631 w 5187198"/>
                <a:gd name="connsiteY71" fmla="*/ 5565299 h 6239661"/>
                <a:gd name="connsiteX72" fmla="*/ 81966 w 5187198"/>
                <a:gd name="connsiteY72" fmla="*/ 5550973 h 6239661"/>
                <a:gd name="connsiteX73" fmla="*/ 27991 w 5187198"/>
                <a:gd name="connsiteY73" fmla="*/ 5493272 h 6239661"/>
                <a:gd name="connsiteX74" fmla="*/ 1454 w 5187198"/>
                <a:gd name="connsiteY74" fmla="*/ 5464252 h 6239661"/>
                <a:gd name="connsiteX75" fmla="*/ 0 w 5187198"/>
                <a:gd name="connsiteY75" fmla="*/ 5462518 h 6239661"/>
                <a:gd name="connsiteX76" fmla="*/ 0 w 5187198"/>
                <a:gd name="connsiteY76" fmla="*/ 4720187 h 6239661"/>
                <a:gd name="connsiteX77" fmla="*/ 109684 w 5187198"/>
                <a:gd name="connsiteY77" fmla="*/ 4836724 h 6239661"/>
                <a:gd name="connsiteX78" fmla="*/ 306959 w 5187198"/>
                <a:gd name="connsiteY78" fmla="*/ 5007200 h 6239661"/>
                <a:gd name="connsiteX79" fmla="*/ 358101 w 5187198"/>
                <a:gd name="connsiteY79" fmla="*/ 5046057 h 6239661"/>
                <a:gd name="connsiteX80" fmla="*/ 383328 w 5187198"/>
                <a:gd name="connsiteY80" fmla="*/ 5065684 h 6239661"/>
                <a:gd name="connsiteX81" fmla="*/ 409503 w 5187198"/>
                <a:gd name="connsiteY81" fmla="*/ 5083942 h 6239661"/>
                <a:gd name="connsiteX82" fmla="*/ 461889 w 5187198"/>
                <a:gd name="connsiteY82" fmla="*/ 5119888 h 6239661"/>
                <a:gd name="connsiteX83" fmla="*/ 474883 w 5187198"/>
                <a:gd name="connsiteY83" fmla="*/ 5128933 h 6239661"/>
                <a:gd name="connsiteX84" fmla="*/ 486410 w 5187198"/>
                <a:gd name="connsiteY84" fmla="*/ 5139557 h 6239661"/>
                <a:gd name="connsiteX85" fmla="*/ 510852 w 5187198"/>
                <a:gd name="connsiteY85" fmla="*/ 5159089 h 6239661"/>
                <a:gd name="connsiteX86" fmla="*/ 560653 w 5187198"/>
                <a:gd name="connsiteY86" fmla="*/ 5196893 h 6239661"/>
                <a:gd name="connsiteX87" fmla="*/ 585485 w 5187198"/>
                <a:gd name="connsiteY87" fmla="*/ 5215834 h 6239661"/>
                <a:gd name="connsiteX88" fmla="*/ 610707 w 5187198"/>
                <a:gd name="connsiteY88" fmla="*/ 5234185 h 6239661"/>
                <a:gd name="connsiteX89" fmla="*/ 714768 w 5187198"/>
                <a:gd name="connsiteY89" fmla="*/ 5303103 h 6239661"/>
                <a:gd name="connsiteX90" fmla="*/ 1166634 w 5187198"/>
                <a:gd name="connsiteY90" fmla="*/ 5513322 h 6239661"/>
                <a:gd name="connsiteX91" fmla="*/ 1225991 w 5187198"/>
                <a:gd name="connsiteY91" fmla="*/ 5533632 h 6239661"/>
                <a:gd name="connsiteX92" fmla="*/ 1286680 w 5187198"/>
                <a:gd name="connsiteY92" fmla="*/ 5550705 h 6239661"/>
                <a:gd name="connsiteX93" fmla="*/ 1347310 w 5187198"/>
                <a:gd name="connsiteY93" fmla="*/ 5567995 h 6239661"/>
                <a:gd name="connsiteX94" fmla="*/ 1377002 w 5187198"/>
                <a:gd name="connsiteY94" fmla="*/ 5575719 h 6239661"/>
                <a:gd name="connsiteX95" fmla="*/ 1406328 w 5187198"/>
                <a:gd name="connsiteY95" fmla="*/ 5582649 h 6239661"/>
                <a:gd name="connsiteX96" fmla="*/ 1465060 w 5187198"/>
                <a:gd name="connsiteY96" fmla="*/ 5594909 h 6239661"/>
                <a:gd name="connsiteX97" fmla="*/ 1523881 w 5187198"/>
                <a:gd name="connsiteY97" fmla="*/ 5605105 h 6239661"/>
                <a:gd name="connsiteX98" fmla="*/ 1553325 w 5187198"/>
                <a:gd name="connsiteY98" fmla="*/ 5609865 h 6239661"/>
                <a:gd name="connsiteX99" fmla="*/ 1582813 w 5187198"/>
                <a:gd name="connsiteY99" fmla="*/ 5613593 h 6239661"/>
                <a:gd name="connsiteX100" fmla="*/ 1612301 w 5187198"/>
                <a:gd name="connsiteY100" fmla="*/ 5617321 h 6239661"/>
                <a:gd name="connsiteX101" fmla="*/ 1641863 w 5187198"/>
                <a:gd name="connsiteY101" fmla="*/ 5619910 h 6239661"/>
                <a:gd name="connsiteX102" fmla="*/ 2117508 w 5187198"/>
                <a:gd name="connsiteY102" fmla="*/ 5595156 h 6239661"/>
                <a:gd name="connsiteX103" fmla="*/ 2597368 w 5187198"/>
                <a:gd name="connsiteY103" fmla="*/ 5447381 h 6239661"/>
                <a:gd name="connsiteX104" fmla="*/ 3082968 w 5187198"/>
                <a:gd name="connsiteY104" fmla="*/ 5223245 h 6239661"/>
                <a:gd name="connsiteX105" fmla="*/ 3334855 w 5187198"/>
                <a:gd name="connsiteY105" fmla="*/ 5097383 h 6239661"/>
                <a:gd name="connsiteX106" fmla="*/ 3599509 w 5187198"/>
                <a:gd name="connsiteY106" fmla="*/ 4976217 h 6239661"/>
                <a:gd name="connsiteX107" fmla="*/ 4112002 w 5187198"/>
                <a:gd name="connsiteY107" fmla="*/ 4766359 h 6239661"/>
                <a:gd name="connsiteX108" fmla="*/ 4348983 w 5187198"/>
                <a:gd name="connsiteY108" fmla="*/ 4649833 h 6239661"/>
                <a:gd name="connsiteX109" fmla="*/ 4560505 w 5187198"/>
                <a:gd name="connsiteY109" fmla="*/ 4501564 h 6239661"/>
                <a:gd name="connsiteX110" fmla="*/ 4731963 w 5187198"/>
                <a:gd name="connsiteY110" fmla="*/ 4309870 h 6239661"/>
                <a:gd name="connsiteX111" fmla="*/ 4852344 w 5187198"/>
                <a:gd name="connsiteY111" fmla="*/ 4078640 h 6239661"/>
                <a:gd name="connsiteX112" fmla="*/ 4863972 w 5187198"/>
                <a:gd name="connsiteY112" fmla="*/ 4047790 h 6239661"/>
                <a:gd name="connsiteX113" fmla="*/ 4874144 w 5187198"/>
                <a:gd name="connsiteY113" fmla="*/ 4016320 h 6239661"/>
                <a:gd name="connsiteX114" fmla="*/ 4884127 w 5187198"/>
                <a:gd name="connsiteY114" fmla="*/ 3984682 h 6239661"/>
                <a:gd name="connsiteX115" fmla="*/ 4892800 w 5187198"/>
                <a:gd name="connsiteY115" fmla="*/ 3951883 h 6239661"/>
                <a:gd name="connsiteX116" fmla="*/ 4909526 w 5187198"/>
                <a:gd name="connsiteY116" fmla="*/ 3886001 h 6239661"/>
                <a:gd name="connsiteX117" fmla="*/ 4917687 w 5187198"/>
                <a:gd name="connsiteY117" fmla="*/ 3852948 h 6239661"/>
                <a:gd name="connsiteX118" fmla="*/ 4921768 w 5187198"/>
                <a:gd name="connsiteY118" fmla="*/ 3836422 h 6239661"/>
                <a:gd name="connsiteX119" fmla="*/ 4924845 w 5187198"/>
                <a:gd name="connsiteY119" fmla="*/ 3819742 h 6239661"/>
                <a:gd name="connsiteX120" fmla="*/ 4948230 w 5187198"/>
                <a:gd name="connsiteY120" fmla="*/ 3685744 h 6239661"/>
                <a:gd name="connsiteX121" fmla="*/ 4962782 w 5187198"/>
                <a:gd name="connsiteY121" fmla="*/ 3550540 h 6239661"/>
                <a:gd name="connsiteX122" fmla="*/ 4939468 w 5187198"/>
                <a:gd name="connsiteY122" fmla="*/ 3010249 h 6239661"/>
                <a:gd name="connsiteX123" fmla="*/ 4816901 w 5187198"/>
                <a:gd name="connsiteY123" fmla="*/ 2488224 h 6239661"/>
                <a:gd name="connsiteX124" fmla="*/ 4797005 w 5187198"/>
                <a:gd name="connsiteY124" fmla="*/ 2424470 h 6239661"/>
                <a:gd name="connsiteX125" fmla="*/ 4774433 w 5187198"/>
                <a:gd name="connsiteY125" fmla="*/ 2361620 h 6239661"/>
                <a:gd name="connsiteX126" fmla="*/ 4752459 w 5187198"/>
                <a:gd name="connsiteY126" fmla="*/ 2298700 h 6239661"/>
                <a:gd name="connsiteX127" fmla="*/ 4728083 w 5187198"/>
                <a:gd name="connsiteY127" fmla="*/ 2236526 h 6239661"/>
                <a:gd name="connsiteX128" fmla="*/ 4704471 w 5187198"/>
                <a:gd name="connsiteY128" fmla="*/ 2174095 h 6239661"/>
                <a:gd name="connsiteX129" fmla="*/ 4678399 w 5187198"/>
                <a:gd name="connsiteY129" fmla="*/ 2112626 h 6239661"/>
                <a:gd name="connsiteX130" fmla="*/ 4652601 w 5187198"/>
                <a:gd name="connsiteY130" fmla="*/ 2050999 h 6239661"/>
                <a:gd name="connsiteX131" fmla="*/ 4624205 w 5187198"/>
                <a:gd name="connsiteY131" fmla="*/ 1990415 h 6239661"/>
                <a:gd name="connsiteX132" fmla="*/ 4595398 w 5187198"/>
                <a:gd name="connsiteY132" fmla="*/ 1930069 h 6239661"/>
                <a:gd name="connsiteX133" fmla="*/ 4563827 w 5187198"/>
                <a:gd name="connsiteY133" fmla="*/ 1870952 h 6239661"/>
                <a:gd name="connsiteX134" fmla="*/ 4531433 w 5187198"/>
                <a:gd name="connsiteY134" fmla="*/ 1812311 h 6239661"/>
                <a:gd name="connsiteX135" fmla="*/ 4523315 w 5187198"/>
                <a:gd name="connsiteY135" fmla="*/ 1797616 h 6239661"/>
                <a:gd name="connsiteX136" fmla="*/ 4514482 w 5187198"/>
                <a:gd name="connsiteY136" fmla="*/ 1783425 h 6239661"/>
                <a:gd name="connsiteX137" fmla="*/ 4496845 w 5187198"/>
                <a:gd name="connsiteY137" fmla="*/ 1754936 h 6239661"/>
                <a:gd name="connsiteX138" fmla="*/ 4461463 w 5187198"/>
                <a:gd name="connsiteY138" fmla="*/ 1697929 h 6239661"/>
                <a:gd name="connsiteX139" fmla="*/ 4452660 w 5187198"/>
                <a:gd name="connsiteY139" fmla="*/ 1683629 h 6239661"/>
                <a:gd name="connsiteX140" fmla="*/ 4443141 w 5187198"/>
                <a:gd name="connsiteY140" fmla="*/ 1669834 h 6239661"/>
                <a:gd name="connsiteX141" fmla="*/ 4424241 w 5187198"/>
                <a:gd name="connsiteY141" fmla="*/ 1642166 h 6239661"/>
                <a:gd name="connsiteX142" fmla="*/ 4346886 w 5187198"/>
                <a:gd name="connsiteY142" fmla="*/ 1532412 h 6239661"/>
                <a:gd name="connsiteX143" fmla="*/ 3985497 w 5187198"/>
                <a:gd name="connsiteY143" fmla="*/ 1134649 h 6239661"/>
                <a:gd name="connsiteX144" fmla="*/ 3545665 w 5187198"/>
                <a:gd name="connsiteY144" fmla="*/ 825877 h 6239661"/>
                <a:gd name="connsiteX145" fmla="*/ 3486190 w 5187198"/>
                <a:gd name="connsiteY145" fmla="*/ 794756 h 6239661"/>
                <a:gd name="connsiteX146" fmla="*/ 3426182 w 5187198"/>
                <a:gd name="connsiteY146" fmla="*/ 764765 h 6239661"/>
                <a:gd name="connsiteX147" fmla="*/ 3365044 w 5187198"/>
                <a:gd name="connsiteY147" fmla="*/ 737255 h 6239661"/>
                <a:gd name="connsiteX148" fmla="*/ 3334529 w 5187198"/>
                <a:gd name="connsiteY148" fmla="*/ 723514 h 6239661"/>
                <a:gd name="connsiteX149" fmla="*/ 3303733 w 5187198"/>
                <a:gd name="connsiteY149" fmla="*/ 710395 h 6239661"/>
                <a:gd name="connsiteX150" fmla="*/ 3179033 w 5187198"/>
                <a:gd name="connsiteY150" fmla="*/ 662259 h 6239661"/>
                <a:gd name="connsiteX151" fmla="*/ 3052408 w 5187198"/>
                <a:gd name="connsiteY151" fmla="*/ 620447 h 6239661"/>
                <a:gd name="connsiteX152" fmla="*/ 2924325 w 5187198"/>
                <a:gd name="connsiteY152" fmla="*/ 584505 h 6239661"/>
                <a:gd name="connsiteX153" fmla="*/ 2859667 w 5187198"/>
                <a:gd name="connsiteY153" fmla="*/ 569266 h 6239661"/>
                <a:gd name="connsiteX154" fmla="*/ 2795226 w 5187198"/>
                <a:gd name="connsiteY154" fmla="*/ 554085 h 6239661"/>
                <a:gd name="connsiteX155" fmla="*/ 2729702 w 5187198"/>
                <a:gd name="connsiteY155" fmla="*/ 540354 h 6239661"/>
                <a:gd name="connsiteX156" fmla="*/ 2663758 w 5187198"/>
                <a:gd name="connsiteY156" fmla="*/ 527322 h 6239661"/>
                <a:gd name="connsiteX157" fmla="*/ 2630927 w 5187198"/>
                <a:gd name="connsiteY157" fmla="*/ 520495 h 6239661"/>
                <a:gd name="connsiteX158" fmla="*/ 2597965 w 5187198"/>
                <a:gd name="connsiteY158" fmla="*/ 515024 h 6239661"/>
                <a:gd name="connsiteX159" fmla="*/ 2532205 w 5187198"/>
                <a:gd name="connsiteY159" fmla="*/ 503895 h 6239661"/>
                <a:gd name="connsiteX160" fmla="*/ 2010064 w 5187198"/>
                <a:gd name="connsiteY160" fmla="*/ 452552 h 6239661"/>
                <a:gd name="connsiteX161" fmla="*/ 1494552 w 5187198"/>
                <a:gd name="connsiteY161" fmla="*/ 485055 h 6239661"/>
                <a:gd name="connsiteX162" fmla="*/ 1366896 w 5187198"/>
                <a:gd name="connsiteY162" fmla="*/ 509389 h 6239661"/>
                <a:gd name="connsiteX163" fmla="*/ 1240175 w 5187198"/>
                <a:gd name="connsiteY163" fmla="*/ 541045 h 6239661"/>
                <a:gd name="connsiteX164" fmla="*/ 1177438 w 5187198"/>
                <a:gd name="connsiteY164" fmla="*/ 560170 h 6239661"/>
                <a:gd name="connsiteX165" fmla="*/ 1145987 w 5187198"/>
                <a:gd name="connsiteY165" fmla="*/ 569826 h 6239661"/>
                <a:gd name="connsiteX166" fmla="*/ 1130315 w 5187198"/>
                <a:gd name="connsiteY166" fmla="*/ 574669 h 6239661"/>
                <a:gd name="connsiteX167" fmla="*/ 1114873 w 5187198"/>
                <a:gd name="connsiteY167" fmla="*/ 580384 h 6239661"/>
                <a:gd name="connsiteX168" fmla="*/ 1052839 w 5187198"/>
                <a:gd name="connsiteY168" fmla="*/ 602943 h 6239661"/>
                <a:gd name="connsiteX169" fmla="*/ 991135 w 5187198"/>
                <a:gd name="connsiteY169" fmla="*/ 626866 h 6239661"/>
                <a:gd name="connsiteX170" fmla="*/ 930179 w 5187198"/>
                <a:gd name="connsiteY170" fmla="*/ 653191 h 6239661"/>
                <a:gd name="connsiteX171" fmla="*/ 869768 w 5187198"/>
                <a:gd name="connsiteY171" fmla="*/ 680937 h 6239661"/>
                <a:gd name="connsiteX172" fmla="*/ 810085 w 5187198"/>
                <a:gd name="connsiteY172" fmla="*/ 710734 h 6239661"/>
                <a:gd name="connsiteX173" fmla="*/ 751220 w 5187198"/>
                <a:gd name="connsiteY173" fmla="*/ 741794 h 6239661"/>
                <a:gd name="connsiteX174" fmla="*/ 532669 w 5187198"/>
                <a:gd name="connsiteY174" fmla="*/ 881688 h 6239661"/>
                <a:gd name="connsiteX175" fmla="*/ 354185 w 5187198"/>
                <a:gd name="connsiteY175" fmla="*/ 1050286 h 6239661"/>
                <a:gd name="connsiteX176" fmla="*/ 315980 w 5187198"/>
                <a:gd name="connsiteY176" fmla="*/ 1098125 h 6239661"/>
                <a:gd name="connsiteX177" fmla="*/ 280345 w 5187198"/>
                <a:gd name="connsiteY177" fmla="*/ 1149782 h 6239661"/>
                <a:gd name="connsiteX178" fmla="*/ 245890 w 5187198"/>
                <a:gd name="connsiteY178" fmla="*/ 1203959 h 6239661"/>
                <a:gd name="connsiteX179" fmla="*/ 212162 w 5187198"/>
                <a:gd name="connsiteY179" fmla="*/ 1260184 h 6239661"/>
                <a:gd name="connsiteX180" fmla="*/ 80716 w 5187198"/>
                <a:gd name="connsiteY180" fmla="*/ 1502476 h 6239661"/>
                <a:gd name="connsiteX181" fmla="*/ 0 w 5187198"/>
                <a:gd name="connsiteY181" fmla="*/ 1648841 h 6239661"/>
                <a:gd name="connsiteX182" fmla="*/ 0 w 5187198"/>
                <a:gd name="connsiteY182" fmla="*/ 954863 h 6239661"/>
                <a:gd name="connsiteX183" fmla="*/ 43491 w 5187198"/>
                <a:gd name="connsiteY183" fmla="*/ 895513 h 6239661"/>
                <a:gd name="connsiteX184" fmla="*/ 93923 w 5187198"/>
                <a:gd name="connsiteY184" fmla="*/ 834489 h 6239661"/>
                <a:gd name="connsiteX185" fmla="*/ 323465 w 5187198"/>
                <a:gd name="connsiteY185" fmla="*/ 617671 h 6239661"/>
                <a:gd name="connsiteX186" fmla="*/ 574777 w 5187198"/>
                <a:gd name="connsiteY186" fmla="*/ 446794 h 6239661"/>
                <a:gd name="connsiteX187" fmla="*/ 638943 w 5187198"/>
                <a:gd name="connsiteY187" fmla="*/ 408925 h 6239661"/>
                <a:gd name="connsiteX188" fmla="*/ 703505 w 5187198"/>
                <a:gd name="connsiteY188" fmla="*/ 371742 h 6239661"/>
                <a:gd name="connsiteX189" fmla="*/ 769262 w 5187198"/>
                <a:gd name="connsiteY189" fmla="*/ 336154 h 6239661"/>
                <a:gd name="connsiteX190" fmla="*/ 835552 w 5187198"/>
                <a:gd name="connsiteY190" fmla="*/ 301173 h 6239661"/>
                <a:gd name="connsiteX191" fmla="*/ 902979 w 5187198"/>
                <a:gd name="connsiteY191" fmla="*/ 268004 h 6239661"/>
                <a:gd name="connsiteX192" fmla="*/ 971127 w 5187198"/>
                <a:gd name="connsiteY192" fmla="*/ 235607 h 6239661"/>
                <a:gd name="connsiteX193" fmla="*/ 988238 w 5187198"/>
                <a:gd name="connsiteY193" fmla="*/ 227556 h 6239661"/>
                <a:gd name="connsiteX194" fmla="*/ 1005744 w 5187198"/>
                <a:gd name="connsiteY194" fmla="*/ 220191 h 6239661"/>
                <a:gd name="connsiteX195" fmla="*/ 1040729 w 5187198"/>
                <a:gd name="connsiteY195" fmla="*/ 205569 h 6239661"/>
                <a:gd name="connsiteX196" fmla="*/ 1110835 w 5187198"/>
                <a:gd name="connsiteY196" fmla="*/ 176248 h 6239661"/>
                <a:gd name="connsiteX197" fmla="*/ 1254256 w 5187198"/>
                <a:gd name="connsiteY197" fmla="*/ 123796 h 6239661"/>
                <a:gd name="connsiteX198" fmla="*/ 1401310 w 5187198"/>
                <a:gd name="connsiteY198" fmla="*/ 79852 h 6239661"/>
                <a:gd name="connsiteX199" fmla="*/ 2011811 w 5187198"/>
                <a:gd name="connsiteY199" fmla="*/ 4 h 62396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Lst>
              <a:rect l="l" t="t" r="r" b="b"/>
              <a:pathLst>
                <a:path w="5187198" h="6239661">
                  <a:moveTo>
                    <a:pt x="2011811" y="4"/>
                  </a:moveTo>
                  <a:cubicBezTo>
                    <a:pt x="2217306" y="120"/>
                    <a:pt x="2420903" y="25925"/>
                    <a:pt x="2617011" y="70590"/>
                  </a:cubicBezTo>
                  <a:lnTo>
                    <a:pt x="2690321" y="88146"/>
                  </a:lnTo>
                  <a:lnTo>
                    <a:pt x="2726863" y="97127"/>
                  </a:lnTo>
                  <a:lnTo>
                    <a:pt x="2762951" y="107375"/>
                  </a:lnTo>
                  <a:lnTo>
                    <a:pt x="2834843" y="128493"/>
                  </a:lnTo>
                  <a:cubicBezTo>
                    <a:pt x="2858788" y="135605"/>
                    <a:pt x="2882632" y="142226"/>
                    <a:pt x="2906574" y="151076"/>
                  </a:cubicBezTo>
                  <a:cubicBezTo>
                    <a:pt x="2954475" y="167852"/>
                    <a:pt x="3002363" y="183813"/>
                    <a:pt x="3049504" y="202124"/>
                  </a:cubicBezTo>
                  <a:lnTo>
                    <a:pt x="3189518" y="260159"/>
                  </a:lnTo>
                  <a:lnTo>
                    <a:pt x="3326048" y="325143"/>
                  </a:lnTo>
                  <a:cubicBezTo>
                    <a:pt x="3370687" y="348464"/>
                    <a:pt x="3414908" y="372485"/>
                    <a:pt x="3459166" y="395936"/>
                  </a:cubicBezTo>
                  <a:cubicBezTo>
                    <a:pt x="3502947" y="420302"/>
                    <a:pt x="3545491" y="447118"/>
                    <a:pt x="3588578" y="472343"/>
                  </a:cubicBezTo>
                  <a:cubicBezTo>
                    <a:pt x="3610346" y="484551"/>
                    <a:pt x="3630797" y="499072"/>
                    <a:pt x="3651864" y="512600"/>
                  </a:cubicBezTo>
                  <a:lnTo>
                    <a:pt x="3714514" y="553499"/>
                  </a:lnTo>
                  <a:cubicBezTo>
                    <a:pt x="3880005" y="664844"/>
                    <a:pt x="4036083" y="788388"/>
                    <a:pt x="4181221" y="922912"/>
                  </a:cubicBezTo>
                  <a:cubicBezTo>
                    <a:pt x="4326221" y="1057515"/>
                    <a:pt x="4461955" y="1202038"/>
                    <a:pt x="4582963" y="1358264"/>
                  </a:cubicBezTo>
                  <a:cubicBezTo>
                    <a:pt x="4614206" y="1396543"/>
                    <a:pt x="4642091" y="1437400"/>
                    <a:pt x="4670721" y="1477644"/>
                  </a:cubicBezTo>
                  <a:cubicBezTo>
                    <a:pt x="4700172" y="1517414"/>
                    <a:pt x="4725864" y="1559538"/>
                    <a:pt x="4752378" y="1601187"/>
                  </a:cubicBezTo>
                  <a:lnTo>
                    <a:pt x="4772168" y="1632456"/>
                  </a:lnTo>
                  <a:lnTo>
                    <a:pt x="4782117" y="1648104"/>
                  </a:lnTo>
                  <a:lnTo>
                    <a:pt x="4791381" y="1664150"/>
                  </a:lnTo>
                  <a:lnTo>
                    <a:pt x="4828190" y="1728379"/>
                  </a:lnTo>
                  <a:cubicBezTo>
                    <a:pt x="4840266" y="1749930"/>
                    <a:pt x="4853470" y="1770740"/>
                    <a:pt x="4864832" y="1792796"/>
                  </a:cubicBezTo>
                  <a:lnTo>
                    <a:pt x="4899201" y="1858342"/>
                  </a:lnTo>
                  <a:cubicBezTo>
                    <a:pt x="4910484" y="1880260"/>
                    <a:pt x="4922532" y="1901920"/>
                    <a:pt x="4933266" y="1924155"/>
                  </a:cubicBezTo>
                  <a:lnTo>
                    <a:pt x="4964403" y="1991384"/>
                  </a:lnTo>
                  <a:cubicBezTo>
                    <a:pt x="4974618" y="2013829"/>
                    <a:pt x="4985323" y="2036171"/>
                    <a:pt x="4995019" y="2058823"/>
                  </a:cubicBezTo>
                  <a:lnTo>
                    <a:pt x="5021999" y="2127723"/>
                  </a:lnTo>
                  <a:lnTo>
                    <a:pt x="5048321" y="2196908"/>
                  </a:lnTo>
                  <a:lnTo>
                    <a:pt x="5070546" y="2267547"/>
                  </a:lnTo>
                  <a:cubicBezTo>
                    <a:pt x="5078054" y="2291004"/>
                    <a:pt x="5085044" y="2314670"/>
                    <a:pt x="5092171" y="2338256"/>
                  </a:cubicBezTo>
                  <a:cubicBezTo>
                    <a:pt x="5098670" y="2362023"/>
                    <a:pt x="5104296" y="2386019"/>
                    <a:pt x="5110305" y="2409886"/>
                  </a:cubicBezTo>
                  <a:cubicBezTo>
                    <a:pt x="5158097" y="2600976"/>
                    <a:pt x="5182068" y="2797044"/>
                    <a:pt x="5186393" y="2992022"/>
                  </a:cubicBezTo>
                  <a:cubicBezTo>
                    <a:pt x="5191013" y="3187195"/>
                    <a:pt x="5175397" y="3380886"/>
                    <a:pt x="5149045" y="3571816"/>
                  </a:cubicBezTo>
                  <a:cubicBezTo>
                    <a:pt x="5141154" y="3619431"/>
                    <a:pt x="5133539" y="3666889"/>
                    <a:pt x="5126572" y="3714520"/>
                  </a:cubicBezTo>
                  <a:cubicBezTo>
                    <a:pt x="5117276" y="3761759"/>
                    <a:pt x="5107793" y="3808831"/>
                    <a:pt x="5099067" y="3856108"/>
                  </a:cubicBezTo>
                  <a:lnTo>
                    <a:pt x="5095699" y="3873868"/>
                  </a:lnTo>
                  <a:lnTo>
                    <a:pt x="5091573" y="3891426"/>
                  </a:lnTo>
                  <a:lnTo>
                    <a:pt x="5083324" y="3926541"/>
                  </a:lnTo>
                  <a:lnTo>
                    <a:pt x="5067256" y="3996889"/>
                  </a:lnTo>
                  <a:cubicBezTo>
                    <a:pt x="5064451" y="4008657"/>
                    <a:pt x="5062244" y="4020353"/>
                    <a:pt x="5059194" y="4032171"/>
                  </a:cubicBezTo>
                  <a:lnTo>
                    <a:pt x="5049522" y="4067833"/>
                  </a:lnTo>
                  <a:lnTo>
                    <a:pt x="5040067" y="4103553"/>
                  </a:lnTo>
                  <a:cubicBezTo>
                    <a:pt x="5036554" y="4115363"/>
                    <a:pt x="5032689" y="4127194"/>
                    <a:pt x="5028960" y="4138946"/>
                  </a:cubicBezTo>
                  <a:cubicBezTo>
                    <a:pt x="4999693" y="4233462"/>
                    <a:pt x="4962869" y="4326764"/>
                    <a:pt x="4917351" y="4417041"/>
                  </a:cubicBezTo>
                  <a:cubicBezTo>
                    <a:pt x="4871860" y="4507209"/>
                    <a:pt x="4817597" y="4594215"/>
                    <a:pt x="4756163" y="4676402"/>
                  </a:cubicBezTo>
                  <a:cubicBezTo>
                    <a:pt x="4632803" y="4840875"/>
                    <a:pt x="4480597" y="4982783"/>
                    <a:pt x="4322493" y="5105604"/>
                  </a:cubicBezTo>
                  <a:cubicBezTo>
                    <a:pt x="4163928" y="5228420"/>
                    <a:pt x="3999564" y="5332640"/>
                    <a:pt x="3840510" y="5429590"/>
                  </a:cubicBezTo>
                  <a:cubicBezTo>
                    <a:pt x="3760954" y="5478172"/>
                    <a:pt x="3682353" y="5524924"/>
                    <a:pt x="3606447" y="5572862"/>
                  </a:cubicBezTo>
                  <a:lnTo>
                    <a:pt x="3488814" y="5647178"/>
                  </a:lnTo>
                  <a:cubicBezTo>
                    <a:pt x="3448270" y="5672597"/>
                    <a:pt x="3407323" y="5697792"/>
                    <a:pt x="3365864" y="5722735"/>
                  </a:cubicBezTo>
                  <a:cubicBezTo>
                    <a:pt x="3200163" y="5822424"/>
                    <a:pt x="3026125" y="5917328"/>
                    <a:pt x="2839486" y="5999120"/>
                  </a:cubicBezTo>
                  <a:cubicBezTo>
                    <a:pt x="2653201" y="6080891"/>
                    <a:pt x="2453560" y="6149344"/>
                    <a:pt x="2242423" y="6192346"/>
                  </a:cubicBezTo>
                  <a:cubicBezTo>
                    <a:pt x="2031719" y="6235463"/>
                    <a:pt x="1808952" y="6251353"/>
                    <a:pt x="1589380" y="6230657"/>
                  </a:cubicBezTo>
                  <a:lnTo>
                    <a:pt x="1548244" y="6226706"/>
                  </a:lnTo>
                  <a:cubicBezTo>
                    <a:pt x="1534528" y="6225117"/>
                    <a:pt x="1520898" y="6223203"/>
                    <a:pt x="1507348" y="6221428"/>
                  </a:cubicBezTo>
                  <a:lnTo>
                    <a:pt x="1466401" y="6215904"/>
                  </a:lnTo>
                  <a:cubicBezTo>
                    <a:pt x="1452772" y="6213991"/>
                    <a:pt x="1439316" y="6211428"/>
                    <a:pt x="1425773" y="6209191"/>
                  </a:cubicBezTo>
                  <a:cubicBezTo>
                    <a:pt x="1398775" y="6204391"/>
                    <a:pt x="1371610" y="6199779"/>
                    <a:pt x="1344960" y="6193681"/>
                  </a:cubicBezTo>
                  <a:cubicBezTo>
                    <a:pt x="1318251" y="6187799"/>
                    <a:pt x="1291260" y="6182538"/>
                    <a:pt x="1265007" y="6175388"/>
                  </a:cubicBezTo>
                  <a:lnTo>
                    <a:pt x="1225415" y="6165243"/>
                  </a:lnTo>
                  <a:cubicBezTo>
                    <a:pt x="1212163" y="6161924"/>
                    <a:pt x="1198939" y="6158496"/>
                    <a:pt x="1186567" y="6154486"/>
                  </a:cubicBezTo>
                  <a:lnTo>
                    <a:pt x="1111158" y="6130918"/>
                  </a:lnTo>
                  <a:lnTo>
                    <a:pt x="1035915" y="6107163"/>
                  </a:lnTo>
                  <a:cubicBezTo>
                    <a:pt x="1010846" y="6099055"/>
                    <a:pt x="986357" y="6088784"/>
                    <a:pt x="961579" y="6079594"/>
                  </a:cubicBezTo>
                  <a:cubicBezTo>
                    <a:pt x="763709" y="6005594"/>
                    <a:pt x="572401" y="5909703"/>
                    <a:pt x="395297" y="5792812"/>
                  </a:cubicBezTo>
                  <a:lnTo>
                    <a:pt x="265239" y="5701511"/>
                  </a:lnTo>
                  <a:cubicBezTo>
                    <a:pt x="254227" y="5694155"/>
                    <a:pt x="244103" y="5685646"/>
                    <a:pt x="233756" y="5677542"/>
                  </a:cubicBezTo>
                  <a:lnTo>
                    <a:pt x="202800" y="5652902"/>
                  </a:lnTo>
                  <a:lnTo>
                    <a:pt x="140918" y="5603515"/>
                  </a:lnTo>
                  <a:cubicBezTo>
                    <a:pt x="130598" y="5595302"/>
                    <a:pt x="120280" y="5587089"/>
                    <a:pt x="110625" y="5578127"/>
                  </a:cubicBezTo>
                  <a:cubicBezTo>
                    <a:pt x="105647" y="5573779"/>
                    <a:pt x="100444" y="5569834"/>
                    <a:pt x="95631" y="5565299"/>
                  </a:cubicBezTo>
                  <a:cubicBezTo>
                    <a:pt x="90955" y="5560684"/>
                    <a:pt x="86505" y="5555666"/>
                    <a:pt x="81966" y="5550973"/>
                  </a:cubicBezTo>
                  <a:lnTo>
                    <a:pt x="27991" y="5493272"/>
                  </a:lnTo>
                  <a:cubicBezTo>
                    <a:pt x="19109" y="5483589"/>
                    <a:pt x="9758" y="5474359"/>
                    <a:pt x="1454" y="5464252"/>
                  </a:cubicBezTo>
                  <a:lnTo>
                    <a:pt x="0" y="5462518"/>
                  </a:lnTo>
                  <a:lnTo>
                    <a:pt x="0" y="4720187"/>
                  </a:lnTo>
                  <a:lnTo>
                    <a:pt x="109684" y="4836724"/>
                  </a:lnTo>
                  <a:cubicBezTo>
                    <a:pt x="173316" y="4897375"/>
                    <a:pt x="239447" y="4954160"/>
                    <a:pt x="306959" y="5007200"/>
                  </a:cubicBezTo>
                  <a:lnTo>
                    <a:pt x="358101" y="5046057"/>
                  </a:lnTo>
                  <a:lnTo>
                    <a:pt x="383328" y="5065684"/>
                  </a:lnTo>
                  <a:cubicBezTo>
                    <a:pt x="391637" y="5072316"/>
                    <a:pt x="400805" y="5077902"/>
                    <a:pt x="409503" y="5083942"/>
                  </a:cubicBezTo>
                  <a:lnTo>
                    <a:pt x="461889" y="5119888"/>
                  </a:lnTo>
                  <a:cubicBezTo>
                    <a:pt x="466184" y="5122893"/>
                    <a:pt x="470616" y="5125820"/>
                    <a:pt x="474883" y="5128933"/>
                  </a:cubicBezTo>
                  <a:cubicBezTo>
                    <a:pt x="478982" y="5132235"/>
                    <a:pt x="482476" y="5136069"/>
                    <a:pt x="486410" y="5139557"/>
                  </a:cubicBezTo>
                  <a:cubicBezTo>
                    <a:pt x="494140" y="5146613"/>
                    <a:pt x="502565" y="5152812"/>
                    <a:pt x="510852" y="5159089"/>
                  </a:cubicBezTo>
                  <a:lnTo>
                    <a:pt x="560653" y="5196893"/>
                  </a:lnTo>
                  <a:lnTo>
                    <a:pt x="585485" y="5215834"/>
                  </a:lnTo>
                  <a:cubicBezTo>
                    <a:pt x="593773" y="5222111"/>
                    <a:pt x="601864" y="5228685"/>
                    <a:pt x="610707" y="5234185"/>
                  </a:cubicBezTo>
                  <a:lnTo>
                    <a:pt x="714768" y="5303103"/>
                  </a:lnTo>
                  <a:cubicBezTo>
                    <a:pt x="856162" y="5390603"/>
                    <a:pt x="1008099" y="5459947"/>
                    <a:pt x="1166634" y="5513322"/>
                  </a:cubicBezTo>
                  <a:cubicBezTo>
                    <a:pt x="1186540" y="5519932"/>
                    <a:pt x="1205774" y="5527751"/>
                    <a:pt x="1225991" y="5533632"/>
                  </a:cubicBezTo>
                  <a:lnTo>
                    <a:pt x="1286680" y="5550705"/>
                  </a:lnTo>
                  <a:lnTo>
                    <a:pt x="1347310" y="5567995"/>
                  </a:lnTo>
                  <a:cubicBezTo>
                    <a:pt x="1357469" y="5571180"/>
                    <a:pt x="1367261" y="5573572"/>
                    <a:pt x="1377002" y="5575719"/>
                  </a:cubicBezTo>
                  <a:lnTo>
                    <a:pt x="1406328" y="5582649"/>
                  </a:lnTo>
                  <a:cubicBezTo>
                    <a:pt x="1425825" y="5587757"/>
                    <a:pt x="1445490" y="5590939"/>
                    <a:pt x="1465060" y="5594909"/>
                  </a:cubicBezTo>
                  <a:cubicBezTo>
                    <a:pt x="1484652" y="5599231"/>
                    <a:pt x="1504324" y="5601952"/>
                    <a:pt x="1523881" y="5605105"/>
                  </a:cubicBezTo>
                  <a:cubicBezTo>
                    <a:pt x="1533660" y="5606682"/>
                    <a:pt x="1543460" y="5608613"/>
                    <a:pt x="1553325" y="5609865"/>
                  </a:cubicBezTo>
                  <a:lnTo>
                    <a:pt x="1582813" y="5613593"/>
                  </a:lnTo>
                  <a:lnTo>
                    <a:pt x="1612301" y="5617321"/>
                  </a:lnTo>
                  <a:lnTo>
                    <a:pt x="1641863" y="5619910"/>
                  </a:lnTo>
                  <a:cubicBezTo>
                    <a:pt x="1799348" y="5633940"/>
                    <a:pt x="1957913" y="5625770"/>
                    <a:pt x="2117508" y="5595156"/>
                  </a:cubicBezTo>
                  <a:cubicBezTo>
                    <a:pt x="2277124" y="5564895"/>
                    <a:pt x="2437004" y="5512449"/>
                    <a:pt x="2597368" y="5447381"/>
                  </a:cubicBezTo>
                  <a:cubicBezTo>
                    <a:pt x="2757791" y="5382096"/>
                    <a:pt x="2918855" y="5304464"/>
                    <a:pt x="3082968" y="5223245"/>
                  </a:cubicBezTo>
                  <a:lnTo>
                    <a:pt x="3334855" y="5097383"/>
                  </a:lnTo>
                  <a:cubicBezTo>
                    <a:pt x="3423528" y="5054142"/>
                    <a:pt x="3511773" y="5013798"/>
                    <a:pt x="3599509" y="4976217"/>
                  </a:cubicBezTo>
                  <a:cubicBezTo>
                    <a:pt x="3774960" y="4900701"/>
                    <a:pt x="3948276" y="4837481"/>
                    <a:pt x="4112002" y="4766359"/>
                  </a:cubicBezTo>
                  <a:cubicBezTo>
                    <a:pt x="4193972" y="4730827"/>
                    <a:pt x="4273429" y="4692997"/>
                    <a:pt x="4348983" y="4649833"/>
                  </a:cubicBezTo>
                  <a:cubicBezTo>
                    <a:pt x="4424508" y="4606778"/>
                    <a:pt x="4496050" y="4558250"/>
                    <a:pt x="4560505" y="4501564"/>
                  </a:cubicBezTo>
                  <a:cubicBezTo>
                    <a:pt x="4625198" y="4445289"/>
                    <a:pt x="4682991" y="4381021"/>
                    <a:pt x="4731963" y="4309870"/>
                  </a:cubicBezTo>
                  <a:cubicBezTo>
                    <a:pt x="4781043" y="4238747"/>
                    <a:pt x="4821275" y="4160848"/>
                    <a:pt x="4852344" y="4078640"/>
                  </a:cubicBezTo>
                  <a:lnTo>
                    <a:pt x="4863972" y="4047790"/>
                  </a:lnTo>
                  <a:lnTo>
                    <a:pt x="4874144" y="4016320"/>
                  </a:lnTo>
                  <a:lnTo>
                    <a:pt x="4884127" y="3984682"/>
                  </a:lnTo>
                  <a:cubicBezTo>
                    <a:pt x="4887242" y="3973925"/>
                    <a:pt x="4889981" y="3962835"/>
                    <a:pt x="4892800" y="3951883"/>
                  </a:cubicBezTo>
                  <a:lnTo>
                    <a:pt x="4909526" y="3886001"/>
                  </a:lnTo>
                  <a:lnTo>
                    <a:pt x="4917687" y="3852948"/>
                  </a:lnTo>
                  <a:lnTo>
                    <a:pt x="4921768" y="3836422"/>
                  </a:lnTo>
                  <a:lnTo>
                    <a:pt x="4924845" y="3819742"/>
                  </a:lnTo>
                  <a:cubicBezTo>
                    <a:pt x="4933092" y="3775120"/>
                    <a:pt x="4941231" y="3730469"/>
                    <a:pt x="4948230" y="3685744"/>
                  </a:cubicBezTo>
                  <a:cubicBezTo>
                    <a:pt x="4953579" y="3640694"/>
                    <a:pt x="4958249" y="3595577"/>
                    <a:pt x="4962782" y="3550540"/>
                  </a:cubicBezTo>
                  <a:cubicBezTo>
                    <a:pt x="4976580" y="3369692"/>
                    <a:pt x="4965812" y="3187942"/>
                    <a:pt x="4939468" y="3010249"/>
                  </a:cubicBezTo>
                  <a:cubicBezTo>
                    <a:pt x="4912965" y="2832281"/>
                    <a:pt x="4870237" y="2658196"/>
                    <a:pt x="4816901" y="2488224"/>
                  </a:cubicBezTo>
                  <a:cubicBezTo>
                    <a:pt x="4810197" y="2466954"/>
                    <a:pt x="4803984" y="2445582"/>
                    <a:pt x="4797005" y="2424470"/>
                  </a:cubicBezTo>
                  <a:cubicBezTo>
                    <a:pt x="4789399" y="2403537"/>
                    <a:pt x="4781686" y="2382574"/>
                    <a:pt x="4774433" y="2361620"/>
                  </a:cubicBezTo>
                  <a:lnTo>
                    <a:pt x="4752459" y="2298700"/>
                  </a:lnTo>
                  <a:lnTo>
                    <a:pt x="4728083" y="2236526"/>
                  </a:lnTo>
                  <a:cubicBezTo>
                    <a:pt x="4719957" y="2215802"/>
                    <a:pt x="4712352" y="2194869"/>
                    <a:pt x="4704471" y="2174095"/>
                  </a:cubicBezTo>
                  <a:lnTo>
                    <a:pt x="4678399" y="2112626"/>
                  </a:lnTo>
                  <a:lnTo>
                    <a:pt x="4652601" y="2050999"/>
                  </a:lnTo>
                  <a:cubicBezTo>
                    <a:pt x="4643711" y="2030533"/>
                    <a:pt x="4633616" y="2010672"/>
                    <a:pt x="4624205" y="1990415"/>
                  </a:cubicBezTo>
                  <a:lnTo>
                    <a:pt x="4595398" y="1930069"/>
                  </a:lnTo>
                  <a:cubicBezTo>
                    <a:pt x="4585714" y="1909969"/>
                    <a:pt x="4574413" y="1890713"/>
                    <a:pt x="4563827" y="1870952"/>
                  </a:cubicBezTo>
                  <a:lnTo>
                    <a:pt x="4531433" y="1812311"/>
                  </a:lnTo>
                  <a:lnTo>
                    <a:pt x="4523315" y="1797616"/>
                  </a:lnTo>
                  <a:lnTo>
                    <a:pt x="4514482" y="1783425"/>
                  </a:lnTo>
                  <a:lnTo>
                    <a:pt x="4496845" y="1754936"/>
                  </a:lnTo>
                  <a:lnTo>
                    <a:pt x="4461463" y="1697929"/>
                  </a:lnTo>
                  <a:lnTo>
                    <a:pt x="4452660" y="1683629"/>
                  </a:lnTo>
                  <a:lnTo>
                    <a:pt x="4443141" y="1669834"/>
                  </a:lnTo>
                  <a:lnTo>
                    <a:pt x="4424241" y="1642166"/>
                  </a:lnTo>
                  <a:cubicBezTo>
                    <a:pt x="4399005" y="1605265"/>
                    <a:pt x="4374512" y="1567751"/>
                    <a:pt x="4346886" y="1532412"/>
                  </a:cubicBezTo>
                  <a:cubicBezTo>
                    <a:pt x="4240477" y="1388328"/>
                    <a:pt x="4120362" y="1253437"/>
                    <a:pt x="3985497" y="1134649"/>
                  </a:cubicBezTo>
                  <a:cubicBezTo>
                    <a:pt x="3850799" y="1015675"/>
                    <a:pt x="3702920" y="911715"/>
                    <a:pt x="3545665" y="825877"/>
                  </a:cubicBezTo>
                  <a:lnTo>
                    <a:pt x="3486190" y="794756"/>
                  </a:lnTo>
                  <a:cubicBezTo>
                    <a:pt x="3466181" y="784640"/>
                    <a:pt x="3446893" y="773560"/>
                    <a:pt x="3426182" y="764765"/>
                  </a:cubicBezTo>
                  <a:lnTo>
                    <a:pt x="3365044" y="737255"/>
                  </a:lnTo>
                  <a:lnTo>
                    <a:pt x="3334529" y="723514"/>
                  </a:lnTo>
                  <a:cubicBezTo>
                    <a:pt x="3324394" y="718943"/>
                    <a:pt x="3314287" y="714265"/>
                    <a:pt x="3303733" y="710395"/>
                  </a:cubicBezTo>
                  <a:cubicBezTo>
                    <a:pt x="3262013" y="694346"/>
                    <a:pt x="3220711" y="677599"/>
                    <a:pt x="3179033" y="662259"/>
                  </a:cubicBezTo>
                  <a:lnTo>
                    <a:pt x="3052408" y="620447"/>
                  </a:lnTo>
                  <a:lnTo>
                    <a:pt x="2924325" y="584505"/>
                  </a:lnTo>
                  <a:cubicBezTo>
                    <a:pt x="2903106" y="578471"/>
                    <a:pt x="2881119" y="574434"/>
                    <a:pt x="2859667" y="569266"/>
                  </a:cubicBezTo>
                  <a:lnTo>
                    <a:pt x="2795226" y="554085"/>
                  </a:lnTo>
                  <a:cubicBezTo>
                    <a:pt x="2774078" y="548652"/>
                    <a:pt x="2751709" y="544744"/>
                    <a:pt x="2729702" y="540354"/>
                  </a:cubicBezTo>
                  <a:lnTo>
                    <a:pt x="2663758" y="527322"/>
                  </a:lnTo>
                  <a:lnTo>
                    <a:pt x="2630927" y="520495"/>
                  </a:lnTo>
                  <a:lnTo>
                    <a:pt x="2597965" y="515024"/>
                  </a:lnTo>
                  <a:cubicBezTo>
                    <a:pt x="2575970" y="511449"/>
                    <a:pt x="2554112" y="507795"/>
                    <a:pt x="2532205" y="503895"/>
                  </a:cubicBezTo>
                  <a:cubicBezTo>
                    <a:pt x="2357016" y="475037"/>
                    <a:pt x="2182954" y="456682"/>
                    <a:pt x="2010064" y="452552"/>
                  </a:cubicBezTo>
                  <a:cubicBezTo>
                    <a:pt x="1837255" y="448558"/>
                    <a:pt x="1665388" y="457916"/>
                    <a:pt x="1494552" y="485055"/>
                  </a:cubicBezTo>
                  <a:cubicBezTo>
                    <a:pt x="1452133" y="492816"/>
                    <a:pt x="1409569" y="501117"/>
                    <a:pt x="1366896" y="509389"/>
                  </a:cubicBezTo>
                  <a:cubicBezTo>
                    <a:pt x="1324862" y="520035"/>
                    <a:pt x="1282333" y="529505"/>
                    <a:pt x="1240175" y="541045"/>
                  </a:cubicBezTo>
                  <a:lnTo>
                    <a:pt x="1177438" y="560170"/>
                  </a:lnTo>
                  <a:lnTo>
                    <a:pt x="1145987" y="569826"/>
                  </a:lnTo>
                  <a:lnTo>
                    <a:pt x="1130315" y="574669"/>
                  </a:lnTo>
                  <a:lnTo>
                    <a:pt x="1114873" y="580384"/>
                  </a:lnTo>
                  <a:lnTo>
                    <a:pt x="1052839" y="602943"/>
                  </a:lnTo>
                  <a:cubicBezTo>
                    <a:pt x="1032151" y="610499"/>
                    <a:pt x="1011255" y="617535"/>
                    <a:pt x="991135" y="626866"/>
                  </a:cubicBezTo>
                  <a:lnTo>
                    <a:pt x="930179" y="653191"/>
                  </a:lnTo>
                  <a:cubicBezTo>
                    <a:pt x="909850" y="662002"/>
                    <a:pt x="889443" y="670676"/>
                    <a:pt x="869768" y="680937"/>
                  </a:cubicBezTo>
                  <a:lnTo>
                    <a:pt x="810085" y="710734"/>
                  </a:lnTo>
                  <a:cubicBezTo>
                    <a:pt x="790331" y="720859"/>
                    <a:pt x="770124" y="730514"/>
                    <a:pt x="751220" y="741794"/>
                  </a:cubicBezTo>
                  <a:cubicBezTo>
                    <a:pt x="673929" y="784955"/>
                    <a:pt x="598827" y="830326"/>
                    <a:pt x="532669" y="881688"/>
                  </a:cubicBezTo>
                  <a:cubicBezTo>
                    <a:pt x="464226" y="931625"/>
                    <a:pt x="406969" y="988270"/>
                    <a:pt x="354185" y="1050286"/>
                  </a:cubicBezTo>
                  <a:lnTo>
                    <a:pt x="315980" y="1098125"/>
                  </a:lnTo>
                  <a:lnTo>
                    <a:pt x="280345" y="1149782"/>
                  </a:lnTo>
                  <a:cubicBezTo>
                    <a:pt x="268144" y="1166335"/>
                    <a:pt x="257438" y="1185955"/>
                    <a:pt x="245890" y="1203959"/>
                  </a:cubicBezTo>
                  <a:cubicBezTo>
                    <a:pt x="234552" y="1222481"/>
                    <a:pt x="223171" y="1240298"/>
                    <a:pt x="212162" y="1260184"/>
                  </a:cubicBezTo>
                  <a:cubicBezTo>
                    <a:pt x="168299" y="1337574"/>
                    <a:pt x="125055" y="1419360"/>
                    <a:pt x="80716" y="1502476"/>
                  </a:cubicBezTo>
                  <a:lnTo>
                    <a:pt x="0" y="1648841"/>
                  </a:lnTo>
                  <a:lnTo>
                    <a:pt x="0" y="954863"/>
                  </a:lnTo>
                  <a:lnTo>
                    <a:pt x="43491" y="895513"/>
                  </a:lnTo>
                  <a:cubicBezTo>
                    <a:pt x="59888" y="874984"/>
                    <a:pt x="77014" y="854766"/>
                    <a:pt x="93923" y="834489"/>
                  </a:cubicBezTo>
                  <a:cubicBezTo>
                    <a:pt x="163245" y="754880"/>
                    <a:pt x="240806" y="679565"/>
                    <a:pt x="323465" y="617671"/>
                  </a:cubicBezTo>
                  <a:cubicBezTo>
                    <a:pt x="405002" y="553042"/>
                    <a:pt x="490132" y="499230"/>
                    <a:pt x="574777" y="446794"/>
                  </a:cubicBezTo>
                  <a:cubicBezTo>
                    <a:pt x="595733" y="433050"/>
                    <a:pt x="617442" y="421248"/>
                    <a:pt x="638943" y="408925"/>
                  </a:cubicBezTo>
                  <a:lnTo>
                    <a:pt x="703505" y="371742"/>
                  </a:lnTo>
                  <a:cubicBezTo>
                    <a:pt x="724798" y="358900"/>
                    <a:pt x="747120" y="347842"/>
                    <a:pt x="769262" y="336154"/>
                  </a:cubicBezTo>
                  <a:lnTo>
                    <a:pt x="835552" y="301173"/>
                  </a:lnTo>
                  <a:cubicBezTo>
                    <a:pt x="857427" y="289183"/>
                    <a:pt x="880470" y="278896"/>
                    <a:pt x="902979" y="268004"/>
                  </a:cubicBezTo>
                  <a:lnTo>
                    <a:pt x="971127" y="235607"/>
                  </a:lnTo>
                  <a:lnTo>
                    <a:pt x="988238" y="227556"/>
                  </a:lnTo>
                  <a:lnTo>
                    <a:pt x="1005744" y="220191"/>
                  </a:lnTo>
                  <a:lnTo>
                    <a:pt x="1040729" y="205569"/>
                  </a:lnTo>
                  <a:lnTo>
                    <a:pt x="1110835" y="176248"/>
                  </a:lnTo>
                  <a:cubicBezTo>
                    <a:pt x="1157999" y="157703"/>
                    <a:pt x="1206322" y="141323"/>
                    <a:pt x="1254256" y="123796"/>
                  </a:cubicBezTo>
                  <a:cubicBezTo>
                    <a:pt x="1302938" y="108671"/>
                    <a:pt x="1352074" y="94017"/>
                    <a:pt x="1401310" y="79852"/>
                  </a:cubicBezTo>
                  <a:cubicBezTo>
                    <a:pt x="1599497" y="26774"/>
                    <a:pt x="1806373" y="-329"/>
                    <a:pt x="2011811" y="4"/>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7" name="Freeform: Shape 26">
              <a:extLst>
                <a:ext uri="{FF2B5EF4-FFF2-40B4-BE49-F238E27FC236}">
                  <a16:creationId xmlns:a16="http://schemas.microsoft.com/office/drawing/2014/main" id="{06AC5DCC-C3CC-4FD5-AD4E-13A1BE5F7F6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0" y="297400"/>
              <a:ext cx="5215811" cy="6107388"/>
            </a:xfrm>
            <a:custGeom>
              <a:avLst/>
              <a:gdLst>
                <a:gd name="connsiteX0" fmla="*/ 1869139 w 5215811"/>
                <a:gd name="connsiteY0" fmla="*/ 9 h 6107388"/>
                <a:gd name="connsiteX1" fmla="*/ 2791149 w 5215811"/>
                <a:gd name="connsiteY1" fmla="*/ 130229 h 6107388"/>
                <a:gd name="connsiteX2" fmla="*/ 4760307 w 5215811"/>
                <a:gd name="connsiteY2" fmla="*/ 1608408 h 6107388"/>
                <a:gd name="connsiteX3" fmla="*/ 5108574 w 5215811"/>
                <a:gd name="connsiteY3" fmla="*/ 4050383 h 6107388"/>
                <a:gd name="connsiteX4" fmla="*/ 3434916 w 5215811"/>
                <a:gd name="connsiteY4" fmla="*/ 5503134 h 6107388"/>
                <a:gd name="connsiteX5" fmla="*/ 1137841 w 5215811"/>
                <a:gd name="connsiteY5" fmla="*/ 6033968 h 6107388"/>
                <a:gd name="connsiteX6" fmla="*/ 217555 w 5215811"/>
                <a:gd name="connsiteY6" fmla="*/ 5598945 h 6107388"/>
                <a:gd name="connsiteX7" fmla="*/ 0 w 5215811"/>
                <a:gd name="connsiteY7" fmla="*/ 5419622 h 6107388"/>
                <a:gd name="connsiteX8" fmla="*/ 0 w 5215811"/>
                <a:gd name="connsiteY8" fmla="*/ 4571683 h 6107388"/>
                <a:gd name="connsiteX9" fmla="*/ 18056 w 5215811"/>
                <a:gd name="connsiteY9" fmla="*/ 4599282 h 6107388"/>
                <a:gd name="connsiteX10" fmla="*/ 358324 w 5215811"/>
                <a:gd name="connsiteY10" fmla="*/ 4988154 h 6107388"/>
                <a:gd name="connsiteX11" fmla="*/ 1282741 w 5215811"/>
                <a:gd name="connsiteY11" fmla="*/ 5493193 h 6107388"/>
                <a:gd name="connsiteX12" fmla="*/ 2172794 w 5215811"/>
                <a:gd name="connsiteY12" fmla="*/ 5470630 h 6107388"/>
                <a:gd name="connsiteX13" fmla="*/ 3146893 w 5215811"/>
                <a:gd name="connsiteY13" fmla="*/ 5016296 h 6107388"/>
                <a:gd name="connsiteX14" fmla="*/ 3574114 w 5215811"/>
                <a:gd name="connsiteY14" fmla="*/ 4791124 h 6107388"/>
                <a:gd name="connsiteX15" fmla="*/ 4244948 w 5215811"/>
                <a:gd name="connsiteY15" fmla="*/ 4392664 h 6107388"/>
                <a:gd name="connsiteX16" fmla="*/ 4556385 w 5215811"/>
                <a:gd name="connsiteY16" fmla="*/ 3902656 h 6107388"/>
                <a:gd name="connsiteX17" fmla="*/ 4616354 w 5215811"/>
                <a:gd name="connsiteY17" fmla="*/ 2851680 h 6107388"/>
                <a:gd name="connsiteX18" fmla="*/ 4269266 w 5215811"/>
                <a:gd name="connsiteY18" fmla="*/ 1889625 h 6107388"/>
                <a:gd name="connsiteX19" fmla="*/ 2645976 w 5215811"/>
                <a:gd name="connsiteY19" fmla="*/ 671162 h 6107388"/>
                <a:gd name="connsiteX20" fmla="*/ 1648930 w 5215811"/>
                <a:gd name="connsiteY20" fmla="*/ 573017 h 6107388"/>
                <a:gd name="connsiteX21" fmla="*/ 771768 w 5215811"/>
                <a:gd name="connsiteY21" fmla="*/ 865882 h 6107388"/>
                <a:gd name="connsiteX22" fmla="*/ 433617 w 5215811"/>
                <a:gd name="connsiteY22" fmla="*/ 1119441 h 6107388"/>
                <a:gd name="connsiteX23" fmla="*/ 200571 w 5215811"/>
                <a:gd name="connsiteY23" fmla="*/ 1486480 h 6107388"/>
                <a:gd name="connsiteX24" fmla="*/ 47077 w 5215811"/>
                <a:gd name="connsiteY24" fmla="*/ 1753604 h 6107388"/>
                <a:gd name="connsiteX25" fmla="*/ 0 w 5215811"/>
                <a:gd name="connsiteY25" fmla="*/ 1831655 h 6107388"/>
                <a:gd name="connsiteX26" fmla="*/ 0 w 5215811"/>
                <a:gd name="connsiteY26" fmla="*/ 751112 h 6107388"/>
                <a:gd name="connsiteX27" fmla="*/ 6994 w 5215811"/>
                <a:gd name="connsiteY27" fmla="*/ 742614 h 6107388"/>
                <a:gd name="connsiteX28" fmla="*/ 484047 w 5215811"/>
                <a:gd name="connsiteY28" fmla="*/ 378777 h 6107388"/>
                <a:gd name="connsiteX29" fmla="*/ 1869139 w 5215811"/>
                <a:gd name="connsiteY29" fmla="*/ 9 h 61073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215811" h="6107388">
                  <a:moveTo>
                    <a:pt x="1869139" y="9"/>
                  </a:moveTo>
                  <a:cubicBezTo>
                    <a:pt x="2160924" y="-706"/>
                    <a:pt x="2465752" y="43039"/>
                    <a:pt x="2791149" y="130229"/>
                  </a:cubicBezTo>
                  <a:cubicBezTo>
                    <a:pt x="3651198" y="360678"/>
                    <a:pt x="4339884" y="907924"/>
                    <a:pt x="4760307" y="1608408"/>
                  </a:cubicBezTo>
                  <a:cubicBezTo>
                    <a:pt x="5188180" y="2321320"/>
                    <a:pt x="5338357" y="3192822"/>
                    <a:pt x="5108574" y="4050383"/>
                  </a:cubicBezTo>
                  <a:cubicBezTo>
                    <a:pt x="4880820" y="4900373"/>
                    <a:pt x="4152841" y="5098512"/>
                    <a:pt x="3434916" y="5503134"/>
                  </a:cubicBezTo>
                  <a:cubicBezTo>
                    <a:pt x="2717099" y="5907783"/>
                    <a:pt x="2005568" y="6266474"/>
                    <a:pt x="1137841" y="6033968"/>
                  </a:cubicBezTo>
                  <a:cubicBezTo>
                    <a:pt x="783079" y="5938910"/>
                    <a:pt x="479573" y="5790114"/>
                    <a:pt x="217555" y="5598945"/>
                  </a:cubicBezTo>
                  <a:lnTo>
                    <a:pt x="0" y="5419622"/>
                  </a:lnTo>
                  <a:lnTo>
                    <a:pt x="0" y="4571683"/>
                  </a:lnTo>
                  <a:lnTo>
                    <a:pt x="18056" y="4599282"/>
                  </a:lnTo>
                  <a:cubicBezTo>
                    <a:pt x="124071" y="4746782"/>
                    <a:pt x="237002" y="4875718"/>
                    <a:pt x="358324" y="4988154"/>
                  </a:cubicBezTo>
                  <a:cubicBezTo>
                    <a:pt x="621323" y="5231809"/>
                    <a:pt x="923667" y="5396979"/>
                    <a:pt x="1282741" y="5493193"/>
                  </a:cubicBezTo>
                  <a:cubicBezTo>
                    <a:pt x="1573894" y="5571207"/>
                    <a:pt x="1856732" y="5563878"/>
                    <a:pt x="2172794" y="5470630"/>
                  </a:cubicBezTo>
                  <a:cubicBezTo>
                    <a:pt x="2498985" y="5374183"/>
                    <a:pt x="2832844" y="5193315"/>
                    <a:pt x="3146893" y="5016296"/>
                  </a:cubicBezTo>
                  <a:cubicBezTo>
                    <a:pt x="3293538" y="4933641"/>
                    <a:pt x="3436182" y="4861160"/>
                    <a:pt x="3574114" y="4791124"/>
                  </a:cubicBezTo>
                  <a:cubicBezTo>
                    <a:pt x="3841238" y="4655550"/>
                    <a:pt x="4071901" y="4538375"/>
                    <a:pt x="4244948" y="4392664"/>
                  </a:cubicBezTo>
                  <a:cubicBezTo>
                    <a:pt x="4405844" y="4257259"/>
                    <a:pt x="4501845" y="4106204"/>
                    <a:pt x="4556385" y="3902656"/>
                  </a:cubicBezTo>
                  <a:cubicBezTo>
                    <a:pt x="4649063" y="3556776"/>
                    <a:pt x="4669271" y="3203187"/>
                    <a:pt x="4616354" y="2851680"/>
                  </a:cubicBezTo>
                  <a:cubicBezTo>
                    <a:pt x="4565198" y="2511774"/>
                    <a:pt x="4448474" y="2188147"/>
                    <a:pt x="4269266" y="1889625"/>
                  </a:cubicBezTo>
                  <a:cubicBezTo>
                    <a:pt x="3907781" y="1287586"/>
                    <a:pt x="3331245" y="854780"/>
                    <a:pt x="2645976" y="671162"/>
                  </a:cubicBezTo>
                  <a:cubicBezTo>
                    <a:pt x="2278249" y="572630"/>
                    <a:pt x="1952074" y="540526"/>
                    <a:pt x="1648930" y="573017"/>
                  </a:cubicBezTo>
                  <a:cubicBezTo>
                    <a:pt x="1351746" y="604901"/>
                    <a:pt x="1064785" y="700731"/>
                    <a:pt x="771768" y="865882"/>
                  </a:cubicBezTo>
                  <a:cubicBezTo>
                    <a:pt x="568061" y="980657"/>
                    <a:pt x="486465" y="1058486"/>
                    <a:pt x="433617" y="1119441"/>
                  </a:cubicBezTo>
                  <a:cubicBezTo>
                    <a:pt x="358307" y="1206256"/>
                    <a:pt x="292149" y="1323808"/>
                    <a:pt x="200571" y="1486480"/>
                  </a:cubicBezTo>
                  <a:cubicBezTo>
                    <a:pt x="156644" y="1564432"/>
                    <a:pt x="106654" y="1653214"/>
                    <a:pt x="47077" y="1753604"/>
                  </a:cubicBezTo>
                  <a:lnTo>
                    <a:pt x="0" y="1831655"/>
                  </a:lnTo>
                  <a:lnTo>
                    <a:pt x="0" y="751112"/>
                  </a:lnTo>
                  <a:lnTo>
                    <a:pt x="6994" y="742614"/>
                  </a:lnTo>
                  <a:cubicBezTo>
                    <a:pt x="117721" y="617683"/>
                    <a:pt x="259696" y="505222"/>
                    <a:pt x="484047" y="378777"/>
                  </a:cubicBezTo>
                  <a:cubicBezTo>
                    <a:pt x="932751" y="125890"/>
                    <a:pt x="1382831" y="1200"/>
                    <a:pt x="1869139" y="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8" name="Freeform: Shape 27">
              <a:extLst>
                <a:ext uri="{FF2B5EF4-FFF2-40B4-BE49-F238E27FC236}">
                  <a16:creationId xmlns:a16="http://schemas.microsoft.com/office/drawing/2014/main" id="{4BBCC2F4-EFA7-4AF4-B538-AC4022D90F4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319367"/>
              <a:ext cx="5217956" cy="6100079"/>
            </a:xfrm>
            <a:custGeom>
              <a:avLst/>
              <a:gdLst>
                <a:gd name="connsiteX0" fmla="*/ 1951393 w 5217956"/>
                <a:gd name="connsiteY0" fmla="*/ 82 h 6100079"/>
                <a:gd name="connsiteX1" fmla="*/ 2855177 w 5217956"/>
                <a:gd name="connsiteY1" fmla="*/ 125419 h 6100079"/>
                <a:gd name="connsiteX2" fmla="*/ 4779341 w 5217956"/>
                <a:gd name="connsiteY2" fmla="*/ 1591542 h 6100079"/>
                <a:gd name="connsiteX3" fmla="*/ 5108573 w 5217956"/>
                <a:gd name="connsiteY3" fmla="*/ 4028416 h 6100079"/>
                <a:gd name="connsiteX4" fmla="*/ 3459358 w 5217956"/>
                <a:gd name="connsiteY4" fmla="*/ 5487716 h 6100079"/>
                <a:gd name="connsiteX5" fmla="*/ 1203274 w 5217956"/>
                <a:gd name="connsiteY5" fmla="*/ 6029534 h 6100079"/>
                <a:gd name="connsiteX6" fmla="*/ 59920 w 5217956"/>
                <a:gd name="connsiteY6" fmla="*/ 5396467 h 6100079"/>
                <a:gd name="connsiteX7" fmla="*/ 0 w 5217956"/>
                <a:gd name="connsiteY7" fmla="*/ 5333382 h 6100079"/>
                <a:gd name="connsiteX8" fmla="*/ 0 w 5217956"/>
                <a:gd name="connsiteY8" fmla="*/ 4205833 h 6100079"/>
                <a:gd name="connsiteX9" fmla="*/ 58036 w 5217956"/>
                <a:gd name="connsiteY9" fmla="*/ 4310048 h 6100079"/>
                <a:gd name="connsiteX10" fmla="*/ 520779 w 5217956"/>
                <a:gd name="connsiteY10" fmla="*/ 4907591 h 6100079"/>
                <a:gd name="connsiteX11" fmla="*/ 1377154 w 5217956"/>
                <a:gd name="connsiteY11" fmla="*/ 5380604 h 6100079"/>
                <a:gd name="connsiteX12" fmla="*/ 3123340 w 5217956"/>
                <a:gd name="connsiteY12" fmla="*/ 4905715 h 6100079"/>
                <a:gd name="connsiteX13" fmla="*/ 3547863 w 5217956"/>
                <a:gd name="connsiteY13" fmla="*/ 4676342 h 6100079"/>
                <a:gd name="connsiteX14" fmla="*/ 4186753 w 5217956"/>
                <a:gd name="connsiteY14" fmla="*/ 4289376 h 6100079"/>
                <a:gd name="connsiteX15" fmla="*/ 4459565 w 5217956"/>
                <a:gd name="connsiteY15" fmla="*/ 3854399 h 6100079"/>
                <a:gd name="connsiteX16" fmla="*/ 4521015 w 5217956"/>
                <a:gd name="connsiteY16" fmla="*/ 2849377 h 6100079"/>
                <a:gd name="connsiteX17" fmla="*/ 4199723 w 5217956"/>
                <a:gd name="connsiteY17" fmla="*/ 1931213 h 6100079"/>
                <a:gd name="connsiteX18" fmla="*/ 2681217 w 5217956"/>
                <a:gd name="connsiteY18" fmla="*/ 774211 h 6100079"/>
                <a:gd name="connsiteX19" fmla="*/ 926547 w 5217956"/>
                <a:gd name="connsiteY19" fmla="*/ 967112 h 6100079"/>
                <a:gd name="connsiteX20" fmla="*/ 622677 w 5217956"/>
                <a:gd name="connsiteY20" fmla="*/ 1197863 h 6100079"/>
                <a:gd name="connsiteX21" fmla="*/ 404892 w 5217956"/>
                <a:gd name="connsiteY21" fmla="*/ 1547314 h 6100079"/>
                <a:gd name="connsiteX22" fmla="*/ 40135 w 5217956"/>
                <a:gd name="connsiteY22" fmla="*/ 2159090 h 6100079"/>
                <a:gd name="connsiteX23" fmla="*/ 0 w 5217956"/>
                <a:gd name="connsiteY23" fmla="*/ 2219367 h 6100079"/>
                <a:gd name="connsiteX24" fmla="*/ 0 w 5217956"/>
                <a:gd name="connsiteY24" fmla="*/ 915659 h 6100079"/>
                <a:gd name="connsiteX25" fmla="*/ 58609 w 5217956"/>
                <a:gd name="connsiteY25" fmla="*/ 828051 h 6100079"/>
                <a:gd name="connsiteX26" fmla="*/ 590688 w 5217956"/>
                <a:gd name="connsiteY26" fmla="*/ 385385 h 6100079"/>
                <a:gd name="connsiteX27" fmla="*/ 1951393 w 5217956"/>
                <a:gd name="connsiteY27" fmla="*/ 82 h 61000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5217956" h="6100079">
                  <a:moveTo>
                    <a:pt x="1951393" y="82"/>
                  </a:moveTo>
                  <a:cubicBezTo>
                    <a:pt x="2237631" y="-2119"/>
                    <a:pt x="2536431" y="40011"/>
                    <a:pt x="2855177" y="125419"/>
                  </a:cubicBezTo>
                  <a:cubicBezTo>
                    <a:pt x="3697704" y="351173"/>
                    <a:pt x="4370490" y="894159"/>
                    <a:pt x="4779341" y="1591542"/>
                  </a:cubicBezTo>
                  <a:cubicBezTo>
                    <a:pt x="5195534" y="2301324"/>
                    <a:pt x="5338356" y="3170855"/>
                    <a:pt x="5108573" y="4028416"/>
                  </a:cubicBezTo>
                  <a:cubicBezTo>
                    <a:pt x="4880819" y="4878406"/>
                    <a:pt x="4165603" y="5079965"/>
                    <a:pt x="3459358" y="5487716"/>
                  </a:cubicBezTo>
                  <a:cubicBezTo>
                    <a:pt x="2753114" y="5895466"/>
                    <a:pt x="2053264" y="6257288"/>
                    <a:pt x="1203274" y="6029534"/>
                  </a:cubicBezTo>
                  <a:cubicBezTo>
                    <a:pt x="739884" y="5905369"/>
                    <a:pt x="366399" y="5685345"/>
                    <a:pt x="59920" y="5396467"/>
                  </a:cubicBezTo>
                  <a:lnTo>
                    <a:pt x="0" y="5333382"/>
                  </a:lnTo>
                  <a:lnTo>
                    <a:pt x="0" y="4205833"/>
                  </a:lnTo>
                  <a:lnTo>
                    <a:pt x="58036" y="4310048"/>
                  </a:lnTo>
                  <a:cubicBezTo>
                    <a:pt x="197935" y="4550245"/>
                    <a:pt x="350594" y="4747142"/>
                    <a:pt x="520779" y="4907591"/>
                  </a:cubicBezTo>
                  <a:cubicBezTo>
                    <a:pt x="763600" y="5136565"/>
                    <a:pt x="1043821" y="5291288"/>
                    <a:pt x="1377154" y="5380604"/>
                  </a:cubicBezTo>
                  <a:cubicBezTo>
                    <a:pt x="1963029" y="5537589"/>
                    <a:pt x="2470519" y="5282804"/>
                    <a:pt x="3123340" y="4905715"/>
                  </a:cubicBezTo>
                  <a:cubicBezTo>
                    <a:pt x="3269800" y="4821157"/>
                    <a:pt x="3411134" y="4747512"/>
                    <a:pt x="3547863" y="4676342"/>
                  </a:cubicBezTo>
                  <a:cubicBezTo>
                    <a:pt x="3804497" y="4542710"/>
                    <a:pt x="4026085" y="4427393"/>
                    <a:pt x="4186753" y="4289376"/>
                  </a:cubicBezTo>
                  <a:cubicBezTo>
                    <a:pt x="4329009" y="4167293"/>
                    <a:pt x="4410589" y="4037181"/>
                    <a:pt x="4459565" y="3854399"/>
                  </a:cubicBezTo>
                  <a:cubicBezTo>
                    <a:pt x="4548302" y="3523229"/>
                    <a:pt x="4568981" y="3185183"/>
                    <a:pt x="4521015" y="2849377"/>
                  </a:cubicBezTo>
                  <a:cubicBezTo>
                    <a:pt x="4474709" y="2524680"/>
                    <a:pt x="4366564" y="2215756"/>
                    <a:pt x="4199723" y="1931213"/>
                  </a:cubicBezTo>
                  <a:cubicBezTo>
                    <a:pt x="3863270" y="1357325"/>
                    <a:pt x="3323982" y="946439"/>
                    <a:pt x="2681217" y="774211"/>
                  </a:cubicBezTo>
                  <a:cubicBezTo>
                    <a:pt x="2001139" y="591984"/>
                    <a:pt x="1476322" y="649699"/>
                    <a:pt x="926547" y="967112"/>
                  </a:cubicBezTo>
                  <a:cubicBezTo>
                    <a:pt x="740730" y="1074393"/>
                    <a:pt x="668642" y="1143989"/>
                    <a:pt x="622677" y="1197863"/>
                  </a:cubicBezTo>
                  <a:cubicBezTo>
                    <a:pt x="555599" y="1276450"/>
                    <a:pt x="492360" y="1390031"/>
                    <a:pt x="404892" y="1547314"/>
                  </a:cubicBezTo>
                  <a:cubicBezTo>
                    <a:pt x="317047" y="1705133"/>
                    <a:pt x="204816" y="1906756"/>
                    <a:pt x="40135" y="2159090"/>
                  </a:cubicBezTo>
                  <a:lnTo>
                    <a:pt x="0" y="2219367"/>
                  </a:lnTo>
                  <a:lnTo>
                    <a:pt x="0" y="915659"/>
                  </a:lnTo>
                  <a:lnTo>
                    <a:pt x="58609" y="828051"/>
                  </a:lnTo>
                  <a:cubicBezTo>
                    <a:pt x="177453" y="670481"/>
                    <a:pt x="325846" y="538291"/>
                    <a:pt x="590688" y="385385"/>
                  </a:cubicBezTo>
                  <a:cubicBezTo>
                    <a:pt x="1032158" y="130559"/>
                    <a:pt x="1474329" y="3750"/>
                    <a:pt x="1951393" y="8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9" name="Freeform: Shape 28">
              <a:extLst>
                <a:ext uri="{FF2B5EF4-FFF2-40B4-BE49-F238E27FC236}">
                  <a16:creationId xmlns:a16="http://schemas.microsoft.com/office/drawing/2014/main" id="{2A9D1364-B6A3-44CB-9FBA-C528F0CE909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0" y="319367"/>
              <a:ext cx="5217957" cy="6100079"/>
            </a:xfrm>
            <a:custGeom>
              <a:avLst/>
              <a:gdLst>
                <a:gd name="connsiteX0" fmla="*/ 1951394 w 5217957"/>
                <a:gd name="connsiteY0" fmla="*/ 82 h 6100079"/>
                <a:gd name="connsiteX1" fmla="*/ 2855178 w 5217957"/>
                <a:gd name="connsiteY1" fmla="*/ 125419 h 6100079"/>
                <a:gd name="connsiteX2" fmla="*/ 4779341 w 5217957"/>
                <a:gd name="connsiteY2" fmla="*/ 1591542 h 6100079"/>
                <a:gd name="connsiteX3" fmla="*/ 5108574 w 5217957"/>
                <a:gd name="connsiteY3" fmla="*/ 4028416 h 6100079"/>
                <a:gd name="connsiteX4" fmla="*/ 3459359 w 5217957"/>
                <a:gd name="connsiteY4" fmla="*/ 5487716 h 6100079"/>
                <a:gd name="connsiteX5" fmla="*/ 1203275 w 5217957"/>
                <a:gd name="connsiteY5" fmla="*/ 6029534 h 6100079"/>
                <a:gd name="connsiteX6" fmla="*/ 59921 w 5217957"/>
                <a:gd name="connsiteY6" fmla="*/ 5396467 h 6100079"/>
                <a:gd name="connsiteX7" fmla="*/ 0 w 5217957"/>
                <a:gd name="connsiteY7" fmla="*/ 5333381 h 6100079"/>
                <a:gd name="connsiteX8" fmla="*/ 0 w 5217957"/>
                <a:gd name="connsiteY8" fmla="*/ 4427327 h 6100079"/>
                <a:gd name="connsiteX9" fmla="*/ 112056 w 5217957"/>
                <a:gd name="connsiteY9" fmla="*/ 4602502 h 6100079"/>
                <a:gd name="connsiteX10" fmla="*/ 443875 w 5217957"/>
                <a:gd name="connsiteY10" fmla="*/ 4989110 h 6100079"/>
                <a:gd name="connsiteX11" fmla="*/ 1348175 w 5217957"/>
                <a:gd name="connsiteY11" fmla="*/ 5488759 h 6100079"/>
                <a:gd name="connsiteX12" fmla="*/ 2221463 w 5217957"/>
                <a:gd name="connsiteY12" fmla="*/ 5461704 h 6100079"/>
                <a:gd name="connsiteX13" fmla="*/ 3179339 w 5217957"/>
                <a:gd name="connsiteY13" fmla="*/ 5003023 h 6100079"/>
                <a:gd name="connsiteX14" fmla="*/ 3599638 w 5217957"/>
                <a:gd name="connsiteY14" fmla="*/ 4775996 h 6100079"/>
                <a:gd name="connsiteX15" fmla="*/ 4259765 w 5217957"/>
                <a:gd name="connsiteY15" fmla="*/ 4374667 h 6100079"/>
                <a:gd name="connsiteX16" fmla="*/ 4567742 w 5217957"/>
                <a:gd name="connsiteY16" fmla="*/ 3883732 h 6100079"/>
                <a:gd name="connsiteX17" fmla="*/ 4631929 w 5217957"/>
                <a:gd name="connsiteY17" fmla="*/ 2833886 h 6100079"/>
                <a:gd name="connsiteX18" fmla="*/ 4296412 w 5217957"/>
                <a:gd name="connsiteY18" fmla="*/ 1874932 h 6100079"/>
                <a:gd name="connsiteX19" fmla="*/ 2710219 w 5217957"/>
                <a:gd name="connsiteY19" fmla="*/ 666410 h 6100079"/>
                <a:gd name="connsiteX20" fmla="*/ 1732642 w 5217957"/>
                <a:gd name="connsiteY20" fmla="*/ 573480 h 6100079"/>
                <a:gd name="connsiteX21" fmla="*/ 870621 w 5217957"/>
                <a:gd name="connsiteY21" fmla="*/ 870402 h 6100079"/>
                <a:gd name="connsiteX22" fmla="*/ 537555 w 5217957"/>
                <a:gd name="connsiteY22" fmla="*/ 1125324 h 6100079"/>
                <a:gd name="connsiteX23" fmla="*/ 306995 w 5217957"/>
                <a:gd name="connsiteY23" fmla="*/ 1493030 h 6100079"/>
                <a:gd name="connsiteX24" fmla="*/ 23579 w 5217957"/>
                <a:gd name="connsiteY24" fmla="*/ 1977465 h 6100079"/>
                <a:gd name="connsiteX25" fmla="*/ 0 w 5217957"/>
                <a:gd name="connsiteY25" fmla="*/ 2014291 h 6100079"/>
                <a:gd name="connsiteX26" fmla="*/ 0 w 5217957"/>
                <a:gd name="connsiteY26" fmla="*/ 915660 h 6100079"/>
                <a:gd name="connsiteX27" fmla="*/ 58609 w 5217957"/>
                <a:gd name="connsiteY27" fmla="*/ 828051 h 6100079"/>
                <a:gd name="connsiteX28" fmla="*/ 590689 w 5217957"/>
                <a:gd name="connsiteY28" fmla="*/ 385385 h 6100079"/>
                <a:gd name="connsiteX29" fmla="*/ 1951394 w 5217957"/>
                <a:gd name="connsiteY29" fmla="*/ 82 h 61000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217957" h="6100079">
                  <a:moveTo>
                    <a:pt x="1951394" y="82"/>
                  </a:moveTo>
                  <a:cubicBezTo>
                    <a:pt x="2237632" y="-2119"/>
                    <a:pt x="2536431" y="40011"/>
                    <a:pt x="2855178" y="125419"/>
                  </a:cubicBezTo>
                  <a:cubicBezTo>
                    <a:pt x="3697704" y="351173"/>
                    <a:pt x="4370491" y="894159"/>
                    <a:pt x="4779341" y="1591542"/>
                  </a:cubicBezTo>
                  <a:cubicBezTo>
                    <a:pt x="5195535" y="2301324"/>
                    <a:pt x="5338357" y="3170855"/>
                    <a:pt x="5108574" y="4028416"/>
                  </a:cubicBezTo>
                  <a:cubicBezTo>
                    <a:pt x="4880820" y="4878406"/>
                    <a:pt x="4165604" y="5079965"/>
                    <a:pt x="3459359" y="5487716"/>
                  </a:cubicBezTo>
                  <a:cubicBezTo>
                    <a:pt x="2753115" y="5895466"/>
                    <a:pt x="2053265" y="6257288"/>
                    <a:pt x="1203275" y="6029534"/>
                  </a:cubicBezTo>
                  <a:cubicBezTo>
                    <a:pt x="739885" y="5905369"/>
                    <a:pt x="366400" y="5685345"/>
                    <a:pt x="59921" y="5396467"/>
                  </a:cubicBezTo>
                  <a:lnTo>
                    <a:pt x="0" y="5333381"/>
                  </a:lnTo>
                  <a:lnTo>
                    <a:pt x="0" y="4427327"/>
                  </a:lnTo>
                  <a:lnTo>
                    <a:pt x="112056" y="4602502"/>
                  </a:lnTo>
                  <a:cubicBezTo>
                    <a:pt x="215300" y="4749260"/>
                    <a:pt x="325419" y="4877443"/>
                    <a:pt x="443875" y="4989110"/>
                  </a:cubicBezTo>
                  <a:cubicBezTo>
                    <a:pt x="700709" y="5231113"/>
                    <a:pt x="996455" y="5394516"/>
                    <a:pt x="1348175" y="5488759"/>
                  </a:cubicBezTo>
                  <a:cubicBezTo>
                    <a:pt x="1633379" y="5565179"/>
                    <a:pt x="1910917" y="5556430"/>
                    <a:pt x="2221463" y="5461704"/>
                  </a:cubicBezTo>
                  <a:cubicBezTo>
                    <a:pt x="2541923" y="5363721"/>
                    <a:pt x="2870374" y="5181404"/>
                    <a:pt x="3179339" y="5003023"/>
                  </a:cubicBezTo>
                  <a:cubicBezTo>
                    <a:pt x="3323713" y="4919760"/>
                    <a:pt x="3463978" y="4846641"/>
                    <a:pt x="3599638" y="4775996"/>
                  </a:cubicBezTo>
                  <a:cubicBezTo>
                    <a:pt x="3862436" y="4639263"/>
                    <a:pt x="4089314" y="4521074"/>
                    <a:pt x="4259765" y="4374667"/>
                  </a:cubicBezTo>
                  <a:cubicBezTo>
                    <a:pt x="4418282" y="4238625"/>
                    <a:pt x="4513201" y="4087280"/>
                    <a:pt x="4567742" y="3883732"/>
                  </a:cubicBezTo>
                  <a:cubicBezTo>
                    <a:pt x="4660420" y="3537853"/>
                    <a:pt x="4682033" y="3184640"/>
                    <a:pt x="4631929" y="2833886"/>
                  </a:cubicBezTo>
                  <a:cubicBezTo>
                    <a:pt x="4583584" y="2494734"/>
                    <a:pt x="4470646" y="2172121"/>
                    <a:pt x="4296412" y="1874932"/>
                  </a:cubicBezTo>
                  <a:cubicBezTo>
                    <a:pt x="3944879" y="1275559"/>
                    <a:pt x="3381537" y="846289"/>
                    <a:pt x="2710219" y="666410"/>
                  </a:cubicBezTo>
                  <a:cubicBezTo>
                    <a:pt x="2349955" y="569877"/>
                    <a:pt x="2030161" y="539483"/>
                    <a:pt x="1732642" y="573480"/>
                  </a:cubicBezTo>
                  <a:cubicBezTo>
                    <a:pt x="1440866" y="606814"/>
                    <a:pt x="1158880" y="703976"/>
                    <a:pt x="870621" y="870402"/>
                  </a:cubicBezTo>
                  <a:cubicBezTo>
                    <a:pt x="670160" y="986048"/>
                    <a:pt x="589753" y="1064195"/>
                    <a:pt x="537555" y="1125324"/>
                  </a:cubicBezTo>
                  <a:cubicBezTo>
                    <a:pt x="463218" y="1212400"/>
                    <a:pt x="397708" y="1330125"/>
                    <a:pt x="306995" y="1493030"/>
                  </a:cubicBezTo>
                  <a:cubicBezTo>
                    <a:pt x="234596" y="1623167"/>
                    <a:pt x="145436" y="1783409"/>
                    <a:pt x="23579" y="1977465"/>
                  </a:cubicBezTo>
                  <a:lnTo>
                    <a:pt x="0" y="2014291"/>
                  </a:lnTo>
                  <a:lnTo>
                    <a:pt x="0" y="915660"/>
                  </a:lnTo>
                  <a:lnTo>
                    <a:pt x="58609" y="828051"/>
                  </a:lnTo>
                  <a:cubicBezTo>
                    <a:pt x="177453" y="670481"/>
                    <a:pt x="325847" y="538291"/>
                    <a:pt x="590689" y="385385"/>
                  </a:cubicBezTo>
                  <a:cubicBezTo>
                    <a:pt x="1032159" y="130559"/>
                    <a:pt x="1474330" y="3750"/>
                    <a:pt x="1951394" y="8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sp>
        <p:nvSpPr>
          <p:cNvPr id="2" name="Otsikko 1">
            <a:extLst>
              <a:ext uri="{FF2B5EF4-FFF2-40B4-BE49-F238E27FC236}">
                <a16:creationId xmlns:a16="http://schemas.microsoft.com/office/drawing/2014/main" id="{A47025F7-8CFC-358D-012B-195AA3601517}"/>
              </a:ext>
            </a:extLst>
          </p:cNvPr>
          <p:cNvSpPr>
            <a:spLocks noGrp="1"/>
          </p:cNvSpPr>
          <p:nvPr>
            <p:ph type="title"/>
          </p:nvPr>
        </p:nvSpPr>
        <p:spPr>
          <a:xfrm>
            <a:off x="640080" y="1243013"/>
            <a:ext cx="3855720" cy="4371974"/>
          </a:xfrm>
        </p:spPr>
        <p:txBody>
          <a:bodyPr>
            <a:normAutofit/>
          </a:bodyPr>
          <a:lstStyle/>
          <a:p>
            <a:r>
              <a:rPr lang="fi-FI" sz="3600">
                <a:solidFill>
                  <a:schemeClr val="tx2"/>
                </a:solidFill>
              </a:rPr>
              <a:t>Arki Polussa nuorten sanoin</a:t>
            </a:r>
          </a:p>
        </p:txBody>
      </p:sp>
      <p:sp>
        <p:nvSpPr>
          <p:cNvPr id="3" name="Sisällön paikkamerkki 2">
            <a:extLst>
              <a:ext uri="{FF2B5EF4-FFF2-40B4-BE49-F238E27FC236}">
                <a16:creationId xmlns:a16="http://schemas.microsoft.com/office/drawing/2014/main" id="{54806856-1CAD-E776-1DBA-B6A15DB5C38E}"/>
              </a:ext>
            </a:extLst>
          </p:cNvPr>
          <p:cNvSpPr>
            <a:spLocks noGrp="1"/>
          </p:cNvSpPr>
          <p:nvPr>
            <p:ph idx="1"/>
          </p:nvPr>
        </p:nvSpPr>
        <p:spPr>
          <a:xfrm>
            <a:off x="6172200" y="804672"/>
            <a:ext cx="5221224" cy="5230368"/>
          </a:xfrm>
        </p:spPr>
        <p:txBody>
          <a:bodyPr anchor="ctr">
            <a:normAutofit/>
          </a:bodyPr>
          <a:lstStyle/>
          <a:p>
            <a:r>
              <a:rPr lang="fi-FI" sz="1800" i="1">
                <a:solidFill>
                  <a:schemeClr val="tx2"/>
                </a:solidFill>
              </a:rPr>
              <a:t>Kavereiden näkemistä</a:t>
            </a:r>
          </a:p>
          <a:p>
            <a:r>
              <a:rPr lang="fi-FI" sz="1800" i="1">
                <a:solidFill>
                  <a:schemeClr val="tx2"/>
                </a:solidFill>
              </a:rPr>
              <a:t>Omaa vapaa-aikaa</a:t>
            </a:r>
          </a:p>
          <a:p>
            <a:r>
              <a:rPr lang="fi-FI" sz="1800" i="1">
                <a:solidFill>
                  <a:schemeClr val="tx2"/>
                </a:solidFill>
              </a:rPr>
              <a:t>Laitoksessa asuvia kavereita ja niiden kanssa olemista</a:t>
            </a:r>
          </a:p>
          <a:p>
            <a:r>
              <a:rPr lang="fi-FI" sz="1800" i="1">
                <a:solidFill>
                  <a:schemeClr val="tx2"/>
                </a:solidFill>
              </a:rPr>
              <a:t>Omat harrastukset ja omaohjaajien kanssa yhdessä tekeminen</a:t>
            </a:r>
          </a:p>
          <a:p>
            <a:r>
              <a:rPr lang="fi-FI" sz="1800" i="1">
                <a:solidFill>
                  <a:schemeClr val="tx2"/>
                </a:solidFill>
              </a:rPr>
              <a:t>Ohjaajien kanssa vaikka lautapelin pelaamista</a:t>
            </a:r>
          </a:p>
          <a:p>
            <a:r>
              <a:rPr lang="fi-FI" sz="1800" i="1">
                <a:solidFill>
                  <a:schemeClr val="tx2"/>
                </a:solidFill>
              </a:rPr>
              <a:t>Pitää käydä koulussa</a:t>
            </a:r>
          </a:p>
          <a:p>
            <a:pPr marL="0" indent="0">
              <a:buNone/>
            </a:pPr>
            <a:endParaRPr lang="fi-FI" sz="1800">
              <a:solidFill>
                <a:schemeClr val="tx2"/>
              </a:solidFill>
            </a:endParaRPr>
          </a:p>
        </p:txBody>
      </p:sp>
    </p:spTree>
    <p:extLst>
      <p:ext uri="{BB962C8B-B14F-4D97-AF65-F5344CB8AC3E}">
        <p14:creationId xmlns:p14="http://schemas.microsoft.com/office/powerpoint/2010/main" val="268600552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1" name="Rectangle 20">
            <a:extLst>
              <a:ext uri="{FF2B5EF4-FFF2-40B4-BE49-F238E27FC236}">
                <a16:creationId xmlns:a16="http://schemas.microsoft.com/office/drawing/2014/main" id="{D038248A-211C-4EEC-8401-C761B929FB5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C30A849F-66D9-40C8-BEC8-35AFF8F4568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p>
        </p:txBody>
      </p:sp>
      <p:sp>
        <p:nvSpPr>
          <p:cNvPr id="2" name="Otsikko 1">
            <a:extLst>
              <a:ext uri="{FF2B5EF4-FFF2-40B4-BE49-F238E27FC236}">
                <a16:creationId xmlns:a16="http://schemas.microsoft.com/office/drawing/2014/main" id="{3AAD8FAB-2FAA-74AA-1B7F-0666CA4DAEE4}"/>
              </a:ext>
            </a:extLst>
          </p:cNvPr>
          <p:cNvSpPr>
            <a:spLocks noGrp="1"/>
          </p:cNvSpPr>
          <p:nvPr>
            <p:ph type="title"/>
          </p:nvPr>
        </p:nvSpPr>
        <p:spPr>
          <a:xfrm>
            <a:off x="1179226" y="1280679"/>
            <a:ext cx="9833548" cy="1325563"/>
          </a:xfrm>
        </p:spPr>
        <p:txBody>
          <a:bodyPr anchor="b">
            <a:normAutofit/>
          </a:bodyPr>
          <a:lstStyle/>
          <a:p>
            <a:pPr algn="ctr"/>
            <a:r>
              <a:rPr lang="fi-FI" sz="3600">
                <a:solidFill>
                  <a:schemeClr val="tx2"/>
                </a:solidFill>
              </a:rPr>
              <a:t>Mitä on itsemääräämisoikeus</a:t>
            </a:r>
          </a:p>
        </p:txBody>
      </p:sp>
      <p:grpSp>
        <p:nvGrpSpPr>
          <p:cNvPr id="25" name="Group 24">
            <a:extLst>
              <a:ext uri="{FF2B5EF4-FFF2-40B4-BE49-F238E27FC236}">
                <a16:creationId xmlns:a16="http://schemas.microsoft.com/office/drawing/2014/main" id="{04542298-A2B1-480F-A11C-A40EDD19B857}"/>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8289890" y="0"/>
            <a:ext cx="3902110" cy="2382977"/>
            <a:chOff x="6867015" y="-1"/>
            <a:chExt cx="5324985" cy="3251912"/>
          </a:xfrm>
          <a:solidFill>
            <a:schemeClr val="accent5">
              <a:alpha val="10000"/>
            </a:schemeClr>
          </a:solidFill>
        </p:grpSpPr>
        <p:sp>
          <p:nvSpPr>
            <p:cNvPr id="26" name="Freeform: Shape 25">
              <a:extLst>
                <a:ext uri="{FF2B5EF4-FFF2-40B4-BE49-F238E27FC236}">
                  <a16:creationId xmlns:a16="http://schemas.microsoft.com/office/drawing/2014/main" id="{74AEB45E-B965-46A0-8557-C646B5011B9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867015" y="-1"/>
              <a:ext cx="5324985" cy="3251912"/>
            </a:xfrm>
            <a:custGeom>
              <a:avLst/>
              <a:gdLst>
                <a:gd name="connsiteX0" fmla="*/ 0 w 5324985"/>
                <a:gd name="connsiteY0" fmla="*/ 0 h 3251912"/>
                <a:gd name="connsiteX1" fmla="*/ 36826 w 5324985"/>
                <a:gd name="connsiteY1" fmla="*/ 0 h 3251912"/>
                <a:gd name="connsiteX2" fmla="*/ 45003 w 5324985"/>
                <a:gd name="connsiteY2" fmla="*/ 152909 h 3251912"/>
                <a:gd name="connsiteX3" fmla="*/ 68956 w 5324985"/>
                <a:gd name="connsiteY3" fmla="*/ 308600 h 3251912"/>
                <a:gd name="connsiteX4" fmla="*/ 167774 w 5324985"/>
                <a:gd name="connsiteY4" fmla="*/ 607968 h 3251912"/>
                <a:gd name="connsiteX5" fmla="*/ 201857 w 5324985"/>
                <a:gd name="connsiteY5" fmla="*/ 679539 h 3251912"/>
                <a:gd name="connsiteX6" fmla="*/ 239741 w 5324985"/>
                <a:gd name="connsiteY6" fmla="*/ 749488 h 3251912"/>
                <a:gd name="connsiteX7" fmla="*/ 323724 w 5324985"/>
                <a:gd name="connsiteY7" fmla="*/ 885101 h 3251912"/>
                <a:gd name="connsiteX8" fmla="*/ 416412 w 5324985"/>
                <a:gd name="connsiteY8" fmla="*/ 1016081 h 3251912"/>
                <a:gd name="connsiteX9" fmla="*/ 515719 w 5324985"/>
                <a:gd name="connsiteY9" fmla="*/ 1143356 h 3251912"/>
                <a:gd name="connsiteX10" fmla="*/ 722427 w 5324985"/>
                <a:gd name="connsiteY10" fmla="*/ 1395127 h 3251912"/>
                <a:gd name="connsiteX11" fmla="*/ 825780 w 5324985"/>
                <a:gd name="connsiteY11" fmla="*/ 1522749 h 3251912"/>
                <a:gd name="connsiteX12" fmla="*/ 926314 w 5324985"/>
                <a:gd name="connsiteY12" fmla="*/ 1651992 h 3251912"/>
                <a:gd name="connsiteX13" fmla="*/ 1026848 w 5324985"/>
                <a:gd name="connsiteY13" fmla="*/ 1776836 h 3251912"/>
                <a:gd name="connsiteX14" fmla="*/ 1131918 w 5324985"/>
                <a:gd name="connsiteY14" fmla="*/ 1897393 h 3251912"/>
                <a:gd name="connsiteX15" fmla="*/ 1354688 w 5324985"/>
                <a:gd name="connsiteY15" fmla="*/ 2124728 h 3251912"/>
                <a:gd name="connsiteX16" fmla="*/ 1855027 w 5324985"/>
                <a:gd name="connsiteY16" fmla="*/ 2504236 h 3251912"/>
                <a:gd name="connsiteX17" fmla="*/ 2131618 w 5324985"/>
                <a:gd name="connsiteY17" fmla="*/ 2646913 h 3251912"/>
                <a:gd name="connsiteX18" fmla="*/ 2423534 w 5324985"/>
                <a:gd name="connsiteY18" fmla="*/ 2754732 h 3251912"/>
                <a:gd name="connsiteX19" fmla="*/ 2727588 w 5324985"/>
                <a:gd name="connsiteY19" fmla="*/ 2829197 h 3251912"/>
                <a:gd name="connsiteX20" fmla="*/ 3041083 w 5324985"/>
                <a:gd name="connsiteY20" fmla="*/ 2870890 h 3251912"/>
                <a:gd name="connsiteX21" fmla="*/ 3360340 w 5324985"/>
                <a:gd name="connsiteY21" fmla="*/ 2883976 h 3251912"/>
                <a:gd name="connsiteX22" fmla="*/ 3439663 w 5324985"/>
                <a:gd name="connsiteY22" fmla="*/ 2883396 h 3251912"/>
                <a:gd name="connsiteX23" fmla="*/ 3478529 w 5324985"/>
                <a:gd name="connsiteY23" fmla="*/ 2882471 h 3251912"/>
                <a:gd name="connsiteX24" fmla="*/ 3517271 w 5324985"/>
                <a:gd name="connsiteY24" fmla="*/ 2880616 h 3251912"/>
                <a:gd name="connsiteX25" fmla="*/ 3671260 w 5324985"/>
                <a:gd name="connsiteY25" fmla="*/ 2867878 h 3251912"/>
                <a:gd name="connsiteX26" fmla="*/ 4265268 w 5324985"/>
                <a:gd name="connsiteY26" fmla="*/ 2716283 h 3251912"/>
                <a:gd name="connsiteX27" fmla="*/ 4546395 w 5324985"/>
                <a:gd name="connsiteY27" fmla="*/ 2584724 h 3251912"/>
                <a:gd name="connsiteX28" fmla="*/ 4817837 w 5324985"/>
                <a:gd name="connsiteY28" fmla="*/ 2424674 h 3251912"/>
                <a:gd name="connsiteX29" fmla="*/ 5081677 w 5324985"/>
                <a:gd name="connsiteY29" fmla="*/ 2243548 h 3251912"/>
                <a:gd name="connsiteX30" fmla="*/ 5211881 w 5324985"/>
                <a:gd name="connsiteY30" fmla="*/ 2147658 h 3251912"/>
                <a:gd name="connsiteX31" fmla="*/ 5324985 w 5324985"/>
                <a:gd name="connsiteY31" fmla="*/ 2062128 h 3251912"/>
                <a:gd name="connsiteX32" fmla="*/ 5324985 w 5324985"/>
                <a:gd name="connsiteY32" fmla="*/ 2514993 h 3251912"/>
                <a:gd name="connsiteX33" fmla="*/ 5314867 w 5324985"/>
                <a:gd name="connsiteY33" fmla="*/ 2522881 h 3251912"/>
                <a:gd name="connsiteX34" fmla="*/ 5038276 w 5324985"/>
                <a:gd name="connsiteY34" fmla="*/ 2722421 h 3251912"/>
                <a:gd name="connsiteX35" fmla="*/ 4741701 w 5324985"/>
                <a:gd name="connsiteY35" fmla="*/ 2904937 h 3251912"/>
                <a:gd name="connsiteX36" fmla="*/ 4420728 w 5324985"/>
                <a:gd name="connsiteY36" fmla="*/ 3058848 h 3251912"/>
                <a:gd name="connsiteX37" fmla="*/ 3717481 w 5324985"/>
                <a:gd name="connsiteY37" fmla="*/ 3237079 h 3251912"/>
                <a:gd name="connsiteX38" fmla="*/ 3535661 w 5324985"/>
                <a:gd name="connsiteY38" fmla="*/ 3249934 h 3251912"/>
                <a:gd name="connsiteX39" fmla="*/ 3490175 w 5324985"/>
                <a:gd name="connsiteY39" fmla="*/ 3251555 h 3251912"/>
                <a:gd name="connsiteX40" fmla="*/ 3444813 w 5324985"/>
                <a:gd name="connsiteY40" fmla="*/ 3251787 h 3251912"/>
                <a:gd name="connsiteX41" fmla="*/ 3355681 w 5324985"/>
                <a:gd name="connsiteY41" fmla="*/ 3250745 h 3251912"/>
                <a:gd name="connsiteX42" fmla="*/ 3179011 w 5324985"/>
                <a:gd name="connsiteY42" fmla="*/ 3243795 h 3251912"/>
                <a:gd name="connsiteX43" fmla="*/ 3002217 w 5324985"/>
                <a:gd name="connsiteY43" fmla="*/ 3227814 h 3251912"/>
                <a:gd name="connsiteX44" fmla="*/ 2650103 w 5324985"/>
                <a:gd name="connsiteY44" fmla="*/ 3170836 h 3251912"/>
                <a:gd name="connsiteX45" fmla="*/ 2305836 w 5324985"/>
                <a:gd name="connsiteY45" fmla="*/ 3072514 h 3251912"/>
                <a:gd name="connsiteX46" fmla="*/ 1978611 w 5324985"/>
                <a:gd name="connsiteY46" fmla="*/ 2929952 h 3251912"/>
                <a:gd name="connsiteX47" fmla="*/ 1678235 w 5324985"/>
                <a:gd name="connsiteY47" fmla="*/ 2744424 h 3251912"/>
                <a:gd name="connsiteX48" fmla="*/ 1175688 w 5324985"/>
                <a:gd name="connsiteY48" fmla="*/ 2277018 h 3251912"/>
                <a:gd name="connsiteX49" fmla="*/ 971310 w 5324985"/>
                <a:gd name="connsiteY49" fmla="*/ 2012044 h 3251912"/>
                <a:gd name="connsiteX50" fmla="*/ 790717 w 5324985"/>
                <a:gd name="connsiteY50" fmla="*/ 1735723 h 3251912"/>
                <a:gd name="connsiteX51" fmla="*/ 706488 w 5324985"/>
                <a:gd name="connsiteY51" fmla="*/ 1598604 h 3251912"/>
                <a:gd name="connsiteX52" fmla="*/ 618951 w 5324985"/>
                <a:gd name="connsiteY52" fmla="*/ 1463802 h 3251912"/>
                <a:gd name="connsiteX53" fmla="*/ 436273 w 5324985"/>
                <a:gd name="connsiteY53" fmla="*/ 1195355 h 3251912"/>
                <a:gd name="connsiteX54" fmla="*/ 346896 w 5324985"/>
                <a:gd name="connsiteY54" fmla="*/ 1058816 h 3251912"/>
                <a:gd name="connsiteX55" fmla="*/ 261809 w 5324985"/>
                <a:gd name="connsiteY55" fmla="*/ 919264 h 3251912"/>
                <a:gd name="connsiteX56" fmla="*/ 118487 w 5324985"/>
                <a:gd name="connsiteY56" fmla="*/ 626498 h 3251912"/>
                <a:gd name="connsiteX57" fmla="*/ 28130 w 5324985"/>
                <a:gd name="connsiteY57" fmla="*/ 315781 h 3251912"/>
                <a:gd name="connsiteX58" fmla="*/ 6751 w 5324985"/>
                <a:gd name="connsiteY58" fmla="*/ 156195 h 32519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Lst>
              <a:rect l="l" t="t" r="r" b="b"/>
              <a:pathLst>
                <a:path w="5324985" h="3251912">
                  <a:moveTo>
                    <a:pt x="0" y="0"/>
                  </a:moveTo>
                  <a:lnTo>
                    <a:pt x="36826" y="0"/>
                  </a:lnTo>
                  <a:lnTo>
                    <a:pt x="45003" y="152909"/>
                  </a:lnTo>
                  <a:cubicBezTo>
                    <a:pt x="50351" y="205154"/>
                    <a:pt x="58290" y="257123"/>
                    <a:pt x="68956" y="308600"/>
                  </a:cubicBezTo>
                  <a:cubicBezTo>
                    <a:pt x="91393" y="411324"/>
                    <a:pt x="123882" y="511847"/>
                    <a:pt x="167774" y="607968"/>
                  </a:cubicBezTo>
                  <a:cubicBezTo>
                    <a:pt x="178195" y="632173"/>
                    <a:pt x="190333" y="655798"/>
                    <a:pt x="201857" y="679539"/>
                  </a:cubicBezTo>
                  <a:cubicBezTo>
                    <a:pt x="214363" y="702933"/>
                    <a:pt x="226255" y="726557"/>
                    <a:pt x="239741" y="749488"/>
                  </a:cubicBezTo>
                  <a:cubicBezTo>
                    <a:pt x="265488" y="795812"/>
                    <a:pt x="294176" y="840746"/>
                    <a:pt x="323724" y="885101"/>
                  </a:cubicBezTo>
                  <a:cubicBezTo>
                    <a:pt x="353149" y="929572"/>
                    <a:pt x="384657" y="972885"/>
                    <a:pt x="416412" y="1016081"/>
                  </a:cubicBezTo>
                  <a:cubicBezTo>
                    <a:pt x="448655" y="1058931"/>
                    <a:pt x="482127" y="1101202"/>
                    <a:pt x="515719" y="1143356"/>
                  </a:cubicBezTo>
                  <a:cubicBezTo>
                    <a:pt x="583027" y="1227782"/>
                    <a:pt x="653402" y="1310470"/>
                    <a:pt x="722427" y="1395127"/>
                  </a:cubicBezTo>
                  <a:cubicBezTo>
                    <a:pt x="757123" y="1437282"/>
                    <a:pt x="791697" y="1479783"/>
                    <a:pt x="825780" y="1522749"/>
                  </a:cubicBezTo>
                  <a:cubicBezTo>
                    <a:pt x="859742" y="1565367"/>
                    <a:pt x="893457" y="1610649"/>
                    <a:pt x="926314" y="1651992"/>
                  </a:cubicBezTo>
                  <a:cubicBezTo>
                    <a:pt x="958927" y="1694379"/>
                    <a:pt x="993132" y="1735492"/>
                    <a:pt x="1026848" y="1776836"/>
                  </a:cubicBezTo>
                  <a:cubicBezTo>
                    <a:pt x="1061545" y="1817485"/>
                    <a:pt x="1095996" y="1858133"/>
                    <a:pt x="1131918" y="1897393"/>
                  </a:cubicBezTo>
                  <a:cubicBezTo>
                    <a:pt x="1203273" y="1976376"/>
                    <a:pt x="1277447" y="2052463"/>
                    <a:pt x="1354688" y="2124728"/>
                  </a:cubicBezTo>
                  <a:cubicBezTo>
                    <a:pt x="1509411" y="2268911"/>
                    <a:pt x="1676396" y="2397575"/>
                    <a:pt x="1855027" y="2504236"/>
                  </a:cubicBezTo>
                  <a:cubicBezTo>
                    <a:pt x="1944528" y="2557277"/>
                    <a:pt x="2036357" y="2605917"/>
                    <a:pt x="2131618" y="2646913"/>
                  </a:cubicBezTo>
                  <a:cubicBezTo>
                    <a:pt x="2226267" y="2689068"/>
                    <a:pt x="2323981" y="2724622"/>
                    <a:pt x="2423534" y="2754732"/>
                  </a:cubicBezTo>
                  <a:cubicBezTo>
                    <a:pt x="2523087" y="2784958"/>
                    <a:pt x="2624602" y="2809394"/>
                    <a:pt x="2727588" y="2829197"/>
                  </a:cubicBezTo>
                  <a:cubicBezTo>
                    <a:pt x="2830698" y="2848653"/>
                    <a:pt x="2935522" y="2861971"/>
                    <a:pt x="3041083" y="2870890"/>
                  </a:cubicBezTo>
                  <a:cubicBezTo>
                    <a:pt x="3146644" y="2879922"/>
                    <a:pt x="3253307" y="2883860"/>
                    <a:pt x="3360340" y="2883976"/>
                  </a:cubicBezTo>
                  <a:cubicBezTo>
                    <a:pt x="3387067" y="2883976"/>
                    <a:pt x="3414162" y="2884439"/>
                    <a:pt x="3439663" y="2883396"/>
                  </a:cubicBezTo>
                  <a:lnTo>
                    <a:pt x="3478529" y="2882471"/>
                  </a:lnTo>
                  <a:lnTo>
                    <a:pt x="3517271" y="2880616"/>
                  </a:lnTo>
                  <a:cubicBezTo>
                    <a:pt x="3568887" y="2878417"/>
                    <a:pt x="3620257" y="2873552"/>
                    <a:pt x="3671260" y="2867878"/>
                  </a:cubicBezTo>
                  <a:cubicBezTo>
                    <a:pt x="3875515" y="2844253"/>
                    <a:pt x="4074253" y="2792486"/>
                    <a:pt x="4265268" y="2716283"/>
                  </a:cubicBezTo>
                  <a:cubicBezTo>
                    <a:pt x="4361020" y="2678529"/>
                    <a:pt x="4454444" y="2633710"/>
                    <a:pt x="4546395" y="2584724"/>
                  </a:cubicBezTo>
                  <a:cubicBezTo>
                    <a:pt x="4638470" y="2535967"/>
                    <a:pt x="4728827" y="2481885"/>
                    <a:pt x="4817837" y="2424674"/>
                  </a:cubicBezTo>
                  <a:cubicBezTo>
                    <a:pt x="4906846" y="2367348"/>
                    <a:pt x="4994385" y="2306317"/>
                    <a:pt x="5081677" y="2243548"/>
                  </a:cubicBezTo>
                  <a:cubicBezTo>
                    <a:pt x="5125201" y="2212164"/>
                    <a:pt x="5168603" y="2179969"/>
                    <a:pt x="5211881" y="2147658"/>
                  </a:cubicBezTo>
                  <a:lnTo>
                    <a:pt x="5324985" y="2062128"/>
                  </a:lnTo>
                  <a:lnTo>
                    <a:pt x="5324985" y="2514993"/>
                  </a:lnTo>
                  <a:lnTo>
                    <a:pt x="5314867" y="2522881"/>
                  </a:lnTo>
                  <a:cubicBezTo>
                    <a:pt x="5225490" y="2591325"/>
                    <a:pt x="5133783" y="2658379"/>
                    <a:pt x="5038276" y="2722421"/>
                  </a:cubicBezTo>
                  <a:cubicBezTo>
                    <a:pt x="4942892" y="2786348"/>
                    <a:pt x="4844810" y="2848422"/>
                    <a:pt x="4741701" y="2904937"/>
                  </a:cubicBezTo>
                  <a:cubicBezTo>
                    <a:pt x="4638592" y="2961337"/>
                    <a:pt x="4531929" y="3013683"/>
                    <a:pt x="4420728" y="3058848"/>
                  </a:cubicBezTo>
                  <a:cubicBezTo>
                    <a:pt x="4199063" y="3150338"/>
                    <a:pt x="3959621" y="3211485"/>
                    <a:pt x="3717481" y="3237079"/>
                  </a:cubicBezTo>
                  <a:cubicBezTo>
                    <a:pt x="3656914" y="3243101"/>
                    <a:pt x="3596227" y="3247966"/>
                    <a:pt x="3535661" y="3249934"/>
                  </a:cubicBezTo>
                  <a:lnTo>
                    <a:pt x="3490175" y="3251555"/>
                  </a:lnTo>
                  <a:lnTo>
                    <a:pt x="3444813" y="3251787"/>
                  </a:lnTo>
                  <a:cubicBezTo>
                    <a:pt x="3414162" y="3252250"/>
                    <a:pt x="3385105" y="3251324"/>
                    <a:pt x="3355681" y="3250745"/>
                  </a:cubicBezTo>
                  <a:cubicBezTo>
                    <a:pt x="3296954" y="3250050"/>
                    <a:pt x="3237860" y="3246692"/>
                    <a:pt x="3179011" y="3243795"/>
                  </a:cubicBezTo>
                  <a:cubicBezTo>
                    <a:pt x="3120039" y="3239164"/>
                    <a:pt x="3061067" y="3234878"/>
                    <a:pt x="3002217" y="3227814"/>
                  </a:cubicBezTo>
                  <a:cubicBezTo>
                    <a:pt x="2884397" y="3214496"/>
                    <a:pt x="2766699" y="3196314"/>
                    <a:pt x="2650103" y="3170836"/>
                  </a:cubicBezTo>
                  <a:cubicBezTo>
                    <a:pt x="2533510" y="3145358"/>
                    <a:pt x="2418263" y="3112583"/>
                    <a:pt x="2305836" y="3072514"/>
                  </a:cubicBezTo>
                  <a:cubicBezTo>
                    <a:pt x="2193410" y="3032328"/>
                    <a:pt x="2083926" y="2984383"/>
                    <a:pt x="1978611" y="2929952"/>
                  </a:cubicBezTo>
                  <a:cubicBezTo>
                    <a:pt x="1873663" y="2874711"/>
                    <a:pt x="1772884" y="2812985"/>
                    <a:pt x="1678235" y="2744424"/>
                  </a:cubicBezTo>
                  <a:cubicBezTo>
                    <a:pt x="1488201" y="2608001"/>
                    <a:pt x="1321708" y="2448068"/>
                    <a:pt x="1175688" y="2277018"/>
                  </a:cubicBezTo>
                  <a:cubicBezTo>
                    <a:pt x="1102985" y="2191086"/>
                    <a:pt x="1035309" y="2102377"/>
                    <a:pt x="971310" y="2012044"/>
                  </a:cubicBezTo>
                  <a:cubicBezTo>
                    <a:pt x="907188" y="1921714"/>
                    <a:pt x="847358" y="1829413"/>
                    <a:pt x="790717" y="1735723"/>
                  </a:cubicBezTo>
                  <a:cubicBezTo>
                    <a:pt x="761782" y="1688357"/>
                    <a:pt x="735300" y="1644002"/>
                    <a:pt x="706488" y="1598604"/>
                  </a:cubicBezTo>
                  <a:cubicBezTo>
                    <a:pt x="677922" y="1553555"/>
                    <a:pt x="648866" y="1508505"/>
                    <a:pt x="618951" y="1463802"/>
                  </a:cubicBezTo>
                  <a:lnTo>
                    <a:pt x="436273" y="1195355"/>
                  </a:lnTo>
                  <a:cubicBezTo>
                    <a:pt x="405990" y="1150189"/>
                    <a:pt x="376075" y="1104792"/>
                    <a:pt x="346896" y="1058816"/>
                  </a:cubicBezTo>
                  <a:cubicBezTo>
                    <a:pt x="317716" y="1012838"/>
                    <a:pt x="288782" y="966747"/>
                    <a:pt x="261809" y="919264"/>
                  </a:cubicBezTo>
                  <a:cubicBezTo>
                    <a:pt x="207742" y="824764"/>
                    <a:pt x="158088" y="727485"/>
                    <a:pt x="118487" y="626498"/>
                  </a:cubicBezTo>
                  <a:cubicBezTo>
                    <a:pt x="78151" y="525859"/>
                    <a:pt x="48237" y="421515"/>
                    <a:pt x="28130" y="315781"/>
                  </a:cubicBezTo>
                  <a:cubicBezTo>
                    <a:pt x="18506" y="262914"/>
                    <a:pt x="11425" y="209642"/>
                    <a:pt x="6751" y="156195"/>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Freeform: Shape 26">
              <a:extLst>
                <a:ext uri="{FF2B5EF4-FFF2-40B4-BE49-F238E27FC236}">
                  <a16:creationId xmlns:a16="http://schemas.microsoft.com/office/drawing/2014/main" id="{921A22C7-11AD-44B0-9BF7-6E3A458215D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16467" y="-1"/>
              <a:ext cx="5275533" cy="2980757"/>
            </a:xfrm>
            <a:custGeom>
              <a:avLst/>
              <a:gdLst>
                <a:gd name="connsiteX0" fmla="*/ 0 w 5275533"/>
                <a:gd name="connsiteY0" fmla="*/ 0 h 2980757"/>
                <a:gd name="connsiteX1" fmla="*/ 201166 w 5275533"/>
                <a:gd name="connsiteY1" fmla="*/ 0 h 2980757"/>
                <a:gd name="connsiteX2" fmla="*/ 206734 w 5275533"/>
                <a:gd name="connsiteY2" fmla="*/ 89286 h 2980757"/>
                <a:gd name="connsiteX3" fmla="*/ 232051 w 5275533"/>
                <a:gd name="connsiteY3" fmla="*/ 226897 h 2980757"/>
                <a:gd name="connsiteX4" fmla="*/ 332707 w 5275533"/>
                <a:gd name="connsiteY4" fmla="*/ 487120 h 2980757"/>
                <a:gd name="connsiteX5" fmla="*/ 402959 w 5275533"/>
                <a:gd name="connsiteY5" fmla="*/ 609647 h 2980757"/>
                <a:gd name="connsiteX6" fmla="*/ 483631 w 5275533"/>
                <a:gd name="connsiteY6" fmla="*/ 728236 h 2980757"/>
                <a:gd name="connsiteX7" fmla="*/ 669986 w 5275533"/>
                <a:gd name="connsiteY7" fmla="*/ 957424 h 2980757"/>
                <a:gd name="connsiteX8" fmla="*/ 871667 w 5275533"/>
                <a:gd name="connsiteY8" fmla="*/ 1188348 h 2980757"/>
                <a:gd name="connsiteX9" fmla="*/ 971956 w 5275533"/>
                <a:gd name="connsiteY9" fmla="*/ 1308905 h 2980757"/>
                <a:gd name="connsiteX10" fmla="*/ 1020139 w 5275533"/>
                <a:gd name="connsiteY10" fmla="*/ 1368084 h 2980757"/>
                <a:gd name="connsiteX11" fmla="*/ 1067340 w 5275533"/>
                <a:gd name="connsiteY11" fmla="*/ 1424715 h 2980757"/>
                <a:gd name="connsiteX12" fmla="*/ 1472909 w 5275533"/>
                <a:gd name="connsiteY12" fmla="*/ 1843252 h 2980757"/>
                <a:gd name="connsiteX13" fmla="*/ 1688567 w 5275533"/>
                <a:gd name="connsiteY13" fmla="*/ 2031559 h 2980757"/>
                <a:gd name="connsiteX14" fmla="*/ 1914401 w 5275533"/>
                <a:gd name="connsiteY14" fmla="*/ 2205156 h 2980757"/>
                <a:gd name="connsiteX15" fmla="*/ 2418909 w 5275533"/>
                <a:gd name="connsiteY15" fmla="*/ 2479741 h 2980757"/>
                <a:gd name="connsiteX16" fmla="*/ 2701141 w 5275533"/>
                <a:gd name="connsiteY16" fmla="*/ 2557333 h 2980757"/>
                <a:gd name="connsiteX17" fmla="*/ 2773475 w 5275533"/>
                <a:gd name="connsiteY17" fmla="*/ 2570999 h 2980757"/>
                <a:gd name="connsiteX18" fmla="*/ 2846424 w 5275533"/>
                <a:gd name="connsiteY18" fmla="*/ 2582465 h 2980757"/>
                <a:gd name="connsiteX19" fmla="*/ 2993669 w 5275533"/>
                <a:gd name="connsiteY19" fmla="*/ 2598909 h 2980757"/>
                <a:gd name="connsiteX20" fmla="*/ 3067721 w 5275533"/>
                <a:gd name="connsiteY20" fmla="*/ 2604237 h 2980757"/>
                <a:gd name="connsiteX21" fmla="*/ 3142019 w 5275533"/>
                <a:gd name="connsiteY21" fmla="*/ 2607943 h 2980757"/>
                <a:gd name="connsiteX22" fmla="*/ 3216561 w 5275533"/>
                <a:gd name="connsiteY22" fmla="*/ 2609564 h 2980757"/>
                <a:gd name="connsiteX23" fmla="*/ 3291225 w 5275533"/>
                <a:gd name="connsiteY23" fmla="*/ 2609217 h 2980757"/>
                <a:gd name="connsiteX24" fmla="*/ 3328619 w 5275533"/>
                <a:gd name="connsiteY24" fmla="*/ 2608869 h 2980757"/>
                <a:gd name="connsiteX25" fmla="*/ 3364665 w 5275533"/>
                <a:gd name="connsiteY25" fmla="*/ 2607363 h 2980757"/>
                <a:gd name="connsiteX26" fmla="*/ 3400587 w 5275533"/>
                <a:gd name="connsiteY26" fmla="*/ 2605627 h 2980757"/>
                <a:gd name="connsiteX27" fmla="*/ 3436387 w 5275533"/>
                <a:gd name="connsiteY27" fmla="*/ 2602847 h 2980757"/>
                <a:gd name="connsiteX28" fmla="*/ 3578361 w 5275533"/>
                <a:gd name="connsiteY28" fmla="*/ 2586286 h 2980757"/>
                <a:gd name="connsiteX29" fmla="*/ 4119159 w 5275533"/>
                <a:gd name="connsiteY29" fmla="*/ 2418594 h 2980757"/>
                <a:gd name="connsiteX30" fmla="*/ 4618765 w 5275533"/>
                <a:gd name="connsiteY30" fmla="*/ 2124668 h 2980757"/>
                <a:gd name="connsiteX31" fmla="*/ 4739895 w 5275533"/>
                <a:gd name="connsiteY31" fmla="*/ 2038275 h 2980757"/>
                <a:gd name="connsiteX32" fmla="*/ 4861027 w 5275533"/>
                <a:gd name="connsiteY32" fmla="*/ 1948986 h 2980757"/>
                <a:gd name="connsiteX33" fmla="*/ 5106354 w 5275533"/>
                <a:gd name="connsiteY33" fmla="*/ 1763690 h 2980757"/>
                <a:gd name="connsiteX34" fmla="*/ 5275533 w 5275533"/>
                <a:gd name="connsiteY34" fmla="*/ 1641017 h 2980757"/>
                <a:gd name="connsiteX35" fmla="*/ 5275533 w 5275533"/>
                <a:gd name="connsiteY35" fmla="*/ 2257481 h 2980757"/>
                <a:gd name="connsiteX36" fmla="*/ 5168881 w 5275533"/>
                <a:gd name="connsiteY36" fmla="*/ 2332084 h 2980757"/>
                <a:gd name="connsiteX37" fmla="*/ 5036225 w 5275533"/>
                <a:gd name="connsiteY37" fmla="*/ 2421489 h 2980757"/>
                <a:gd name="connsiteX38" fmla="*/ 4899401 w 5275533"/>
                <a:gd name="connsiteY38" fmla="*/ 2508347 h 2980757"/>
                <a:gd name="connsiteX39" fmla="*/ 4612145 w 5275533"/>
                <a:gd name="connsiteY39" fmla="*/ 2671407 h 2980757"/>
                <a:gd name="connsiteX40" fmla="*/ 4303187 w 5275533"/>
                <a:gd name="connsiteY40" fmla="*/ 2810030 h 2980757"/>
                <a:gd name="connsiteX41" fmla="*/ 3630835 w 5275533"/>
                <a:gd name="connsiteY41" fmla="*/ 2969500 h 2980757"/>
                <a:gd name="connsiteX42" fmla="*/ 3457719 w 5275533"/>
                <a:gd name="connsiteY42" fmla="*/ 2979808 h 2980757"/>
                <a:gd name="connsiteX43" fmla="*/ 3414441 w 5275533"/>
                <a:gd name="connsiteY43" fmla="*/ 2980733 h 2980757"/>
                <a:gd name="connsiteX44" fmla="*/ 3371285 w 5275533"/>
                <a:gd name="connsiteY44" fmla="*/ 2980502 h 2980757"/>
                <a:gd name="connsiteX45" fmla="*/ 3328252 w 5275533"/>
                <a:gd name="connsiteY45" fmla="*/ 2980039 h 2980757"/>
                <a:gd name="connsiteX46" fmla="*/ 3286445 w 5275533"/>
                <a:gd name="connsiteY46" fmla="*/ 2978534 h 2980757"/>
                <a:gd name="connsiteX47" fmla="*/ 2952475 w 5275533"/>
                <a:gd name="connsiteY47" fmla="*/ 2953402 h 2980757"/>
                <a:gd name="connsiteX48" fmla="*/ 2620591 w 5275533"/>
                <a:gd name="connsiteY48" fmla="*/ 2898046 h 2980757"/>
                <a:gd name="connsiteX49" fmla="*/ 2294591 w 5275533"/>
                <a:gd name="connsiteY49" fmla="*/ 2811305 h 2980757"/>
                <a:gd name="connsiteX50" fmla="*/ 1670544 w 5275533"/>
                <a:gd name="connsiteY50" fmla="*/ 2550501 h 2980757"/>
                <a:gd name="connsiteX51" fmla="*/ 1144703 w 5275533"/>
                <a:gd name="connsiteY51" fmla="*/ 2144472 h 2980757"/>
                <a:gd name="connsiteX52" fmla="*/ 931497 w 5275533"/>
                <a:gd name="connsiteY52" fmla="*/ 1900114 h 2980757"/>
                <a:gd name="connsiteX53" fmla="*/ 745265 w 5275533"/>
                <a:gd name="connsiteY53" fmla="*/ 1641395 h 2980757"/>
                <a:gd name="connsiteX54" fmla="*/ 701741 w 5275533"/>
                <a:gd name="connsiteY54" fmla="*/ 1575500 h 2980757"/>
                <a:gd name="connsiteX55" fmla="*/ 660178 w 5275533"/>
                <a:gd name="connsiteY55" fmla="*/ 1511573 h 2980757"/>
                <a:gd name="connsiteX56" fmla="*/ 578158 w 5275533"/>
                <a:gd name="connsiteY56" fmla="*/ 1387656 h 2980757"/>
                <a:gd name="connsiteX57" fmla="*/ 408230 w 5275533"/>
                <a:gd name="connsiteY57" fmla="*/ 1134497 h 2980757"/>
                <a:gd name="connsiteX58" fmla="*/ 242349 w 5275533"/>
                <a:gd name="connsiteY58" fmla="*/ 866860 h 2980757"/>
                <a:gd name="connsiteX59" fmla="*/ 167562 w 5275533"/>
                <a:gd name="connsiteY59" fmla="*/ 724994 h 2980757"/>
                <a:gd name="connsiteX60" fmla="*/ 104054 w 5275533"/>
                <a:gd name="connsiteY60" fmla="*/ 576525 h 2980757"/>
                <a:gd name="connsiteX61" fmla="*/ 55381 w 5275533"/>
                <a:gd name="connsiteY61" fmla="*/ 422499 h 2980757"/>
                <a:gd name="connsiteX62" fmla="*/ 37236 w 5275533"/>
                <a:gd name="connsiteY62" fmla="*/ 343980 h 2980757"/>
                <a:gd name="connsiteX63" fmla="*/ 29267 w 5275533"/>
                <a:gd name="connsiteY63" fmla="*/ 304604 h 2980757"/>
                <a:gd name="connsiteX64" fmla="*/ 22646 w 5275533"/>
                <a:gd name="connsiteY64" fmla="*/ 265113 h 2980757"/>
                <a:gd name="connsiteX65" fmla="*/ 3903 w 5275533"/>
                <a:gd name="connsiteY65" fmla="*/ 106787 h 29807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Lst>
              <a:rect l="l" t="t" r="r" b="b"/>
              <a:pathLst>
                <a:path w="5275533" h="2980757">
                  <a:moveTo>
                    <a:pt x="0" y="0"/>
                  </a:moveTo>
                  <a:lnTo>
                    <a:pt x="201166" y="0"/>
                  </a:lnTo>
                  <a:lnTo>
                    <a:pt x="206734" y="89286"/>
                  </a:lnTo>
                  <a:cubicBezTo>
                    <a:pt x="212220" y="135755"/>
                    <a:pt x="220465" y="181731"/>
                    <a:pt x="232051" y="226897"/>
                  </a:cubicBezTo>
                  <a:cubicBezTo>
                    <a:pt x="254855" y="317344"/>
                    <a:pt x="290287" y="403854"/>
                    <a:pt x="332707" y="487120"/>
                  </a:cubicBezTo>
                  <a:cubicBezTo>
                    <a:pt x="354163" y="528696"/>
                    <a:pt x="377948" y="569461"/>
                    <a:pt x="402959" y="609647"/>
                  </a:cubicBezTo>
                  <a:cubicBezTo>
                    <a:pt x="428337" y="649717"/>
                    <a:pt x="455433" y="689209"/>
                    <a:pt x="483631" y="728236"/>
                  </a:cubicBezTo>
                  <a:cubicBezTo>
                    <a:pt x="540764" y="806061"/>
                    <a:pt x="604271" y="881569"/>
                    <a:pt x="669986" y="957424"/>
                  </a:cubicBezTo>
                  <a:cubicBezTo>
                    <a:pt x="735701" y="1033395"/>
                    <a:pt x="804359" y="1109366"/>
                    <a:pt x="871667" y="1188348"/>
                  </a:cubicBezTo>
                  <a:cubicBezTo>
                    <a:pt x="905383" y="1227723"/>
                    <a:pt x="938731" y="1268025"/>
                    <a:pt x="971956" y="1308905"/>
                  </a:cubicBezTo>
                  <a:lnTo>
                    <a:pt x="1020139" y="1368084"/>
                  </a:lnTo>
                  <a:cubicBezTo>
                    <a:pt x="1035954" y="1386962"/>
                    <a:pt x="1051035" y="1406302"/>
                    <a:pt x="1067340" y="1424715"/>
                  </a:cubicBezTo>
                  <a:cubicBezTo>
                    <a:pt x="1194602" y="1574573"/>
                    <a:pt x="1332652" y="1712503"/>
                    <a:pt x="1472909" y="1843252"/>
                  </a:cubicBezTo>
                  <a:cubicBezTo>
                    <a:pt x="1543406" y="1908337"/>
                    <a:pt x="1615128" y="1971221"/>
                    <a:pt x="1688567" y="2031559"/>
                  </a:cubicBezTo>
                  <a:cubicBezTo>
                    <a:pt x="1762006" y="2091895"/>
                    <a:pt x="1836793" y="2150263"/>
                    <a:pt x="1914401" y="2205156"/>
                  </a:cubicBezTo>
                  <a:cubicBezTo>
                    <a:pt x="2069003" y="2315176"/>
                    <a:pt x="2235742" y="2413498"/>
                    <a:pt x="2418909" y="2479741"/>
                  </a:cubicBezTo>
                  <a:cubicBezTo>
                    <a:pt x="2510249" y="2512863"/>
                    <a:pt x="2604898" y="2538225"/>
                    <a:pt x="2701141" y="2557333"/>
                  </a:cubicBezTo>
                  <a:cubicBezTo>
                    <a:pt x="2725293" y="2561850"/>
                    <a:pt x="2749201" y="2567062"/>
                    <a:pt x="2773475" y="2570999"/>
                  </a:cubicBezTo>
                  <a:lnTo>
                    <a:pt x="2846424" y="2582465"/>
                  </a:lnTo>
                  <a:cubicBezTo>
                    <a:pt x="2895343" y="2588602"/>
                    <a:pt x="2944261" y="2595088"/>
                    <a:pt x="2993669" y="2598909"/>
                  </a:cubicBezTo>
                  <a:cubicBezTo>
                    <a:pt x="3018313" y="2601110"/>
                    <a:pt x="3042956" y="2603195"/>
                    <a:pt x="3067721" y="2604237"/>
                  </a:cubicBezTo>
                  <a:cubicBezTo>
                    <a:pt x="3092487" y="2605394"/>
                    <a:pt x="3117130" y="2607247"/>
                    <a:pt x="3142019" y="2607943"/>
                  </a:cubicBezTo>
                  <a:lnTo>
                    <a:pt x="3216561" y="2609564"/>
                  </a:lnTo>
                  <a:cubicBezTo>
                    <a:pt x="3241326" y="2610142"/>
                    <a:pt x="3266337" y="2609333"/>
                    <a:pt x="3291225" y="2609217"/>
                  </a:cubicBezTo>
                  <a:lnTo>
                    <a:pt x="3328619" y="2608869"/>
                  </a:lnTo>
                  <a:cubicBezTo>
                    <a:pt x="3340757" y="2608522"/>
                    <a:pt x="3352649" y="2607827"/>
                    <a:pt x="3364665" y="2607363"/>
                  </a:cubicBezTo>
                  <a:cubicBezTo>
                    <a:pt x="3376679" y="2606784"/>
                    <a:pt x="3388695" y="2606438"/>
                    <a:pt x="3400587" y="2605627"/>
                  </a:cubicBezTo>
                  <a:lnTo>
                    <a:pt x="3436387" y="2602847"/>
                  </a:lnTo>
                  <a:cubicBezTo>
                    <a:pt x="3484079" y="2599257"/>
                    <a:pt x="3531404" y="2593235"/>
                    <a:pt x="3578361" y="2586286"/>
                  </a:cubicBezTo>
                  <a:cubicBezTo>
                    <a:pt x="3766310" y="2556871"/>
                    <a:pt x="3947025" y="2499314"/>
                    <a:pt x="4119159" y="2418594"/>
                  </a:cubicBezTo>
                  <a:cubicBezTo>
                    <a:pt x="4291907" y="2338801"/>
                    <a:pt x="4456317" y="2236657"/>
                    <a:pt x="4618765" y="2124668"/>
                  </a:cubicBezTo>
                  <a:cubicBezTo>
                    <a:pt x="4659346" y="2096759"/>
                    <a:pt x="4699682" y="2067575"/>
                    <a:pt x="4739895" y="2038275"/>
                  </a:cubicBezTo>
                  <a:cubicBezTo>
                    <a:pt x="4780355" y="2008976"/>
                    <a:pt x="4820691" y="1979212"/>
                    <a:pt x="4861027" y="1948986"/>
                  </a:cubicBezTo>
                  <a:lnTo>
                    <a:pt x="5106354" y="1763690"/>
                  </a:lnTo>
                  <a:lnTo>
                    <a:pt x="5275533" y="1641017"/>
                  </a:lnTo>
                  <a:lnTo>
                    <a:pt x="5275533" y="2257481"/>
                  </a:lnTo>
                  <a:lnTo>
                    <a:pt x="5168881" y="2332084"/>
                  </a:lnTo>
                  <a:cubicBezTo>
                    <a:pt x="5125235" y="2362079"/>
                    <a:pt x="5081099" y="2391958"/>
                    <a:pt x="5036225" y="2421489"/>
                  </a:cubicBezTo>
                  <a:cubicBezTo>
                    <a:pt x="4991231" y="2450790"/>
                    <a:pt x="4945867" y="2479857"/>
                    <a:pt x="4899401" y="2508347"/>
                  </a:cubicBezTo>
                  <a:cubicBezTo>
                    <a:pt x="4806959" y="2565440"/>
                    <a:pt x="4711574" y="2620798"/>
                    <a:pt x="4612145" y="2671407"/>
                  </a:cubicBezTo>
                  <a:cubicBezTo>
                    <a:pt x="4512836" y="2722247"/>
                    <a:pt x="4410095" y="2769496"/>
                    <a:pt x="4303187" y="2810030"/>
                  </a:cubicBezTo>
                  <a:cubicBezTo>
                    <a:pt x="4090349" y="2892256"/>
                    <a:pt x="3861694" y="2947728"/>
                    <a:pt x="3630835" y="2969500"/>
                  </a:cubicBezTo>
                  <a:cubicBezTo>
                    <a:pt x="3573089" y="2974712"/>
                    <a:pt x="3515343" y="2978649"/>
                    <a:pt x="3457719" y="2979808"/>
                  </a:cubicBezTo>
                  <a:lnTo>
                    <a:pt x="3414441" y="2980733"/>
                  </a:lnTo>
                  <a:cubicBezTo>
                    <a:pt x="3400097" y="2980850"/>
                    <a:pt x="3385630" y="2980502"/>
                    <a:pt x="3371285" y="2980502"/>
                  </a:cubicBezTo>
                  <a:lnTo>
                    <a:pt x="3328252" y="2980039"/>
                  </a:lnTo>
                  <a:lnTo>
                    <a:pt x="3286445" y="2978534"/>
                  </a:lnTo>
                  <a:cubicBezTo>
                    <a:pt x="3175121" y="2975174"/>
                    <a:pt x="3063553" y="2966837"/>
                    <a:pt x="2952475" y="2953402"/>
                  </a:cubicBezTo>
                  <a:cubicBezTo>
                    <a:pt x="2841275" y="2940664"/>
                    <a:pt x="2730319" y="2922365"/>
                    <a:pt x="2620591" y="2898046"/>
                  </a:cubicBezTo>
                  <a:cubicBezTo>
                    <a:pt x="2510984" y="2873494"/>
                    <a:pt x="2402235" y="2844426"/>
                    <a:pt x="2294591" y="2811305"/>
                  </a:cubicBezTo>
                  <a:cubicBezTo>
                    <a:pt x="2079669" y="2744483"/>
                    <a:pt x="1867198" y="2661331"/>
                    <a:pt x="1670544" y="2550501"/>
                  </a:cubicBezTo>
                  <a:cubicBezTo>
                    <a:pt x="1473767" y="2439903"/>
                    <a:pt x="1298079" y="2299657"/>
                    <a:pt x="1144703" y="2144472"/>
                  </a:cubicBezTo>
                  <a:cubicBezTo>
                    <a:pt x="1067586" y="2066996"/>
                    <a:pt x="997458" y="1984539"/>
                    <a:pt x="931497" y="1900114"/>
                  </a:cubicBezTo>
                  <a:cubicBezTo>
                    <a:pt x="865906" y="1815342"/>
                    <a:pt x="803500" y="1729295"/>
                    <a:pt x="745265" y="1641395"/>
                  </a:cubicBezTo>
                  <a:cubicBezTo>
                    <a:pt x="730307" y="1619623"/>
                    <a:pt x="716207" y="1597503"/>
                    <a:pt x="701741" y="1575500"/>
                  </a:cubicBezTo>
                  <a:lnTo>
                    <a:pt x="660178" y="1511573"/>
                  </a:lnTo>
                  <a:cubicBezTo>
                    <a:pt x="633574" y="1470229"/>
                    <a:pt x="605989" y="1429232"/>
                    <a:pt x="578158" y="1387656"/>
                  </a:cubicBezTo>
                  <a:lnTo>
                    <a:pt x="408230" y="1134497"/>
                  </a:lnTo>
                  <a:cubicBezTo>
                    <a:pt x="351220" y="1048219"/>
                    <a:pt x="294945" y="959392"/>
                    <a:pt x="242349" y="866860"/>
                  </a:cubicBezTo>
                  <a:cubicBezTo>
                    <a:pt x="216112" y="820536"/>
                    <a:pt x="190734" y="773402"/>
                    <a:pt x="167562" y="724994"/>
                  </a:cubicBezTo>
                  <a:cubicBezTo>
                    <a:pt x="144513" y="676469"/>
                    <a:pt x="123057" y="627019"/>
                    <a:pt x="104054" y="576525"/>
                  </a:cubicBezTo>
                  <a:cubicBezTo>
                    <a:pt x="85418" y="525917"/>
                    <a:pt x="68867" y="474613"/>
                    <a:pt x="55381" y="422499"/>
                  </a:cubicBezTo>
                  <a:cubicBezTo>
                    <a:pt x="49006" y="396442"/>
                    <a:pt x="42508" y="370269"/>
                    <a:pt x="37236" y="343980"/>
                  </a:cubicBezTo>
                  <a:lnTo>
                    <a:pt x="29267" y="304604"/>
                  </a:lnTo>
                  <a:lnTo>
                    <a:pt x="22646" y="265113"/>
                  </a:lnTo>
                  <a:cubicBezTo>
                    <a:pt x="14003" y="212420"/>
                    <a:pt x="7872" y="159582"/>
                    <a:pt x="3903" y="106787"/>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Freeform: Shape 27">
              <a:extLst>
                <a:ext uri="{FF2B5EF4-FFF2-40B4-BE49-F238E27FC236}">
                  <a16:creationId xmlns:a16="http://schemas.microsoft.com/office/drawing/2014/main" id="{87049D82-B7F3-4192-8337-4BDB16955E9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21214" y="-1"/>
              <a:ext cx="5270786" cy="2927775"/>
            </a:xfrm>
            <a:custGeom>
              <a:avLst/>
              <a:gdLst>
                <a:gd name="connsiteX0" fmla="*/ 0 w 5270786"/>
                <a:gd name="connsiteY0" fmla="*/ 0 h 2927775"/>
                <a:gd name="connsiteX1" fmla="*/ 613805 w 5270786"/>
                <a:gd name="connsiteY1" fmla="*/ 0 h 2927775"/>
                <a:gd name="connsiteX2" fmla="*/ 618487 w 5270786"/>
                <a:gd name="connsiteY2" fmla="*/ 85404 h 2927775"/>
                <a:gd name="connsiteX3" fmla="*/ 1054084 w 5270786"/>
                <a:gd name="connsiteY3" fmla="*/ 895200 h 2927775"/>
                <a:gd name="connsiteX4" fmla="*/ 1276976 w 5270786"/>
                <a:gd name="connsiteY4" fmla="*/ 1191325 h 2927775"/>
                <a:gd name="connsiteX5" fmla="*/ 3368450 w 5270786"/>
                <a:gd name="connsiteY5" fmla="*/ 2348843 h 2927775"/>
                <a:gd name="connsiteX6" fmla="*/ 4956151 w 5270786"/>
                <a:gd name="connsiteY6" fmla="*/ 1636730 h 2927775"/>
                <a:gd name="connsiteX7" fmla="*/ 5149372 w 5270786"/>
                <a:gd name="connsiteY7" fmla="*/ 1495325 h 2927775"/>
                <a:gd name="connsiteX8" fmla="*/ 5270786 w 5270786"/>
                <a:gd name="connsiteY8" fmla="*/ 1406110 h 2927775"/>
                <a:gd name="connsiteX9" fmla="*/ 5270786 w 5270786"/>
                <a:gd name="connsiteY9" fmla="*/ 2138641 h 2927775"/>
                <a:gd name="connsiteX10" fmla="*/ 5112925 w 5270786"/>
                <a:gd name="connsiteY10" fmla="*/ 2253730 h 2927775"/>
                <a:gd name="connsiteX11" fmla="*/ 3368327 w 5270786"/>
                <a:gd name="connsiteY11" fmla="*/ 2927775 h 2927775"/>
                <a:gd name="connsiteX12" fmla="*/ 769646 w 5270786"/>
                <a:gd name="connsiteY12" fmla="*/ 1516288 h 2927775"/>
                <a:gd name="connsiteX13" fmla="*/ 3149 w 5270786"/>
                <a:gd name="connsiteY13" fmla="*/ 85252 h 2927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5270786" h="2927775">
                  <a:moveTo>
                    <a:pt x="0" y="0"/>
                  </a:moveTo>
                  <a:lnTo>
                    <a:pt x="613805" y="0"/>
                  </a:lnTo>
                  <a:lnTo>
                    <a:pt x="618487" y="85404"/>
                  </a:lnTo>
                  <a:cubicBezTo>
                    <a:pt x="650052" y="360109"/>
                    <a:pt x="792650" y="556543"/>
                    <a:pt x="1054084" y="895200"/>
                  </a:cubicBezTo>
                  <a:cubicBezTo>
                    <a:pt x="1126174" y="988542"/>
                    <a:pt x="1200716" y="1085128"/>
                    <a:pt x="1276976" y="1191325"/>
                  </a:cubicBezTo>
                  <a:cubicBezTo>
                    <a:pt x="1859704" y="2002688"/>
                    <a:pt x="2485223" y="2348843"/>
                    <a:pt x="3368450" y="2348843"/>
                  </a:cubicBezTo>
                  <a:cubicBezTo>
                    <a:pt x="3948114" y="2348843"/>
                    <a:pt x="4373422" y="2066846"/>
                    <a:pt x="4956151" y="1636730"/>
                  </a:cubicBezTo>
                  <a:cubicBezTo>
                    <a:pt x="5021253" y="1588668"/>
                    <a:pt x="5086356" y="1541186"/>
                    <a:pt x="5149372" y="1495325"/>
                  </a:cubicBezTo>
                  <a:lnTo>
                    <a:pt x="5270786" y="1406110"/>
                  </a:lnTo>
                  <a:lnTo>
                    <a:pt x="5270786" y="2138641"/>
                  </a:lnTo>
                  <a:lnTo>
                    <a:pt x="5112925" y="2253730"/>
                  </a:lnTo>
                  <a:cubicBezTo>
                    <a:pt x="4598179" y="2621786"/>
                    <a:pt x="4074961" y="2927775"/>
                    <a:pt x="3368327" y="2927775"/>
                  </a:cubicBezTo>
                  <a:cubicBezTo>
                    <a:pt x="2170746" y="2927775"/>
                    <a:pt x="1393203" y="2384512"/>
                    <a:pt x="769646" y="1516288"/>
                  </a:cubicBezTo>
                  <a:cubicBezTo>
                    <a:pt x="418850" y="1027932"/>
                    <a:pt x="48120" y="683401"/>
                    <a:pt x="3149" y="8525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Freeform: Shape 28">
              <a:extLst>
                <a:ext uri="{FF2B5EF4-FFF2-40B4-BE49-F238E27FC236}">
                  <a16:creationId xmlns:a16="http://schemas.microsoft.com/office/drawing/2014/main" id="{24A7FAD9-577C-4D2E-A3B5-C6D0A39D47F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21214" y="-1"/>
              <a:ext cx="5270786" cy="2927775"/>
            </a:xfrm>
            <a:custGeom>
              <a:avLst/>
              <a:gdLst>
                <a:gd name="connsiteX0" fmla="*/ 0 w 5270786"/>
                <a:gd name="connsiteY0" fmla="*/ 0 h 2927775"/>
                <a:gd name="connsiteX1" fmla="*/ 736294 w 5270786"/>
                <a:gd name="connsiteY1" fmla="*/ 0 h 2927775"/>
                <a:gd name="connsiteX2" fmla="*/ 740298 w 5270786"/>
                <a:gd name="connsiteY2" fmla="*/ 72745 h 2927775"/>
                <a:gd name="connsiteX3" fmla="*/ 1153024 w 5270786"/>
                <a:gd name="connsiteY3" fmla="*/ 826989 h 2927775"/>
                <a:gd name="connsiteX4" fmla="*/ 1378368 w 5270786"/>
                <a:gd name="connsiteY4" fmla="*/ 1126356 h 2927775"/>
                <a:gd name="connsiteX5" fmla="*/ 2238056 w 5270786"/>
                <a:gd name="connsiteY5" fmla="*/ 1955322 h 2927775"/>
                <a:gd name="connsiteX6" fmla="*/ 3368327 w 5270786"/>
                <a:gd name="connsiteY6" fmla="*/ 2233033 h 2927775"/>
                <a:gd name="connsiteX7" fmla="*/ 4095360 w 5270786"/>
                <a:gd name="connsiteY7" fmla="*/ 2056192 h 2927775"/>
                <a:gd name="connsiteX8" fmla="*/ 4880506 w 5270786"/>
                <a:gd name="connsiteY8" fmla="*/ 1545587 h 2927775"/>
                <a:gd name="connsiteX9" fmla="*/ 5074340 w 5270786"/>
                <a:gd name="connsiteY9" fmla="*/ 1403721 h 2927775"/>
                <a:gd name="connsiteX10" fmla="*/ 5270786 w 5270786"/>
                <a:gd name="connsiteY10" fmla="*/ 1259367 h 2927775"/>
                <a:gd name="connsiteX11" fmla="*/ 5270786 w 5270786"/>
                <a:gd name="connsiteY11" fmla="*/ 2138641 h 2927775"/>
                <a:gd name="connsiteX12" fmla="*/ 5112925 w 5270786"/>
                <a:gd name="connsiteY12" fmla="*/ 2253730 h 2927775"/>
                <a:gd name="connsiteX13" fmla="*/ 3368327 w 5270786"/>
                <a:gd name="connsiteY13" fmla="*/ 2927775 h 2927775"/>
                <a:gd name="connsiteX14" fmla="*/ 769646 w 5270786"/>
                <a:gd name="connsiteY14" fmla="*/ 1516288 h 2927775"/>
                <a:gd name="connsiteX15" fmla="*/ 3149 w 5270786"/>
                <a:gd name="connsiteY15" fmla="*/ 85252 h 2927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5270786" h="2927775">
                  <a:moveTo>
                    <a:pt x="0" y="0"/>
                  </a:moveTo>
                  <a:lnTo>
                    <a:pt x="736294" y="0"/>
                  </a:lnTo>
                  <a:lnTo>
                    <a:pt x="740298" y="72745"/>
                  </a:lnTo>
                  <a:cubicBezTo>
                    <a:pt x="768839" y="319371"/>
                    <a:pt x="898885" y="497858"/>
                    <a:pt x="1153024" y="826989"/>
                  </a:cubicBezTo>
                  <a:cubicBezTo>
                    <a:pt x="1225727" y="921142"/>
                    <a:pt x="1300882" y="1018537"/>
                    <a:pt x="1378368" y="1126356"/>
                  </a:cubicBezTo>
                  <a:cubicBezTo>
                    <a:pt x="1652384" y="1507833"/>
                    <a:pt x="1933512" y="1779060"/>
                    <a:pt x="2238056" y="1955322"/>
                  </a:cubicBezTo>
                  <a:cubicBezTo>
                    <a:pt x="2560868" y="2142238"/>
                    <a:pt x="2930637" y="2233033"/>
                    <a:pt x="3368327" y="2233033"/>
                  </a:cubicBezTo>
                  <a:cubicBezTo>
                    <a:pt x="3616720" y="2233033"/>
                    <a:pt x="3847703" y="2176866"/>
                    <a:pt x="4095360" y="2056192"/>
                  </a:cubicBezTo>
                  <a:cubicBezTo>
                    <a:pt x="4349636" y="1932276"/>
                    <a:pt x="4601340" y="1751613"/>
                    <a:pt x="4880506" y="1545587"/>
                  </a:cubicBezTo>
                  <a:cubicBezTo>
                    <a:pt x="4945974" y="1497295"/>
                    <a:pt x="5011199" y="1449697"/>
                    <a:pt x="5074340" y="1403721"/>
                  </a:cubicBezTo>
                  <a:lnTo>
                    <a:pt x="5270786" y="1259367"/>
                  </a:lnTo>
                  <a:lnTo>
                    <a:pt x="5270786" y="2138641"/>
                  </a:lnTo>
                  <a:lnTo>
                    <a:pt x="5112925" y="2253730"/>
                  </a:lnTo>
                  <a:cubicBezTo>
                    <a:pt x="4598179" y="2621786"/>
                    <a:pt x="4074961" y="2927775"/>
                    <a:pt x="3368327" y="2927775"/>
                  </a:cubicBezTo>
                  <a:cubicBezTo>
                    <a:pt x="2170746" y="2927775"/>
                    <a:pt x="1393203" y="2384512"/>
                    <a:pt x="769646" y="1516288"/>
                  </a:cubicBezTo>
                  <a:cubicBezTo>
                    <a:pt x="418850" y="1027932"/>
                    <a:pt x="48120" y="683401"/>
                    <a:pt x="3149" y="8525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3" name="Sisällön paikkamerkki 2">
            <a:extLst>
              <a:ext uri="{FF2B5EF4-FFF2-40B4-BE49-F238E27FC236}">
                <a16:creationId xmlns:a16="http://schemas.microsoft.com/office/drawing/2014/main" id="{FB8941B2-87B5-0D9B-3C1A-5132BF6D829D}"/>
              </a:ext>
            </a:extLst>
          </p:cNvPr>
          <p:cNvSpPr>
            <a:spLocks noGrp="1"/>
          </p:cNvSpPr>
          <p:nvPr>
            <p:ph idx="1"/>
          </p:nvPr>
        </p:nvSpPr>
        <p:spPr>
          <a:xfrm>
            <a:off x="1179226" y="2890979"/>
            <a:ext cx="9833548" cy="2693976"/>
          </a:xfrm>
        </p:spPr>
        <p:txBody>
          <a:bodyPr>
            <a:normAutofit/>
          </a:bodyPr>
          <a:lstStyle/>
          <a:p>
            <a:r>
              <a:rPr lang="fi-FI" sz="1800">
                <a:solidFill>
                  <a:schemeClr val="tx2"/>
                </a:solidFill>
              </a:rPr>
              <a:t>Lastensuojelussa tulee aina ensisijaisesti ottaa huomioon lapsen eli sinun etusi</a:t>
            </a:r>
          </a:p>
          <a:p>
            <a:r>
              <a:rPr lang="fi-FI" sz="1800">
                <a:solidFill>
                  <a:schemeClr val="tx2"/>
                </a:solidFill>
              </a:rPr>
              <a:t>Itsemääräämisoikeudella tarkoitetaan oikeuttasi tulla kuulluksi ikätasosi edellyttämällä tavalla sinua koskevissa asioissa ja päätöksen teossa</a:t>
            </a:r>
          </a:p>
          <a:p>
            <a:r>
              <a:rPr lang="fi-FI" sz="1800">
                <a:solidFill>
                  <a:schemeClr val="tx2"/>
                </a:solidFill>
              </a:rPr>
              <a:t>Meidän ohjaajien tehtävä on kertoa sinulle omista mahdollisuuksistasi ja niiden vaikutuksesta elämääsi sekä tarjota sinulle mahdollisuuksia tehdä omia valintoja</a:t>
            </a:r>
          </a:p>
        </p:txBody>
      </p:sp>
      <p:grpSp>
        <p:nvGrpSpPr>
          <p:cNvPr id="31" name="Group 30">
            <a:extLst>
              <a:ext uri="{FF2B5EF4-FFF2-40B4-BE49-F238E27FC236}">
                <a16:creationId xmlns:a16="http://schemas.microsoft.com/office/drawing/2014/main" id="{2A5C9C35-2375-49EB-B99C-17C87D42FE7C}"/>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rot="10800000" flipH="1">
            <a:off x="0" y="4682671"/>
            <a:ext cx="2898948" cy="2175328"/>
            <a:chOff x="-305" y="-1"/>
            <a:chExt cx="3832880" cy="2876136"/>
          </a:xfrm>
        </p:grpSpPr>
        <p:sp>
          <p:nvSpPr>
            <p:cNvPr id="32" name="Freeform: Shape 31">
              <a:extLst>
                <a:ext uri="{FF2B5EF4-FFF2-40B4-BE49-F238E27FC236}">
                  <a16:creationId xmlns:a16="http://schemas.microsoft.com/office/drawing/2014/main" id="{7BE7B8C5-3FC9-47E9-B555-AFCB849A41E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3815424" cy="2653659"/>
            </a:xfrm>
            <a:custGeom>
              <a:avLst/>
              <a:gdLst>
                <a:gd name="connsiteX0" fmla="*/ 3203055 w 3815424"/>
                <a:gd name="connsiteY0" fmla="*/ 0 h 2653659"/>
                <a:gd name="connsiteX1" fmla="*/ 3815424 w 3815424"/>
                <a:gd name="connsiteY1" fmla="*/ 0 h 2653659"/>
                <a:gd name="connsiteX2" fmla="*/ 3801025 w 3815424"/>
                <a:gd name="connsiteY2" fmla="*/ 214243 h 2653659"/>
                <a:gd name="connsiteX3" fmla="*/ 587142 w 3815424"/>
                <a:gd name="connsiteY3" fmla="*/ 2653659 h 2653659"/>
                <a:gd name="connsiteX4" fmla="*/ 53389 w 3815424"/>
                <a:gd name="connsiteY4" fmla="*/ 2605041 h 2653659"/>
                <a:gd name="connsiteX5" fmla="*/ 0 w 3815424"/>
                <a:gd name="connsiteY5" fmla="*/ 2593136 h 2653659"/>
                <a:gd name="connsiteX6" fmla="*/ 0 w 3815424"/>
                <a:gd name="connsiteY6" fmla="*/ 1994836 h 2653659"/>
                <a:gd name="connsiteX7" fmla="*/ 159710 w 3815424"/>
                <a:gd name="connsiteY7" fmla="*/ 2035054 h 2653659"/>
                <a:gd name="connsiteX8" fmla="*/ 587142 w 3815424"/>
                <a:gd name="connsiteY8" fmla="*/ 2075152 h 2653659"/>
                <a:gd name="connsiteX9" fmla="*/ 1549283 w 3815424"/>
                <a:gd name="connsiteY9" fmla="*/ 1900153 h 2653659"/>
                <a:gd name="connsiteX10" fmla="*/ 2406698 w 3815424"/>
                <a:gd name="connsiteY10" fmla="*/ 1418450 h 2653659"/>
                <a:gd name="connsiteX11" fmla="*/ 2996069 w 3815424"/>
                <a:gd name="connsiteY11" fmla="*/ 728678 h 2653659"/>
                <a:gd name="connsiteX12" fmla="*/ 3193967 w 3815424"/>
                <a:gd name="connsiteY12" fmla="*/ 137719 h 26536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815424" h="2653659">
                  <a:moveTo>
                    <a:pt x="3203055" y="0"/>
                  </a:moveTo>
                  <a:lnTo>
                    <a:pt x="3815424" y="0"/>
                  </a:lnTo>
                  <a:lnTo>
                    <a:pt x="3801025" y="214243"/>
                  </a:lnTo>
                  <a:cubicBezTo>
                    <a:pt x="3616317" y="1584467"/>
                    <a:pt x="2091637" y="2653659"/>
                    <a:pt x="587142" y="2653659"/>
                  </a:cubicBezTo>
                  <a:cubicBezTo>
                    <a:pt x="400192" y="2653659"/>
                    <a:pt x="222112" y="2636953"/>
                    <a:pt x="53389" y="2605041"/>
                  </a:cubicBezTo>
                  <a:lnTo>
                    <a:pt x="0" y="2593136"/>
                  </a:lnTo>
                  <a:lnTo>
                    <a:pt x="0" y="1994836"/>
                  </a:lnTo>
                  <a:lnTo>
                    <a:pt x="159710" y="2035054"/>
                  </a:lnTo>
                  <a:cubicBezTo>
                    <a:pt x="295467" y="2061726"/>
                    <a:pt x="438268" y="2075152"/>
                    <a:pt x="587142" y="2075152"/>
                  </a:cubicBezTo>
                  <a:cubicBezTo>
                    <a:pt x="901731" y="2075152"/>
                    <a:pt x="1234490" y="2014697"/>
                    <a:pt x="1549283" y="1900153"/>
                  </a:cubicBezTo>
                  <a:cubicBezTo>
                    <a:pt x="1860709" y="1786959"/>
                    <a:pt x="2157231" y="1620350"/>
                    <a:pt x="2406698" y="1418450"/>
                  </a:cubicBezTo>
                  <a:cubicBezTo>
                    <a:pt x="2655859" y="1216840"/>
                    <a:pt x="2859596" y="978302"/>
                    <a:pt x="2996069" y="728678"/>
                  </a:cubicBezTo>
                  <a:cubicBezTo>
                    <a:pt x="3101178" y="536396"/>
                    <a:pt x="3167417" y="338366"/>
                    <a:pt x="3193967" y="13771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Freeform: Shape 32">
              <a:extLst>
                <a:ext uri="{FF2B5EF4-FFF2-40B4-BE49-F238E27FC236}">
                  <a16:creationId xmlns:a16="http://schemas.microsoft.com/office/drawing/2014/main" id="{615B6EFE-6DC2-4A72-AC12-BCCC3638A65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3815424" cy="2653660"/>
            </a:xfrm>
            <a:custGeom>
              <a:avLst/>
              <a:gdLst>
                <a:gd name="connsiteX0" fmla="*/ 3305038 w 3815424"/>
                <a:gd name="connsiteY0" fmla="*/ 0 h 2653660"/>
                <a:gd name="connsiteX1" fmla="*/ 3815424 w 3815424"/>
                <a:gd name="connsiteY1" fmla="*/ 0 h 2653660"/>
                <a:gd name="connsiteX2" fmla="*/ 3801025 w 3815424"/>
                <a:gd name="connsiteY2" fmla="*/ 214244 h 2653660"/>
                <a:gd name="connsiteX3" fmla="*/ 587142 w 3815424"/>
                <a:gd name="connsiteY3" fmla="*/ 2653660 h 2653660"/>
                <a:gd name="connsiteX4" fmla="*/ 53389 w 3815424"/>
                <a:gd name="connsiteY4" fmla="*/ 2605042 h 2653660"/>
                <a:gd name="connsiteX5" fmla="*/ 0 w 3815424"/>
                <a:gd name="connsiteY5" fmla="*/ 2593137 h 2653660"/>
                <a:gd name="connsiteX6" fmla="*/ 0 w 3815424"/>
                <a:gd name="connsiteY6" fmla="*/ 2094444 h 2653660"/>
                <a:gd name="connsiteX7" fmla="*/ 137675 w 3815424"/>
                <a:gd name="connsiteY7" fmla="*/ 2129195 h 2653660"/>
                <a:gd name="connsiteX8" fmla="*/ 587142 w 3815424"/>
                <a:gd name="connsiteY8" fmla="*/ 2171571 h 2653660"/>
                <a:gd name="connsiteX9" fmla="*/ 1585826 w 3815424"/>
                <a:gd name="connsiteY9" fmla="*/ 1990112 h 2653660"/>
                <a:gd name="connsiteX10" fmla="*/ 2473046 w 3815424"/>
                <a:gd name="connsiteY10" fmla="*/ 1491633 h 2653660"/>
                <a:gd name="connsiteX11" fmla="*/ 3086710 w 3815424"/>
                <a:gd name="connsiteY11" fmla="*/ 772838 h 2653660"/>
                <a:gd name="connsiteX12" fmla="*/ 3295217 w 3815424"/>
                <a:gd name="connsiteY12" fmla="*/ 149229 h 26536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815424" h="2653660">
                  <a:moveTo>
                    <a:pt x="3305038" y="0"/>
                  </a:moveTo>
                  <a:lnTo>
                    <a:pt x="3815424" y="0"/>
                  </a:lnTo>
                  <a:lnTo>
                    <a:pt x="3801025" y="214244"/>
                  </a:lnTo>
                  <a:cubicBezTo>
                    <a:pt x="3616317" y="1584467"/>
                    <a:pt x="2091637" y="2653660"/>
                    <a:pt x="587142" y="2653660"/>
                  </a:cubicBezTo>
                  <a:cubicBezTo>
                    <a:pt x="400192" y="2653660"/>
                    <a:pt x="222112" y="2636954"/>
                    <a:pt x="53389" y="2605042"/>
                  </a:cubicBezTo>
                  <a:lnTo>
                    <a:pt x="0" y="2593137"/>
                  </a:lnTo>
                  <a:lnTo>
                    <a:pt x="0" y="2094444"/>
                  </a:lnTo>
                  <a:lnTo>
                    <a:pt x="137675" y="2129195"/>
                  </a:lnTo>
                  <a:cubicBezTo>
                    <a:pt x="280616" y="2157374"/>
                    <a:pt x="430766" y="2171571"/>
                    <a:pt x="587142" y="2171571"/>
                  </a:cubicBezTo>
                  <a:cubicBezTo>
                    <a:pt x="918879" y="2171571"/>
                    <a:pt x="1254904" y="2110634"/>
                    <a:pt x="1585826" y="1990112"/>
                  </a:cubicBezTo>
                  <a:cubicBezTo>
                    <a:pt x="1908071" y="1873061"/>
                    <a:pt x="2214800" y="1700666"/>
                    <a:pt x="2473046" y="1491633"/>
                  </a:cubicBezTo>
                  <a:cubicBezTo>
                    <a:pt x="2735782" y="1279031"/>
                    <a:pt x="2942276" y="1037118"/>
                    <a:pt x="3086710" y="772838"/>
                  </a:cubicBezTo>
                  <a:cubicBezTo>
                    <a:pt x="3197408" y="570216"/>
                    <a:pt x="3267226" y="361248"/>
                    <a:pt x="3295217" y="14922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Freeform: Shape 33">
              <a:extLst>
                <a:ext uri="{FF2B5EF4-FFF2-40B4-BE49-F238E27FC236}">
                  <a16:creationId xmlns:a16="http://schemas.microsoft.com/office/drawing/2014/main" id="{AE8C1B65-6799-4DD1-B262-01901DA1266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3815986" cy="2675935"/>
            </a:xfrm>
            <a:custGeom>
              <a:avLst/>
              <a:gdLst>
                <a:gd name="connsiteX0" fmla="*/ 3648768 w 3815986"/>
                <a:gd name="connsiteY0" fmla="*/ 0 h 2675935"/>
                <a:gd name="connsiteX1" fmla="*/ 3815986 w 3815986"/>
                <a:gd name="connsiteY1" fmla="*/ 0 h 2675935"/>
                <a:gd name="connsiteX2" fmla="*/ 3804695 w 3815986"/>
                <a:gd name="connsiteY2" fmla="*/ 200084 h 2675935"/>
                <a:gd name="connsiteX3" fmla="*/ 3762590 w 3815986"/>
                <a:gd name="connsiteY3" fmla="*/ 455543 h 2675935"/>
                <a:gd name="connsiteX4" fmla="*/ 3592332 w 3815986"/>
                <a:gd name="connsiteY4" fmla="*/ 947274 h 2675935"/>
                <a:gd name="connsiteX5" fmla="*/ 2953967 w 3815986"/>
                <a:gd name="connsiteY5" fmla="*/ 1782349 h 2675935"/>
                <a:gd name="connsiteX6" fmla="*/ 2530669 w 3815986"/>
                <a:gd name="connsiteY6" fmla="*/ 2109494 h 2675935"/>
                <a:gd name="connsiteX7" fmla="*/ 2057561 w 3815986"/>
                <a:gd name="connsiteY7" fmla="*/ 2369245 h 2675935"/>
                <a:gd name="connsiteX8" fmla="*/ 1007330 w 3815986"/>
                <a:gd name="connsiteY8" fmla="*/ 2655701 h 2675935"/>
                <a:gd name="connsiteX9" fmla="*/ 732765 w 3815986"/>
                <a:gd name="connsiteY9" fmla="*/ 2674696 h 2675935"/>
                <a:gd name="connsiteX10" fmla="*/ 457666 w 3815986"/>
                <a:gd name="connsiteY10" fmla="*/ 2670839 h 2675935"/>
                <a:gd name="connsiteX11" fmla="*/ 183574 w 3815986"/>
                <a:gd name="connsiteY11" fmla="*/ 2643312 h 2675935"/>
                <a:gd name="connsiteX12" fmla="*/ 0 w 3815986"/>
                <a:gd name="connsiteY12" fmla="*/ 2607798 h 2675935"/>
                <a:gd name="connsiteX13" fmla="*/ 0 w 3815986"/>
                <a:gd name="connsiteY13" fmla="*/ 2356652 h 2675935"/>
                <a:gd name="connsiteX14" fmla="*/ 222195 w 3815986"/>
                <a:gd name="connsiteY14" fmla="*/ 2396940 h 2675935"/>
                <a:gd name="connsiteX15" fmla="*/ 472364 w 3815986"/>
                <a:gd name="connsiteY15" fmla="*/ 2419092 h 2675935"/>
                <a:gd name="connsiteX16" fmla="*/ 974972 w 3815986"/>
                <a:gd name="connsiteY16" fmla="*/ 2402122 h 2675935"/>
                <a:gd name="connsiteX17" fmla="*/ 1468292 w 3815986"/>
                <a:gd name="connsiteY17" fmla="*/ 2304162 h 2675935"/>
                <a:gd name="connsiteX18" fmla="*/ 1940176 w 3815986"/>
                <a:gd name="connsiteY18" fmla="*/ 2133695 h 2675935"/>
                <a:gd name="connsiteX19" fmla="*/ 2783403 w 3815986"/>
                <a:gd name="connsiteY19" fmla="*/ 1609954 h 2675935"/>
                <a:gd name="connsiteX20" fmla="*/ 3128104 w 3815986"/>
                <a:gd name="connsiteY20" fmla="*/ 1260439 h 2675935"/>
                <a:gd name="connsiteX21" fmla="*/ 3400639 w 3815986"/>
                <a:gd name="connsiteY21" fmla="*/ 859052 h 2675935"/>
                <a:gd name="connsiteX22" fmla="*/ 3585595 w 3815986"/>
                <a:gd name="connsiteY22" fmla="*/ 415336 h 2675935"/>
                <a:gd name="connsiteX23" fmla="*/ 3635918 w 3815986"/>
                <a:gd name="connsiteY23" fmla="*/ 181137 h 26759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3815986" h="2675935">
                  <a:moveTo>
                    <a:pt x="3648768" y="0"/>
                  </a:moveTo>
                  <a:lnTo>
                    <a:pt x="3815986" y="0"/>
                  </a:lnTo>
                  <a:lnTo>
                    <a:pt x="3804695" y="200084"/>
                  </a:lnTo>
                  <a:cubicBezTo>
                    <a:pt x="3795228" y="285751"/>
                    <a:pt x="3781167" y="371032"/>
                    <a:pt x="3762590" y="455543"/>
                  </a:cubicBezTo>
                  <a:cubicBezTo>
                    <a:pt x="3725537" y="624467"/>
                    <a:pt x="3668784" y="790112"/>
                    <a:pt x="3592332" y="947274"/>
                  </a:cubicBezTo>
                  <a:cubicBezTo>
                    <a:pt x="3438712" y="1261596"/>
                    <a:pt x="3216091" y="1542847"/>
                    <a:pt x="2953967" y="1782349"/>
                  </a:cubicBezTo>
                  <a:cubicBezTo>
                    <a:pt x="2822599" y="1902099"/>
                    <a:pt x="2680615" y="2011341"/>
                    <a:pt x="2530669" y="2109494"/>
                  </a:cubicBezTo>
                  <a:cubicBezTo>
                    <a:pt x="2380520" y="2207551"/>
                    <a:pt x="2222510" y="2294906"/>
                    <a:pt x="2057561" y="2369245"/>
                  </a:cubicBezTo>
                  <a:cubicBezTo>
                    <a:pt x="1727252" y="2516859"/>
                    <a:pt x="1371629" y="2614434"/>
                    <a:pt x="1007330" y="2655701"/>
                  </a:cubicBezTo>
                  <a:cubicBezTo>
                    <a:pt x="916281" y="2665873"/>
                    <a:pt x="824568" y="2672188"/>
                    <a:pt x="732765" y="2674696"/>
                  </a:cubicBezTo>
                  <a:cubicBezTo>
                    <a:pt x="640963" y="2677203"/>
                    <a:pt x="549072" y="2675901"/>
                    <a:pt x="457666" y="2670839"/>
                  </a:cubicBezTo>
                  <a:cubicBezTo>
                    <a:pt x="366106" y="2665584"/>
                    <a:pt x="274572" y="2656521"/>
                    <a:pt x="183574" y="2643312"/>
                  </a:cubicBezTo>
                  <a:lnTo>
                    <a:pt x="0" y="2607798"/>
                  </a:lnTo>
                  <a:lnTo>
                    <a:pt x="0" y="2356652"/>
                  </a:lnTo>
                  <a:lnTo>
                    <a:pt x="222195" y="2396940"/>
                  </a:lnTo>
                  <a:cubicBezTo>
                    <a:pt x="304990" y="2407980"/>
                    <a:pt x="388511" y="2415283"/>
                    <a:pt x="472364" y="2419092"/>
                  </a:cubicBezTo>
                  <a:cubicBezTo>
                    <a:pt x="640376" y="2427095"/>
                    <a:pt x="808184" y="2421791"/>
                    <a:pt x="974972" y="2402122"/>
                  </a:cubicBezTo>
                  <a:cubicBezTo>
                    <a:pt x="1141658" y="2382358"/>
                    <a:pt x="1306812" y="2349286"/>
                    <a:pt x="1468292" y="2304162"/>
                  </a:cubicBezTo>
                  <a:cubicBezTo>
                    <a:pt x="1629874" y="2259231"/>
                    <a:pt x="1787475" y="2201091"/>
                    <a:pt x="1940176" y="2133695"/>
                  </a:cubicBezTo>
                  <a:cubicBezTo>
                    <a:pt x="2246498" y="2000349"/>
                    <a:pt x="2532507" y="1823520"/>
                    <a:pt x="2783403" y="1609954"/>
                  </a:cubicBezTo>
                  <a:cubicBezTo>
                    <a:pt x="2908442" y="1502833"/>
                    <a:pt x="3024295" y="1385975"/>
                    <a:pt x="3128104" y="1260439"/>
                  </a:cubicBezTo>
                  <a:cubicBezTo>
                    <a:pt x="3232116" y="1135096"/>
                    <a:pt x="3323881" y="1000689"/>
                    <a:pt x="3400639" y="859052"/>
                  </a:cubicBezTo>
                  <a:cubicBezTo>
                    <a:pt x="3477399" y="717510"/>
                    <a:pt x="3541296" y="569316"/>
                    <a:pt x="3585595" y="415336"/>
                  </a:cubicBezTo>
                  <a:cubicBezTo>
                    <a:pt x="3607796" y="338540"/>
                    <a:pt x="3624638" y="260224"/>
                    <a:pt x="3635918" y="181137"/>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Freeform: Shape 34">
              <a:extLst>
                <a:ext uri="{FF2B5EF4-FFF2-40B4-BE49-F238E27FC236}">
                  <a16:creationId xmlns:a16="http://schemas.microsoft.com/office/drawing/2014/main" id="{03829674-8FAF-4E90-9FB7-C6CE17839B5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3832270" cy="2876136"/>
            </a:xfrm>
            <a:custGeom>
              <a:avLst/>
              <a:gdLst>
                <a:gd name="connsiteX0" fmla="*/ 3800718 w 3832270"/>
                <a:gd name="connsiteY0" fmla="*/ 0 h 2876136"/>
                <a:gd name="connsiteX1" fmla="*/ 3832270 w 3832270"/>
                <a:gd name="connsiteY1" fmla="*/ 0 h 2876136"/>
                <a:gd name="connsiteX2" fmla="*/ 3824562 w 3832270"/>
                <a:gd name="connsiteY2" fmla="*/ 143769 h 2876136"/>
                <a:gd name="connsiteX3" fmla="*/ 3628155 w 3832270"/>
                <a:gd name="connsiteY3" fmla="*/ 922055 h 2876136"/>
                <a:gd name="connsiteX4" fmla="*/ 3514853 w 3832270"/>
                <a:gd name="connsiteY4" fmla="*/ 1169078 h 2876136"/>
                <a:gd name="connsiteX5" fmla="*/ 3379198 w 3832270"/>
                <a:gd name="connsiteY5" fmla="*/ 1407037 h 2876136"/>
                <a:gd name="connsiteX6" fmla="*/ 3043787 w 3832270"/>
                <a:gd name="connsiteY6" fmla="*/ 1848342 h 2876136"/>
                <a:gd name="connsiteX7" fmla="*/ 2845661 w 3832270"/>
                <a:gd name="connsiteY7" fmla="*/ 2047444 h 2876136"/>
                <a:gd name="connsiteX8" fmla="*/ 2793197 w 3832270"/>
                <a:gd name="connsiteY8" fmla="*/ 2094689 h 2876136"/>
                <a:gd name="connsiteX9" fmla="*/ 2739710 w 3832270"/>
                <a:gd name="connsiteY9" fmla="*/ 2140969 h 2876136"/>
                <a:gd name="connsiteX10" fmla="*/ 2629166 w 3832270"/>
                <a:gd name="connsiteY10" fmla="*/ 2229867 h 2876136"/>
                <a:gd name="connsiteX11" fmla="*/ 2145952 w 3832270"/>
                <a:gd name="connsiteY11" fmla="*/ 2535994 h 2876136"/>
                <a:gd name="connsiteX12" fmla="*/ 1034987 w 3832270"/>
                <a:gd name="connsiteY12" fmla="*/ 2863910 h 2876136"/>
                <a:gd name="connsiteX13" fmla="*/ 741909 w 3832270"/>
                <a:gd name="connsiteY13" fmla="*/ 2875939 h 2876136"/>
                <a:gd name="connsiteX14" fmla="*/ 450208 w 3832270"/>
                <a:gd name="connsiteY14" fmla="*/ 2857451 h 2876136"/>
                <a:gd name="connsiteX15" fmla="*/ 22215 w 3832270"/>
                <a:gd name="connsiteY15" fmla="*/ 2775923 h 2876136"/>
                <a:gd name="connsiteX16" fmla="*/ 0 w 3832270"/>
                <a:gd name="connsiteY16" fmla="*/ 2769256 h 2876136"/>
                <a:gd name="connsiteX17" fmla="*/ 0 w 3832270"/>
                <a:gd name="connsiteY17" fmla="*/ 2590612 h 2876136"/>
                <a:gd name="connsiteX18" fmla="*/ 199046 w 3832270"/>
                <a:gd name="connsiteY18" fmla="*/ 2627410 h 2876136"/>
                <a:gd name="connsiteX19" fmla="*/ 468174 w 3832270"/>
                <a:gd name="connsiteY19" fmla="*/ 2649670 h 2876136"/>
                <a:gd name="connsiteX20" fmla="*/ 1003650 w 3832270"/>
                <a:gd name="connsiteY20" fmla="*/ 2622480 h 2876136"/>
                <a:gd name="connsiteX21" fmla="*/ 1266489 w 3832270"/>
                <a:gd name="connsiteY21" fmla="*/ 2573982 h 2876136"/>
                <a:gd name="connsiteX22" fmla="*/ 1524223 w 3832270"/>
                <a:gd name="connsiteY22" fmla="*/ 2504657 h 2876136"/>
                <a:gd name="connsiteX23" fmla="*/ 1775731 w 3832270"/>
                <a:gd name="connsiteY23" fmla="*/ 2416243 h 2876136"/>
                <a:gd name="connsiteX24" fmla="*/ 2019789 w 3832270"/>
                <a:gd name="connsiteY24" fmla="*/ 2309412 h 2876136"/>
                <a:gd name="connsiteX25" fmla="*/ 2482486 w 3832270"/>
                <a:gd name="connsiteY25" fmla="*/ 2046962 h 2876136"/>
                <a:gd name="connsiteX26" fmla="*/ 2591908 w 3832270"/>
                <a:gd name="connsiteY26" fmla="*/ 1971371 h 2876136"/>
                <a:gd name="connsiteX27" fmla="*/ 2645702 w 3832270"/>
                <a:gd name="connsiteY27" fmla="*/ 1932321 h 2876136"/>
                <a:gd name="connsiteX28" fmla="*/ 2698779 w 3832270"/>
                <a:gd name="connsiteY28" fmla="*/ 1892309 h 2876136"/>
                <a:gd name="connsiteX29" fmla="*/ 2903537 w 3832270"/>
                <a:gd name="connsiteY29" fmla="*/ 1722516 h 2876136"/>
                <a:gd name="connsiteX30" fmla="*/ 3269061 w 3832270"/>
                <a:gd name="connsiteY30" fmla="*/ 1337327 h 2876136"/>
                <a:gd name="connsiteX31" fmla="*/ 3424928 w 3832270"/>
                <a:gd name="connsiteY31" fmla="*/ 1122508 h 2876136"/>
                <a:gd name="connsiteX32" fmla="*/ 3557622 w 3832270"/>
                <a:gd name="connsiteY32" fmla="*/ 893226 h 2876136"/>
                <a:gd name="connsiteX33" fmla="*/ 3587019 w 3832270"/>
                <a:gd name="connsiteY33" fmla="*/ 833929 h 2876136"/>
                <a:gd name="connsiteX34" fmla="*/ 3601310 w 3832270"/>
                <a:gd name="connsiteY34" fmla="*/ 804040 h 2876136"/>
                <a:gd name="connsiteX35" fmla="*/ 3614885 w 3832270"/>
                <a:gd name="connsiteY35" fmla="*/ 773861 h 2876136"/>
                <a:gd name="connsiteX36" fmla="*/ 3640812 w 3832270"/>
                <a:gd name="connsiteY36" fmla="*/ 713022 h 2876136"/>
                <a:gd name="connsiteX37" fmla="*/ 3665105 w 3832270"/>
                <a:gd name="connsiteY37" fmla="*/ 651506 h 2876136"/>
                <a:gd name="connsiteX38" fmla="*/ 3744110 w 3832270"/>
                <a:gd name="connsiteY38" fmla="*/ 399567 h 2876136"/>
                <a:gd name="connsiteX39" fmla="*/ 3792123 w 3832270"/>
                <a:gd name="connsiteY39" fmla="*/ 140444 h 28761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3832270" h="2876136">
                  <a:moveTo>
                    <a:pt x="3800718" y="0"/>
                  </a:moveTo>
                  <a:lnTo>
                    <a:pt x="3832270" y="0"/>
                  </a:lnTo>
                  <a:lnTo>
                    <a:pt x="3824562" y="143769"/>
                  </a:lnTo>
                  <a:cubicBezTo>
                    <a:pt x="3797131" y="409191"/>
                    <a:pt x="3730585" y="671345"/>
                    <a:pt x="3628155" y="922055"/>
                  </a:cubicBezTo>
                  <a:cubicBezTo>
                    <a:pt x="3593858" y="1005553"/>
                    <a:pt x="3556704" y="1088280"/>
                    <a:pt x="3514853" y="1169078"/>
                  </a:cubicBezTo>
                  <a:cubicBezTo>
                    <a:pt x="3473616" y="1250166"/>
                    <a:pt x="3428194" y="1329517"/>
                    <a:pt x="3379198" y="1407037"/>
                  </a:cubicBezTo>
                  <a:cubicBezTo>
                    <a:pt x="3281106" y="1561980"/>
                    <a:pt x="3169132" y="1710174"/>
                    <a:pt x="3043787" y="1848342"/>
                  </a:cubicBezTo>
                  <a:cubicBezTo>
                    <a:pt x="2980806" y="1917184"/>
                    <a:pt x="2915071" y="1984001"/>
                    <a:pt x="2845661" y="2047444"/>
                  </a:cubicBezTo>
                  <a:cubicBezTo>
                    <a:pt x="2828411" y="2063450"/>
                    <a:pt x="2811060" y="2079263"/>
                    <a:pt x="2793197" y="2094689"/>
                  </a:cubicBezTo>
                  <a:cubicBezTo>
                    <a:pt x="2775436" y="2110213"/>
                    <a:pt x="2757982" y="2126025"/>
                    <a:pt x="2739710" y="2140969"/>
                  </a:cubicBezTo>
                  <a:cubicBezTo>
                    <a:pt x="2703576" y="2171341"/>
                    <a:pt x="2666524" y="2200749"/>
                    <a:pt x="2629166" y="2229867"/>
                  </a:cubicBezTo>
                  <a:cubicBezTo>
                    <a:pt x="2479015" y="2345569"/>
                    <a:pt x="2316821" y="2448061"/>
                    <a:pt x="2145952" y="2535994"/>
                  </a:cubicBezTo>
                  <a:cubicBezTo>
                    <a:pt x="1804312" y="2711957"/>
                    <a:pt x="1424600" y="2826982"/>
                    <a:pt x="1034987" y="2863910"/>
                  </a:cubicBezTo>
                  <a:cubicBezTo>
                    <a:pt x="937762" y="2873167"/>
                    <a:pt x="839720" y="2877096"/>
                    <a:pt x="741909" y="2875939"/>
                  </a:cubicBezTo>
                  <a:cubicBezTo>
                    <a:pt x="644097" y="2874782"/>
                    <a:pt x="546515" y="2868539"/>
                    <a:pt x="450208" y="2857451"/>
                  </a:cubicBezTo>
                  <a:cubicBezTo>
                    <a:pt x="305520" y="2840674"/>
                    <a:pt x="162095" y="2813810"/>
                    <a:pt x="22215" y="2775923"/>
                  </a:cubicBezTo>
                  <a:lnTo>
                    <a:pt x="0" y="2769256"/>
                  </a:lnTo>
                  <a:lnTo>
                    <a:pt x="0" y="2590612"/>
                  </a:lnTo>
                  <a:lnTo>
                    <a:pt x="199046" y="2627410"/>
                  </a:lnTo>
                  <a:cubicBezTo>
                    <a:pt x="288321" y="2639209"/>
                    <a:pt x="378197" y="2646537"/>
                    <a:pt x="468174" y="2649670"/>
                  </a:cubicBezTo>
                  <a:cubicBezTo>
                    <a:pt x="648333" y="2656805"/>
                    <a:pt x="826655" y="2647163"/>
                    <a:pt x="1003650" y="2622480"/>
                  </a:cubicBezTo>
                  <a:cubicBezTo>
                    <a:pt x="1091943" y="2609658"/>
                    <a:pt x="1179725" y="2593747"/>
                    <a:pt x="1266489" y="2573982"/>
                  </a:cubicBezTo>
                  <a:cubicBezTo>
                    <a:pt x="1353250" y="2553927"/>
                    <a:pt x="1439298" y="2531076"/>
                    <a:pt x="1524223" y="2504657"/>
                  </a:cubicBezTo>
                  <a:cubicBezTo>
                    <a:pt x="1609149" y="2478336"/>
                    <a:pt x="1693052" y="2448833"/>
                    <a:pt x="1775731" y="2416243"/>
                  </a:cubicBezTo>
                  <a:cubicBezTo>
                    <a:pt x="1858309" y="2383557"/>
                    <a:pt x="1939764" y="2347882"/>
                    <a:pt x="2019789" y="2309412"/>
                  </a:cubicBezTo>
                  <a:cubicBezTo>
                    <a:pt x="2179839" y="2232567"/>
                    <a:pt x="2334583" y="2144923"/>
                    <a:pt x="2482486" y="2046962"/>
                  </a:cubicBezTo>
                  <a:cubicBezTo>
                    <a:pt x="2519334" y="2022376"/>
                    <a:pt x="2556081" y="1997403"/>
                    <a:pt x="2591908" y="1971371"/>
                  </a:cubicBezTo>
                  <a:cubicBezTo>
                    <a:pt x="2610077" y="1958644"/>
                    <a:pt x="2627838" y="1945434"/>
                    <a:pt x="2645702" y="1932321"/>
                  </a:cubicBezTo>
                  <a:cubicBezTo>
                    <a:pt x="2663666" y="1919305"/>
                    <a:pt x="2681325" y="1905903"/>
                    <a:pt x="2698779" y="1892309"/>
                  </a:cubicBezTo>
                  <a:cubicBezTo>
                    <a:pt x="2768903" y="1838025"/>
                    <a:pt x="2837496" y="1781717"/>
                    <a:pt x="2903537" y="1722516"/>
                  </a:cubicBezTo>
                  <a:cubicBezTo>
                    <a:pt x="3035926" y="1604501"/>
                    <a:pt x="3158720" y="1475784"/>
                    <a:pt x="3269061" y="1337327"/>
                  </a:cubicBezTo>
                  <a:cubicBezTo>
                    <a:pt x="3324182" y="1268099"/>
                    <a:pt x="3376341" y="1196461"/>
                    <a:pt x="3424928" y="1122508"/>
                  </a:cubicBezTo>
                  <a:cubicBezTo>
                    <a:pt x="3472697" y="1048170"/>
                    <a:pt x="3517814" y="972000"/>
                    <a:pt x="3557622" y="893226"/>
                  </a:cubicBezTo>
                  <a:cubicBezTo>
                    <a:pt x="3567931" y="873654"/>
                    <a:pt x="3577526" y="853791"/>
                    <a:pt x="3587019" y="833929"/>
                  </a:cubicBezTo>
                  <a:lnTo>
                    <a:pt x="3601310" y="804040"/>
                  </a:lnTo>
                  <a:lnTo>
                    <a:pt x="3614885" y="773861"/>
                  </a:lnTo>
                  <a:cubicBezTo>
                    <a:pt x="3623766" y="753709"/>
                    <a:pt x="3632748" y="733559"/>
                    <a:pt x="3640812" y="713022"/>
                  </a:cubicBezTo>
                  <a:cubicBezTo>
                    <a:pt x="3648876" y="692485"/>
                    <a:pt x="3657756" y="672236"/>
                    <a:pt x="3665105" y="651506"/>
                  </a:cubicBezTo>
                  <a:cubicBezTo>
                    <a:pt x="3696544" y="569166"/>
                    <a:pt x="3723185" y="485089"/>
                    <a:pt x="3744110" y="399567"/>
                  </a:cubicBezTo>
                  <a:cubicBezTo>
                    <a:pt x="3765341" y="314238"/>
                    <a:pt x="3781392" y="227654"/>
                    <a:pt x="3792123" y="140444"/>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2524137204"/>
      </p:ext>
    </p:extLst>
  </p:cSld>
  <p:clrMapOvr>
    <a:masterClrMapping/>
  </p:clrMapOvr>
</p:sld>
</file>

<file path=ppt/theme/theme1.xml><?xml version="1.0" encoding="utf-8"?>
<a:theme xmlns:a="http://schemas.openxmlformats.org/drawingml/2006/main" name="Office-teema">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19639</TotalTime>
  <Words>2907</Words>
  <Application>Microsoft Office PowerPoint</Application>
  <PresentationFormat>Laajakuva</PresentationFormat>
  <Paragraphs>231</Paragraphs>
  <Slides>29</Slides>
  <Notes>0</Notes>
  <HiddenSlides>0</HiddenSlides>
  <MMClips>0</MMClips>
  <ScaleCrop>false</ScaleCrop>
  <HeadingPairs>
    <vt:vector size="6" baseType="variant">
      <vt:variant>
        <vt:lpstr>Käytetyt fontit</vt:lpstr>
      </vt:variant>
      <vt:variant>
        <vt:i4>4</vt:i4>
      </vt:variant>
      <vt:variant>
        <vt:lpstr>Teema</vt:lpstr>
      </vt:variant>
      <vt:variant>
        <vt:i4>1</vt:i4>
      </vt:variant>
      <vt:variant>
        <vt:lpstr>Dian otsikot</vt:lpstr>
      </vt:variant>
      <vt:variant>
        <vt:i4>29</vt:i4>
      </vt:variant>
    </vt:vector>
  </HeadingPairs>
  <TitlesOfParts>
    <vt:vector size="34" baseType="lpstr">
      <vt:lpstr>Aptos</vt:lpstr>
      <vt:lpstr>Aptos Display</vt:lpstr>
      <vt:lpstr>Arial</vt:lpstr>
      <vt:lpstr>Courier New</vt:lpstr>
      <vt:lpstr>Office-teema</vt:lpstr>
      <vt:lpstr>Hyvää kohtelua koskeva suunnitelma 2025</vt:lpstr>
      <vt:lpstr>Lastensuojelulaissa määritellään , että jokaisella lastensuojelulaitoksella tulee olla lasten hyvää kohtelua koskeva suunnitelma</vt:lpstr>
      <vt:lpstr>Mitä on hyvä kohtelu- nuorten ajatuksia</vt:lpstr>
      <vt:lpstr>Me aikuiset haluamme edistää hyvää kohtelua Polussa mm.</vt:lpstr>
      <vt:lpstr>Mistä asioista meidän arki koostuu</vt:lpstr>
      <vt:lpstr>Yhteisiä pelisääntöjä Polussa nuorten sanoin</vt:lpstr>
      <vt:lpstr>Yhteisesti sovittuja pelisääntöjä</vt:lpstr>
      <vt:lpstr>Arki Polussa nuorten sanoin</vt:lpstr>
      <vt:lpstr>Mitä on itsemääräämisoikeus</vt:lpstr>
      <vt:lpstr>Itsemääräämisoikeus näkyy Polussa nuorten mielestä</vt:lpstr>
      <vt:lpstr>Minulla on nuorena Polussa myös oikeus</vt:lpstr>
      <vt:lpstr>Hyvä hoito, kasvatus ja valvonta </vt:lpstr>
      <vt:lpstr>Rajoitustoimenpiteet Polussa</vt:lpstr>
      <vt:lpstr>Huomioita rajoittamisesta</vt:lpstr>
      <vt:lpstr>Miten pyrimme Polussa ehkäisemään rajoitustoimenpiteiden käyttöä</vt:lpstr>
      <vt:lpstr>Kiinnipitäminen (Fyysinen rajoittaminen)</vt:lpstr>
      <vt:lpstr>Esineiden ja asioiden haltuunotto  (Tavaroiden pois ottaminen)</vt:lpstr>
      <vt:lpstr>Henkilötarkastus (Aikuiset tarkastavat, ettei hallussasi ole vaarallisia tavaroita)</vt:lpstr>
      <vt:lpstr>Henkilökatsastus (Päihteiden käytön tarkastaminen puhallutuksen tai näytteenoton avulla) </vt:lpstr>
      <vt:lpstr>Liikkumisvapauden rajoittaminen eli LVR (Poistuminen laitoksen alueelta vain aikuisen kanssa)</vt:lpstr>
      <vt:lpstr>Yhteydenpidon rajoittaminen eli YPR </vt:lpstr>
      <vt:lpstr>Omaisuuden ja lähetysten tarkastaminen (Huoneen tai omaisuuden tarkastaminen)</vt:lpstr>
      <vt:lpstr>Luvatta laitoksesta poistuneen lapsen palauttaminen ( ”hatkoilta” takaisin laitokseen hakeminen )</vt:lpstr>
      <vt:lpstr>Lapsikohtainen arviointi (jälkikeskustelu)</vt:lpstr>
      <vt:lpstr>Yleisistä toimintatavoista rajoituksen jälkeen</vt:lpstr>
      <vt:lpstr>Rajoituksen käytön yhteydessä yksikössä olevien lasten turvallisuudesta huolehtiminen</vt:lpstr>
      <vt:lpstr>Yksikössä työskentelevien ohjaajien turvallisuudesta huolehtiminen rajoituksen käytön yhteydessä ja tilanteissa, joissa heihin kohdistuu väkivallan uhka</vt:lpstr>
      <vt:lpstr>Jos asiat eivät menekään niin kuin pitää? (muutoksen haku ja kantelumahdollisuudet)</vt:lpstr>
      <vt:lpstr>Hyvää kohtelua koskevan suunnitelman tarkastaminen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Hikiä</dc:creator>
  <cp:lastModifiedBy>Anita Pitkänen</cp:lastModifiedBy>
  <cp:revision>11</cp:revision>
  <dcterms:created xsi:type="dcterms:W3CDTF">2025-05-26T06:54:19Z</dcterms:created>
  <dcterms:modified xsi:type="dcterms:W3CDTF">2026-03-25T06:44:17Z</dcterms:modified>
</cp:coreProperties>
</file>